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85" d="100"/>
          <a:sy n="85" d="100"/>
        </p:scale>
        <p:origin x="-1744" y="-2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handoutMaster" Target="handoutMasters/handoutMaster1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961CDD-C5DB-5D41-8F24-93DAD86F24FE}" type="datetimeFigureOut">
              <a:rPr lang="en-US" smtClean="0"/>
              <a:t>6/22/18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25F09B-AF6A-2344-8B3F-B38E13A6C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20626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D7B8C8-E197-974B-89FC-49B0BEA45A2A}" type="datetimeFigureOut">
              <a:rPr lang="en-US" smtClean="0"/>
              <a:t>6/22/18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8615D5-C655-B445-AED1-5DCF13EAB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77976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F2726-E50C-F844-AC1B-F0CE84F3630D}" type="datetime1">
              <a:rPr lang="en-US" smtClean="0"/>
              <a:t>6/22/18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Copyright © 2005-2018 360.NET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45C4D-CC03-8D43-80F3-E2F195917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151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C2502-C239-4240-A94D-32E557CAF562}" type="datetime1">
              <a:rPr lang="en-US" smtClean="0"/>
              <a:t>6/22/18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Copyright © 2005-2018 360.NET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45C4D-CC03-8D43-80F3-E2F195917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890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7CDD1-8009-1C4C-9443-309DC9D83E41}" type="datetime1">
              <a:rPr lang="en-US" smtClean="0"/>
              <a:t>6/22/18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Copyright © 2005-2018 360.NET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45C4D-CC03-8D43-80F3-E2F195917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378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3B908-C4B4-324D-93C4-D6C201FD8774}" type="datetime1">
              <a:rPr lang="en-US" smtClean="0"/>
              <a:t>6/22/18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Copyright © 2005-2018 360.NET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45C4D-CC03-8D43-80F3-E2F195917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597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266AE-5EC3-4747-976D-AD7C4FA9161D}" type="datetime1">
              <a:rPr lang="en-US" smtClean="0"/>
              <a:t>6/22/18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Copyright © 2005-2018 360.NET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45C4D-CC03-8D43-80F3-E2F195917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581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E66B7-2B45-0149-9D28-8AF1FEBAC9CD}" type="datetime1">
              <a:rPr lang="en-US" smtClean="0"/>
              <a:t>6/22/18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Copyright © 2005-2018 360.NET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45C4D-CC03-8D43-80F3-E2F195917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552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EB00F-D936-D549-80B7-D6A70B94C602}" type="datetime1">
              <a:rPr lang="en-US" smtClean="0"/>
              <a:t>6/22/18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Copyright © 2005-2018 360.NET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45C4D-CC03-8D43-80F3-E2F195917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195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030C5-EBFD-7544-B770-7C98F8A55279}" type="datetime1">
              <a:rPr lang="en-US" smtClean="0"/>
              <a:t>6/22/18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Copyright © 2005-2018 360.NET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45C4D-CC03-8D43-80F3-E2F195917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83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BBF52-3777-6A44-AA86-E2066F18AD1F}" type="datetime1">
              <a:rPr lang="en-US" smtClean="0"/>
              <a:t>6/22/18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Copyright © 2005-2018 360.NET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45C4D-CC03-8D43-80F3-E2F195917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711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587BE-D576-4541-A36E-AF5AE1B7B671}" type="datetime1">
              <a:rPr lang="en-US" smtClean="0"/>
              <a:t>6/22/18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Copyright © 2005-2018 360.NET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45C4D-CC03-8D43-80F3-E2F195917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561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79295-C89C-7446-B463-FCF1791402E8}" type="datetime1">
              <a:rPr lang="en-US" smtClean="0"/>
              <a:t>6/22/18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Copyright © 2005-2018 360.NET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45C4D-CC03-8D43-80F3-E2F195917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847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16B05F-2A86-BF43-8FE7-AE2D0B2B57BA}" type="datetime1">
              <a:rPr lang="en-US" smtClean="0"/>
              <a:t>6/22/18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sk-SK" smtClean="0"/>
              <a:t>Copyright © 2005-2018 360.NET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E45C4D-CC03-8D43-80F3-E2F195917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734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0094" y="1406187"/>
            <a:ext cx="2766872" cy="345437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141080" y="1406187"/>
            <a:ext cx="2766872" cy="3454371"/>
          </a:xfrm>
          <a:prstGeom prst="rect">
            <a:avLst/>
          </a:prstGeom>
          <a:solidFill>
            <a:srgbClr val="95B3D7"/>
          </a:solidFill>
          <a:ln>
            <a:solidFill>
              <a:srgbClr val="95B3D7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112065" y="1406187"/>
            <a:ext cx="2766872" cy="3454371"/>
          </a:xfrm>
          <a:prstGeom prst="rect">
            <a:avLst/>
          </a:prstGeom>
          <a:solidFill>
            <a:srgbClr val="95B3D7"/>
          </a:solidFill>
          <a:ln>
            <a:solidFill>
              <a:srgbClr val="95B3D7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40189" y="1550388"/>
            <a:ext cx="23813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Data Security Policy</a:t>
            </a:r>
            <a:endParaRPr lang="en-US" sz="2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372857" y="1550388"/>
            <a:ext cx="23813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Data Activity Monitoring</a:t>
            </a:r>
            <a:endParaRPr lang="en-US" sz="2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6332502" y="1550388"/>
            <a:ext cx="23813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Enforcement</a:t>
            </a:r>
            <a:endParaRPr lang="en-US" sz="2400" b="1" dirty="0"/>
          </a:p>
        </p:txBody>
      </p:sp>
      <p:sp>
        <p:nvSpPr>
          <p:cNvPr id="11" name="Rectangle 10"/>
          <p:cNvSpPr/>
          <p:nvPr/>
        </p:nvSpPr>
        <p:spPr>
          <a:xfrm>
            <a:off x="340189" y="2457687"/>
            <a:ext cx="2381324" cy="102327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Classification</a:t>
            </a:r>
          </a:p>
          <a:p>
            <a:pPr algn="ctr"/>
            <a:r>
              <a:rPr lang="en-US" dirty="0" smtClean="0"/>
              <a:t> and Discovery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40189" y="3661799"/>
            <a:ext cx="2381324" cy="1023275"/>
          </a:xfrm>
          <a:prstGeom prst="rect">
            <a:avLst/>
          </a:prstGeom>
          <a:solidFill>
            <a:srgbClr val="17375E"/>
          </a:solidFill>
          <a:ln>
            <a:solidFill>
              <a:srgbClr val="17375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Security </a:t>
            </a:r>
          </a:p>
          <a:p>
            <a:pPr algn="ctr"/>
            <a:r>
              <a:rPr lang="en-US" dirty="0" smtClean="0"/>
              <a:t>Controls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372857" y="2457687"/>
            <a:ext cx="2381324" cy="102327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Assessment and Monitoring of User Roles and Permissions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3372857" y="3622001"/>
            <a:ext cx="2381324" cy="102327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 Monitoring and Auditing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332502" y="2381385"/>
            <a:ext cx="2381324" cy="102327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Behavior Analysis, Alerting, Reporting	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332502" y="3622001"/>
            <a:ext cx="2381324" cy="102327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Block, Encrypt, Tokenize, Mask, Quarantine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Copyright © 2005-2018 360.NET</a:t>
            </a:r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40189" y="418352"/>
            <a:ext cx="5413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Important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87785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val 16"/>
          <p:cNvSpPr/>
          <p:nvPr/>
        </p:nvSpPr>
        <p:spPr>
          <a:xfrm>
            <a:off x="1332899" y="146948"/>
            <a:ext cx="4422741" cy="3669402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23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23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611879" y="146948"/>
            <a:ext cx="4425696" cy="3669402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23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23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2033932" y="1914260"/>
            <a:ext cx="5302258" cy="4110600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23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23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711199" y="1238560"/>
            <a:ext cx="4567919" cy="3949390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23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23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4091440" y="1238560"/>
            <a:ext cx="4567919" cy="3949390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23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23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Copyright © 2005-2018 360.NET</a:t>
            </a:r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975117" y="776895"/>
            <a:ext cx="1402948" cy="92333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asdf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991070" y="1452595"/>
            <a:ext cx="1133130" cy="92333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Cat</a:t>
            </a:r>
          </a:p>
        </p:txBody>
      </p:sp>
      <p:sp>
        <p:nvSpPr>
          <p:cNvPr id="10" name="Rectangle 9"/>
          <p:cNvSpPr/>
          <p:nvPr/>
        </p:nvSpPr>
        <p:spPr>
          <a:xfrm>
            <a:off x="5925461" y="1452595"/>
            <a:ext cx="1321809" cy="92333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Dog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150476" y="4877113"/>
            <a:ext cx="1051640" cy="92333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Pig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940456" y="3816350"/>
            <a:ext cx="2158689" cy="92333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Mouse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226589" y="3879381"/>
            <a:ext cx="1864851" cy="92333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Horse</a:t>
            </a:r>
          </a:p>
        </p:txBody>
      </p:sp>
    </p:spTree>
    <p:extLst>
      <p:ext uri="{BB962C8B-B14F-4D97-AF65-F5344CB8AC3E}">
        <p14:creationId xmlns:p14="http://schemas.microsoft.com/office/powerpoint/2010/main" val="2870806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64251" y="1436115"/>
            <a:ext cx="7810808" cy="35245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  <a:ln w="3175" cmpd="sng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t="4376" b="4750"/>
          <a:stretch/>
        </p:blipFill>
        <p:spPr>
          <a:xfrm>
            <a:off x="1323570" y="1732474"/>
            <a:ext cx="7267753" cy="3012429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Copyright © 2005-2018 360.NET</a:t>
            </a:r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82706" y="224118"/>
            <a:ext cx="41685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Important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77743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808135" y="293897"/>
            <a:ext cx="7546096" cy="574233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  <a:ln w="3175" cmpd="sng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3455" r="2827"/>
          <a:stretch/>
        </p:blipFill>
        <p:spPr>
          <a:xfrm>
            <a:off x="1154478" y="638918"/>
            <a:ext cx="6832419" cy="5040683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Copyright © 2005-2018 360.NET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9566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82</Words>
  <Application>Microsoft Macintosh PowerPoint</Application>
  <PresentationFormat>On-screen Show (4:3)</PresentationFormat>
  <Paragraphs>23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Lingling Lin</dc:creator>
  <cp:lastModifiedBy>Lingling Lin</cp:lastModifiedBy>
  <cp:revision>24</cp:revision>
  <dcterms:created xsi:type="dcterms:W3CDTF">2018-06-18T16:05:57Z</dcterms:created>
  <dcterms:modified xsi:type="dcterms:W3CDTF">2018-06-22T23:48:13Z</dcterms:modified>
</cp:coreProperties>
</file>