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94" y="1406187"/>
            <a:ext cx="2766872" cy="345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1080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2065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89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Security Policy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72857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Activity Monitoring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32502" y="1550388"/>
            <a:ext cx="23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Enforcement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0189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Classification</a:t>
            </a:r>
          </a:p>
          <a:p>
            <a:pPr algn="ctr"/>
            <a:r>
              <a:rPr lang="en-US" dirty="0" smtClean="0"/>
              <a:t> and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189" y="3661799"/>
            <a:ext cx="2381324" cy="102327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Security </a:t>
            </a:r>
          </a:p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857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Assessment and Monitoring of User Roles and Permissions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2857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Monitoring and Auditing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2502" y="2381385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Analysis, Alerting, Reporting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2502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Block, Encrypt, Tokenize, Mask, Quarantine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094" y="252070"/>
            <a:ext cx="362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</a:t>
            </a:r>
            <a:r>
              <a:rPr lang="en-US" dirty="0" smtClean="0"/>
              <a:t>.Net</a:t>
            </a:r>
          </a:p>
          <a:p>
            <a:endParaRPr lang="en-US" dirty="0"/>
          </a:p>
          <a:p>
            <a:r>
              <a:rPr lang="en-US" dirty="0" smtClean="0"/>
              <a:t>360*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2</cp:revision>
  <dcterms:created xsi:type="dcterms:W3CDTF">2018-06-28T22:27:20Z</dcterms:created>
  <dcterms:modified xsi:type="dcterms:W3CDTF">2018-06-29T00:19:26Z</dcterms:modified>
</cp:coreProperties>
</file>