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"/>
  </p:notesMasterIdLst>
  <p:sldIdLst>
    <p:sldId id="270" r:id="rId2"/>
  </p:sldIdLst>
  <p:sldSz cx="154797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 Boshen" initials="XB" lastIdx="1" clrIdx="0">
    <p:extLst>
      <p:ext uri="{19B8F6BF-5375-455C-9EA6-DF929625EA0E}">
        <p15:presenceInfo xmlns:p15="http://schemas.microsoft.com/office/powerpoint/2012/main" userId="75ff8435a82486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BCC7D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298D8-B839-49CA-A07A-53190ECCC3FB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74700" y="1143000"/>
            <a:ext cx="5308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C98A8-1258-42AF-A093-FB1471271B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23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1pPr>
    <a:lvl2pPr marL="680908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2pPr>
    <a:lvl3pPr marL="1361816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3pPr>
    <a:lvl4pPr marL="2042724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4pPr>
    <a:lvl5pPr marL="2723632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5pPr>
    <a:lvl6pPr marL="3404540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6pPr>
    <a:lvl7pPr marL="4085448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7pPr>
    <a:lvl8pPr marL="4766356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8pPr>
    <a:lvl9pPr marL="5447264" algn="l" defTabSz="1361816" rtl="0" eaLnBrk="1" latinLnBrk="0" hangingPunct="1">
      <a:defRPr sz="17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74700" y="1143000"/>
            <a:ext cx="53086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4C98A8-1258-42AF-A093-FB1471271B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17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472842"/>
            <a:ext cx="11609785" cy="3133172"/>
          </a:xfrm>
        </p:spPr>
        <p:txBody>
          <a:bodyPr anchor="b"/>
          <a:lstStyle>
            <a:lvl1pPr algn="ctr">
              <a:defRPr sz="76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726842"/>
            <a:ext cx="11609785" cy="2172804"/>
          </a:xfrm>
        </p:spPr>
        <p:txBody>
          <a:bodyPr/>
          <a:lstStyle>
            <a:lvl1pPr marL="0" indent="0" algn="ctr">
              <a:buNone/>
              <a:defRPr sz="3047"/>
            </a:lvl1pPr>
            <a:lvl2pPr marL="580507" indent="0" algn="ctr">
              <a:buNone/>
              <a:defRPr sz="2539"/>
            </a:lvl2pPr>
            <a:lvl3pPr marL="1161014" indent="0" algn="ctr">
              <a:buNone/>
              <a:defRPr sz="2285"/>
            </a:lvl3pPr>
            <a:lvl4pPr marL="1741521" indent="0" algn="ctr">
              <a:buNone/>
              <a:defRPr sz="2032"/>
            </a:lvl4pPr>
            <a:lvl5pPr marL="2322027" indent="0" algn="ctr">
              <a:buNone/>
              <a:defRPr sz="2032"/>
            </a:lvl5pPr>
            <a:lvl6pPr marL="2902534" indent="0" algn="ctr">
              <a:buNone/>
              <a:defRPr sz="2032"/>
            </a:lvl6pPr>
            <a:lvl7pPr marL="3483041" indent="0" algn="ctr">
              <a:buNone/>
              <a:defRPr sz="2032"/>
            </a:lvl7pPr>
            <a:lvl8pPr marL="4063548" indent="0" algn="ctr">
              <a:buNone/>
              <a:defRPr sz="2032"/>
            </a:lvl8pPr>
            <a:lvl9pPr marL="4644055" indent="0" algn="ctr">
              <a:buNone/>
              <a:defRPr sz="20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90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5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79142"/>
            <a:ext cx="3337813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79142"/>
            <a:ext cx="9819943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91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2243636"/>
            <a:ext cx="13351252" cy="3743557"/>
          </a:xfrm>
        </p:spPr>
        <p:txBody>
          <a:bodyPr anchor="b"/>
          <a:lstStyle>
            <a:lvl1pPr>
              <a:defRPr sz="76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6022609"/>
            <a:ext cx="13351252" cy="1968648"/>
          </a:xfrm>
        </p:spPr>
        <p:txBody>
          <a:bodyPr/>
          <a:lstStyle>
            <a:lvl1pPr marL="0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1pPr>
            <a:lvl2pPr marL="580507" indent="0">
              <a:buNone/>
              <a:defRPr sz="2539">
                <a:solidFill>
                  <a:schemeClr val="tx1">
                    <a:tint val="75000"/>
                  </a:schemeClr>
                </a:solidFill>
              </a:defRPr>
            </a:lvl2pPr>
            <a:lvl3pPr marL="1161014" indent="0">
              <a:buNone/>
              <a:defRPr sz="2285">
                <a:solidFill>
                  <a:schemeClr val="tx1">
                    <a:tint val="75000"/>
                  </a:schemeClr>
                </a:solidFill>
              </a:defRPr>
            </a:lvl3pPr>
            <a:lvl4pPr marL="1741521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4pPr>
            <a:lvl5pPr marL="2322027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5pPr>
            <a:lvl6pPr marL="2902534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6pPr>
            <a:lvl7pPr marL="3483041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7pPr>
            <a:lvl8pPr marL="4063548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8pPr>
            <a:lvl9pPr marL="4644055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6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395710"/>
            <a:ext cx="657887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395710"/>
            <a:ext cx="657887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4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79143"/>
            <a:ext cx="13351252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2206137"/>
            <a:ext cx="6548644" cy="1081194"/>
          </a:xfrm>
        </p:spPr>
        <p:txBody>
          <a:bodyPr anchor="b"/>
          <a:lstStyle>
            <a:lvl1pPr marL="0" indent="0">
              <a:buNone/>
              <a:defRPr sz="3047" b="1"/>
            </a:lvl1pPr>
            <a:lvl2pPr marL="580507" indent="0">
              <a:buNone/>
              <a:defRPr sz="2539" b="1"/>
            </a:lvl2pPr>
            <a:lvl3pPr marL="1161014" indent="0">
              <a:buNone/>
              <a:defRPr sz="2285" b="1"/>
            </a:lvl3pPr>
            <a:lvl4pPr marL="1741521" indent="0">
              <a:buNone/>
              <a:defRPr sz="2032" b="1"/>
            </a:lvl4pPr>
            <a:lvl5pPr marL="2322027" indent="0">
              <a:buNone/>
              <a:defRPr sz="2032" b="1"/>
            </a:lvl5pPr>
            <a:lvl6pPr marL="2902534" indent="0">
              <a:buNone/>
              <a:defRPr sz="2032" b="1"/>
            </a:lvl6pPr>
            <a:lvl7pPr marL="3483041" indent="0">
              <a:buNone/>
              <a:defRPr sz="2032" b="1"/>
            </a:lvl7pPr>
            <a:lvl8pPr marL="4063548" indent="0">
              <a:buNone/>
              <a:defRPr sz="2032" b="1"/>
            </a:lvl8pPr>
            <a:lvl9pPr marL="4644055" indent="0">
              <a:buNone/>
              <a:defRPr sz="20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3287331"/>
            <a:ext cx="654864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2206137"/>
            <a:ext cx="6580894" cy="1081194"/>
          </a:xfrm>
        </p:spPr>
        <p:txBody>
          <a:bodyPr anchor="b"/>
          <a:lstStyle>
            <a:lvl1pPr marL="0" indent="0">
              <a:buNone/>
              <a:defRPr sz="3047" b="1"/>
            </a:lvl1pPr>
            <a:lvl2pPr marL="580507" indent="0">
              <a:buNone/>
              <a:defRPr sz="2539" b="1"/>
            </a:lvl2pPr>
            <a:lvl3pPr marL="1161014" indent="0">
              <a:buNone/>
              <a:defRPr sz="2285" b="1"/>
            </a:lvl3pPr>
            <a:lvl4pPr marL="1741521" indent="0">
              <a:buNone/>
              <a:defRPr sz="2032" b="1"/>
            </a:lvl4pPr>
            <a:lvl5pPr marL="2322027" indent="0">
              <a:buNone/>
              <a:defRPr sz="2032" b="1"/>
            </a:lvl5pPr>
            <a:lvl6pPr marL="2902534" indent="0">
              <a:buNone/>
              <a:defRPr sz="2032" b="1"/>
            </a:lvl6pPr>
            <a:lvl7pPr marL="3483041" indent="0">
              <a:buNone/>
              <a:defRPr sz="2032" b="1"/>
            </a:lvl7pPr>
            <a:lvl8pPr marL="4063548" indent="0">
              <a:buNone/>
              <a:defRPr sz="2032" b="1"/>
            </a:lvl8pPr>
            <a:lvl9pPr marL="4644055" indent="0">
              <a:buNone/>
              <a:defRPr sz="20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3287331"/>
            <a:ext cx="6580894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06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9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99969"/>
            <a:ext cx="4992610" cy="2099892"/>
          </a:xfrm>
        </p:spPr>
        <p:txBody>
          <a:bodyPr anchor="b"/>
          <a:lstStyle>
            <a:lvl1pPr>
              <a:defRPr sz="40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295767"/>
            <a:ext cx="7836605" cy="6395505"/>
          </a:xfrm>
        </p:spPr>
        <p:txBody>
          <a:bodyPr/>
          <a:lstStyle>
            <a:lvl1pPr>
              <a:defRPr sz="4063"/>
            </a:lvl1pPr>
            <a:lvl2pPr>
              <a:defRPr sz="3555"/>
            </a:lvl2pPr>
            <a:lvl3pPr>
              <a:defRPr sz="3047"/>
            </a:lvl3pPr>
            <a:lvl4pPr>
              <a:defRPr sz="2539"/>
            </a:lvl4pPr>
            <a:lvl5pPr>
              <a:defRPr sz="2539"/>
            </a:lvl5pPr>
            <a:lvl6pPr>
              <a:defRPr sz="2539"/>
            </a:lvl6pPr>
            <a:lvl7pPr>
              <a:defRPr sz="2539"/>
            </a:lvl7pPr>
            <a:lvl8pPr>
              <a:defRPr sz="2539"/>
            </a:lvl8pPr>
            <a:lvl9pPr>
              <a:defRPr sz="253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699862"/>
            <a:ext cx="4992610" cy="5001827"/>
          </a:xfrm>
        </p:spPr>
        <p:txBody>
          <a:bodyPr/>
          <a:lstStyle>
            <a:lvl1pPr marL="0" indent="0">
              <a:buNone/>
              <a:defRPr sz="2032"/>
            </a:lvl1pPr>
            <a:lvl2pPr marL="580507" indent="0">
              <a:buNone/>
              <a:defRPr sz="1778"/>
            </a:lvl2pPr>
            <a:lvl3pPr marL="1161014" indent="0">
              <a:buNone/>
              <a:defRPr sz="1524"/>
            </a:lvl3pPr>
            <a:lvl4pPr marL="1741521" indent="0">
              <a:buNone/>
              <a:defRPr sz="1270"/>
            </a:lvl4pPr>
            <a:lvl5pPr marL="2322027" indent="0">
              <a:buNone/>
              <a:defRPr sz="1270"/>
            </a:lvl5pPr>
            <a:lvl6pPr marL="2902534" indent="0">
              <a:buNone/>
              <a:defRPr sz="1270"/>
            </a:lvl6pPr>
            <a:lvl7pPr marL="3483041" indent="0">
              <a:buNone/>
              <a:defRPr sz="1270"/>
            </a:lvl7pPr>
            <a:lvl8pPr marL="4063548" indent="0">
              <a:buNone/>
              <a:defRPr sz="1270"/>
            </a:lvl8pPr>
            <a:lvl9pPr marL="4644055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8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99969"/>
            <a:ext cx="4992610" cy="2099892"/>
          </a:xfrm>
        </p:spPr>
        <p:txBody>
          <a:bodyPr anchor="b"/>
          <a:lstStyle>
            <a:lvl1pPr>
              <a:defRPr sz="40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295767"/>
            <a:ext cx="7836605" cy="6395505"/>
          </a:xfrm>
        </p:spPr>
        <p:txBody>
          <a:bodyPr anchor="t"/>
          <a:lstStyle>
            <a:lvl1pPr marL="0" indent="0">
              <a:buNone/>
              <a:defRPr sz="4063"/>
            </a:lvl1pPr>
            <a:lvl2pPr marL="580507" indent="0">
              <a:buNone/>
              <a:defRPr sz="3555"/>
            </a:lvl2pPr>
            <a:lvl3pPr marL="1161014" indent="0">
              <a:buNone/>
              <a:defRPr sz="3047"/>
            </a:lvl3pPr>
            <a:lvl4pPr marL="1741521" indent="0">
              <a:buNone/>
              <a:defRPr sz="2539"/>
            </a:lvl4pPr>
            <a:lvl5pPr marL="2322027" indent="0">
              <a:buNone/>
              <a:defRPr sz="2539"/>
            </a:lvl5pPr>
            <a:lvl6pPr marL="2902534" indent="0">
              <a:buNone/>
              <a:defRPr sz="2539"/>
            </a:lvl6pPr>
            <a:lvl7pPr marL="3483041" indent="0">
              <a:buNone/>
              <a:defRPr sz="2539"/>
            </a:lvl7pPr>
            <a:lvl8pPr marL="4063548" indent="0">
              <a:buNone/>
              <a:defRPr sz="2539"/>
            </a:lvl8pPr>
            <a:lvl9pPr marL="4644055" indent="0">
              <a:buNone/>
              <a:defRPr sz="25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699862"/>
            <a:ext cx="4992610" cy="5001827"/>
          </a:xfrm>
        </p:spPr>
        <p:txBody>
          <a:bodyPr/>
          <a:lstStyle>
            <a:lvl1pPr marL="0" indent="0">
              <a:buNone/>
              <a:defRPr sz="2032"/>
            </a:lvl1pPr>
            <a:lvl2pPr marL="580507" indent="0">
              <a:buNone/>
              <a:defRPr sz="1778"/>
            </a:lvl2pPr>
            <a:lvl3pPr marL="1161014" indent="0">
              <a:buNone/>
              <a:defRPr sz="1524"/>
            </a:lvl3pPr>
            <a:lvl4pPr marL="1741521" indent="0">
              <a:buNone/>
              <a:defRPr sz="1270"/>
            </a:lvl4pPr>
            <a:lvl5pPr marL="2322027" indent="0">
              <a:buNone/>
              <a:defRPr sz="1270"/>
            </a:lvl5pPr>
            <a:lvl6pPr marL="2902534" indent="0">
              <a:buNone/>
              <a:defRPr sz="1270"/>
            </a:lvl6pPr>
            <a:lvl7pPr marL="3483041" indent="0">
              <a:buNone/>
              <a:defRPr sz="1270"/>
            </a:lvl7pPr>
            <a:lvl8pPr marL="4063548" indent="0">
              <a:buNone/>
              <a:defRPr sz="1270"/>
            </a:lvl8pPr>
            <a:lvl9pPr marL="4644055" indent="0">
              <a:buNone/>
              <a:defRPr sz="12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6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79143"/>
            <a:ext cx="1335125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395710"/>
            <a:ext cx="1335125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8341239"/>
            <a:ext cx="348293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F1F0D-3FD6-4FE9-B082-7BFD47858CB1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8341239"/>
            <a:ext cx="52244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8341239"/>
            <a:ext cx="348293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3443-197F-4CD3-A8BA-5255270EAA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8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1161014" rtl="0" eaLnBrk="1" latinLnBrk="0" hangingPunct="1">
        <a:lnSpc>
          <a:spcPct val="90000"/>
        </a:lnSpc>
        <a:spcBef>
          <a:spcPct val="0"/>
        </a:spcBef>
        <a:buNone/>
        <a:defRPr sz="5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0253" indent="-290253" algn="l" defTabSz="1161014" rtl="0" eaLnBrk="1" latinLnBrk="0" hangingPunct="1">
        <a:lnSpc>
          <a:spcPct val="90000"/>
        </a:lnSpc>
        <a:spcBef>
          <a:spcPts val="127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1pPr>
      <a:lvl2pPr marL="870760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451267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03177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61228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319278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773294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353801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934308" indent="-290253" algn="l" defTabSz="1161014" rtl="0" eaLnBrk="1" latinLnBrk="0" hangingPunct="1">
        <a:lnSpc>
          <a:spcPct val="90000"/>
        </a:lnSpc>
        <a:spcBef>
          <a:spcPts val="635"/>
        </a:spcBef>
        <a:buFont typeface="Arial" panose="020B0604020202020204" pitchFamily="34" charset="0"/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1pPr>
      <a:lvl2pPr marL="58050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2pPr>
      <a:lvl3pPr marL="116101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74152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4pPr>
      <a:lvl5pPr marL="2322027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5pPr>
      <a:lvl6pPr marL="2902534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6pPr>
      <a:lvl7pPr marL="3483041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7pPr>
      <a:lvl8pPr marL="4063548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8pPr>
      <a:lvl9pPr marL="4644055" algn="l" defTabSz="1161014" rtl="0" eaLnBrk="1" latinLnBrk="0" hangingPunct="1">
        <a:defRPr sz="2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3460E5-FDD1-89E6-15A2-5C5AEAC9E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" t="11078" r="9155" b="4981"/>
          <a:stretch/>
        </p:blipFill>
        <p:spPr>
          <a:xfrm>
            <a:off x="9974699" y="384818"/>
            <a:ext cx="5008013" cy="36843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E164F5-5BF8-0EF2-987C-1582350473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0417" r="9556" b="5641"/>
          <a:stretch/>
        </p:blipFill>
        <p:spPr>
          <a:xfrm>
            <a:off x="137510" y="350450"/>
            <a:ext cx="4906536" cy="36921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057739-680A-00B3-F779-9E695890ED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t="10417" r="8445" b="5641"/>
          <a:stretch/>
        </p:blipFill>
        <p:spPr>
          <a:xfrm>
            <a:off x="5056914" y="350452"/>
            <a:ext cx="5008782" cy="36843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459408-D0B2-0E0B-222B-08469C2C8E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t="11720" r="9295" b="4338"/>
          <a:stretch/>
        </p:blipFill>
        <p:spPr>
          <a:xfrm>
            <a:off x="46489" y="4641707"/>
            <a:ext cx="4984596" cy="3682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4EEF06-FD4E-80F9-04B3-151E139C84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" t="12077" r="9489" b="6389"/>
          <a:stretch/>
        </p:blipFill>
        <p:spPr>
          <a:xfrm>
            <a:off x="4997334" y="4651970"/>
            <a:ext cx="4984596" cy="35786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3EDBFF-9736-943C-7F78-A9DF4C2BF0B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1" t="11720" r="9303" b="4694"/>
          <a:stretch/>
        </p:blipFill>
        <p:spPr>
          <a:xfrm>
            <a:off x="9950289" y="4637322"/>
            <a:ext cx="5020891" cy="366869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C881EB9-8493-B13D-8646-E0C815F98AA1}"/>
              </a:ext>
            </a:extLst>
          </p:cNvPr>
          <p:cNvSpPr/>
          <p:nvPr/>
        </p:nvSpPr>
        <p:spPr>
          <a:xfrm>
            <a:off x="5044046" y="398583"/>
            <a:ext cx="360304" cy="7892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785DA3-BE25-7337-3CD6-17C6461F0B95}"/>
              </a:ext>
            </a:extLst>
          </p:cNvPr>
          <p:cNvSpPr/>
          <p:nvPr/>
        </p:nvSpPr>
        <p:spPr>
          <a:xfrm>
            <a:off x="9981933" y="640821"/>
            <a:ext cx="397407" cy="7892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47E3889-848D-9A30-32D6-232BB1BD9E46}"/>
              </a:ext>
            </a:extLst>
          </p:cNvPr>
          <p:cNvSpPr/>
          <p:nvPr/>
        </p:nvSpPr>
        <p:spPr>
          <a:xfrm>
            <a:off x="7931" y="273686"/>
            <a:ext cx="417004" cy="4137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27D7C6-3AFA-B6D7-538A-EAA2E54F5073}"/>
              </a:ext>
            </a:extLst>
          </p:cNvPr>
          <p:cNvSpPr/>
          <p:nvPr/>
        </p:nvSpPr>
        <p:spPr>
          <a:xfrm>
            <a:off x="2354" y="4143294"/>
            <a:ext cx="417004" cy="4137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118672-9141-FF91-E539-0C78BE648BFC}"/>
              </a:ext>
            </a:extLst>
          </p:cNvPr>
          <p:cNvSpPr/>
          <p:nvPr/>
        </p:nvSpPr>
        <p:spPr>
          <a:xfrm rot="16200000">
            <a:off x="12523677" y="1612918"/>
            <a:ext cx="411319" cy="4934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2AC4584-11A8-D38A-ED44-61140B943650}"/>
              </a:ext>
            </a:extLst>
          </p:cNvPr>
          <p:cNvSpPr/>
          <p:nvPr/>
        </p:nvSpPr>
        <p:spPr>
          <a:xfrm rot="16200000">
            <a:off x="7751756" y="1264132"/>
            <a:ext cx="246587" cy="548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4863DCF-C9EA-2212-83A5-E0A5768C766D}"/>
              </a:ext>
            </a:extLst>
          </p:cNvPr>
          <p:cNvSpPr/>
          <p:nvPr/>
        </p:nvSpPr>
        <p:spPr>
          <a:xfrm rot="16200000">
            <a:off x="2620766" y="1274415"/>
            <a:ext cx="246587" cy="548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05BB9E4-4A1F-63D0-A81B-F839D5FBC5C8}"/>
              </a:ext>
            </a:extLst>
          </p:cNvPr>
          <p:cNvSpPr/>
          <p:nvPr/>
        </p:nvSpPr>
        <p:spPr>
          <a:xfrm rot="16200000">
            <a:off x="2438403" y="5878846"/>
            <a:ext cx="442983" cy="4866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2F29C66-B5E7-C752-EF09-7AAD4D814DA1}"/>
              </a:ext>
            </a:extLst>
          </p:cNvPr>
          <p:cNvSpPr/>
          <p:nvPr/>
        </p:nvSpPr>
        <p:spPr>
          <a:xfrm rot="16200000">
            <a:off x="7411827" y="5495055"/>
            <a:ext cx="246587" cy="5488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B5F72E0-E629-F470-BC34-FEF1C53FEAF8}"/>
              </a:ext>
            </a:extLst>
          </p:cNvPr>
          <p:cNvSpPr/>
          <p:nvPr/>
        </p:nvSpPr>
        <p:spPr>
          <a:xfrm rot="16200000">
            <a:off x="12268285" y="5814835"/>
            <a:ext cx="385391" cy="4958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0B71C72-CBD5-E02F-511F-185C067A32E3}"/>
              </a:ext>
            </a:extLst>
          </p:cNvPr>
          <p:cNvSpPr/>
          <p:nvPr/>
        </p:nvSpPr>
        <p:spPr>
          <a:xfrm>
            <a:off x="481700" y="418621"/>
            <a:ext cx="4540047" cy="33846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7F5FADE-F2E9-850C-BC2E-C58B1DC61D4D}"/>
              </a:ext>
            </a:extLst>
          </p:cNvPr>
          <p:cNvSpPr/>
          <p:nvPr/>
        </p:nvSpPr>
        <p:spPr>
          <a:xfrm>
            <a:off x="5417482" y="418622"/>
            <a:ext cx="4550653" cy="3379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CE1907-EBE8-26ED-2012-B604DA940710}"/>
              </a:ext>
            </a:extLst>
          </p:cNvPr>
          <p:cNvSpPr/>
          <p:nvPr/>
        </p:nvSpPr>
        <p:spPr>
          <a:xfrm>
            <a:off x="10385904" y="418624"/>
            <a:ext cx="4550791" cy="33956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F44361-13A5-6B7F-46F1-C551A1AD6CB0}"/>
              </a:ext>
            </a:extLst>
          </p:cNvPr>
          <p:cNvSpPr/>
          <p:nvPr/>
        </p:nvSpPr>
        <p:spPr>
          <a:xfrm>
            <a:off x="455567" y="4658257"/>
            <a:ext cx="4537313" cy="33750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C8AD86-EC1A-8F99-A3E5-0E6FC42ED8AA}"/>
              </a:ext>
            </a:extLst>
          </p:cNvPr>
          <p:cNvSpPr/>
          <p:nvPr/>
        </p:nvSpPr>
        <p:spPr>
          <a:xfrm>
            <a:off x="5397424" y="4647975"/>
            <a:ext cx="4546301" cy="3385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7B9722-2835-0E80-E7CC-4918DBB53296}"/>
              </a:ext>
            </a:extLst>
          </p:cNvPr>
          <p:cNvSpPr/>
          <p:nvPr/>
        </p:nvSpPr>
        <p:spPr>
          <a:xfrm>
            <a:off x="10371113" y="4647605"/>
            <a:ext cx="4568913" cy="33856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2ED0BC-2651-105B-30AA-BB8D7EC43F6A}"/>
              </a:ext>
            </a:extLst>
          </p:cNvPr>
          <p:cNvSpPr txBox="1"/>
          <p:nvPr/>
        </p:nvSpPr>
        <p:spPr>
          <a:xfrm>
            <a:off x="473703" y="7555930"/>
            <a:ext cx="1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A08079-8B84-26AD-C4EE-E356806CBA60}"/>
              </a:ext>
            </a:extLst>
          </p:cNvPr>
          <p:cNvSpPr txBox="1"/>
          <p:nvPr/>
        </p:nvSpPr>
        <p:spPr>
          <a:xfrm>
            <a:off x="5398654" y="7557206"/>
            <a:ext cx="1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40F51F-7201-4DD7-1D96-9140B8F84961}"/>
              </a:ext>
            </a:extLst>
          </p:cNvPr>
          <p:cNvSpPr txBox="1"/>
          <p:nvPr/>
        </p:nvSpPr>
        <p:spPr>
          <a:xfrm>
            <a:off x="10359115" y="7547634"/>
            <a:ext cx="1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BE02AD-48B8-06DC-BC52-3DBF5BF15BC4}"/>
              </a:ext>
            </a:extLst>
          </p:cNvPr>
          <p:cNvSpPr txBox="1"/>
          <p:nvPr/>
        </p:nvSpPr>
        <p:spPr>
          <a:xfrm>
            <a:off x="7189246" y="826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POV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56503A-F0F0-D17F-3445-147D66F4829A}"/>
              </a:ext>
            </a:extLst>
          </p:cNvPr>
          <p:cNvSpPr txBox="1"/>
          <p:nvPr/>
        </p:nvSpPr>
        <p:spPr>
          <a:xfrm>
            <a:off x="6890393" y="3925130"/>
            <a:ext cx="2292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MViT-3rd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123EC8-9B9D-0C17-98B3-48BEE7E79B35}"/>
              </a:ext>
            </a:extLst>
          </p:cNvPr>
          <p:cNvSpPr txBox="1"/>
          <p:nvPr/>
        </p:nvSpPr>
        <p:spPr>
          <a:xfrm>
            <a:off x="492743" y="3318332"/>
            <a:ext cx="1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FF5684-17AA-1EA6-1E12-A898C709DEB0}"/>
              </a:ext>
            </a:extLst>
          </p:cNvPr>
          <p:cNvSpPr txBox="1"/>
          <p:nvPr/>
        </p:nvSpPr>
        <p:spPr>
          <a:xfrm>
            <a:off x="5438130" y="3318332"/>
            <a:ext cx="1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B03040-A189-A765-BA60-D494CF56AF89}"/>
              </a:ext>
            </a:extLst>
          </p:cNvPr>
          <p:cNvSpPr txBox="1"/>
          <p:nvPr/>
        </p:nvSpPr>
        <p:spPr>
          <a:xfrm>
            <a:off x="10385904" y="3318433"/>
            <a:ext cx="151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73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11134</TotalTime>
  <Words>11</Words>
  <Application>Microsoft Office PowerPoint</Application>
  <PresentationFormat>自定义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Boshen</dc:creator>
  <cp:lastModifiedBy>XuBoshen</cp:lastModifiedBy>
  <cp:revision>137</cp:revision>
  <dcterms:created xsi:type="dcterms:W3CDTF">2023-03-27T04:22:06Z</dcterms:created>
  <dcterms:modified xsi:type="dcterms:W3CDTF">2023-12-17T10:41:53Z</dcterms:modified>
</cp:coreProperties>
</file>