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89" r:id="rId2"/>
    <p:sldId id="29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91" r:id="rId12"/>
    <p:sldId id="280" r:id="rId13"/>
    <p:sldId id="281" r:id="rId14"/>
    <p:sldId id="282" r:id="rId15"/>
    <p:sldId id="283" r:id="rId16"/>
    <p:sldId id="285" r:id="rId17"/>
    <p:sldId id="284" r:id="rId18"/>
    <p:sldId id="28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6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89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8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bad inputs!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guess is regarded legal if: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uess.isdigit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AND 1&lt;= </a:t>
            </a:r>
            <a:r>
              <a:rPr lang="en-US" dirty="0" err="1" smtClean="0"/>
              <a:t>int</a:t>
            </a:r>
            <a:r>
              <a:rPr lang="en-US" dirty="0" smtClean="0"/>
              <a:t>(guess) &lt;= 100</a:t>
            </a:r>
          </a:p>
          <a:p>
            <a:r>
              <a:rPr lang="en-US" dirty="0" smtClean="0"/>
              <a:t>Work on your </a:t>
            </a:r>
            <a:r>
              <a:rPr lang="en-US" dirty="0" err="1" smtClean="0"/>
              <a:t>is_number_valid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3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your main():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main():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(generate a </a:t>
            </a:r>
            <a:r>
              <a:rPr lang="en-US" dirty="0" err="1" smtClean="0"/>
              <a:t>random_number</a:t>
            </a:r>
            <a:r>
              <a:rPr lang="en-US" dirty="0" smtClean="0"/>
              <a:t>()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(set </a:t>
            </a:r>
            <a:r>
              <a:rPr lang="en-US" dirty="0" err="1" smtClean="0"/>
              <a:t>guessed_number</a:t>
            </a:r>
            <a:r>
              <a:rPr lang="en-US" dirty="0" smtClean="0"/>
              <a:t> to be False)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(initialize guess using input()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(set </a:t>
            </a:r>
            <a:r>
              <a:rPr lang="en-US" dirty="0" err="1" smtClean="0"/>
              <a:t>num_guess</a:t>
            </a:r>
            <a:r>
              <a:rPr lang="en-US" dirty="0" smtClean="0"/>
              <a:t> to be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9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something is not true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 operates when the Boolean condition is true</a:t>
            </a:r>
          </a:p>
          <a:p>
            <a:pPr lvl="1"/>
            <a:r>
              <a:rPr lang="en-US" dirty="0" smtClean="0"/>
              <a:t>But we set </a:t>
            </a:r>
            <a:r>
              <a:rPr lang="en-US" dirty="0" err="1" smtClean="0"/>
              <a:t>guessed_number</a:t>
            </a:r>
            <a:r>
              <a:rPr lang="en-US" dirty="0" smtClean="0"/>
              <a:t> to be initially False</a:t>
            </a:r>
          </a:p>
          <a:p>
            <a:pPr lvl="1"/>
            <a:r>
              <a:rPr lang="en-US" dirty="0" smtClean="0"/>
              <a:t>Not False is True!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hile not </a:t>
            </a:r>
            <a:r>
              <a:rPr lang="en-US" dirty="0" err="1" smtClean="0"/>
              <a:t>guessed_number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9675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bad inputs?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basic outline: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(guess is not valid):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(warn the user about a bad input)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(ask for another guess)</a:t>
            </a:r>
          </a:p>
          <a:p>
            <a:pPr marL="0" indent="0">
              <a:buNone/>
            </a:pPr>
            <a:r>
              <a:rPr lang="en-US" dirty="0" smtClean="0"/>
              <a:t>		(CONTINUE the loop)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(compare the guess with the number the program randomly picked)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word “continue” comes naturally!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not </a:t>
            </a:r>
            <a:r>
              <a:rPr lang="en-US" dirty="0" err="1"/>
              <a:t>is_number_valid</a:t>
            </a:r>
            <a:r>
              <a:rPr lang="en-US" dirty="0"/>
              <a:t>(guess):</a:t>
            </a:r>
          </a:p>
          <a:p>
            <a:pPr marL="0" indent="0">
              <a:buNone/>
            </a:pPr>
            <a:r>
              <a:rPr lang="en-US" dirty="0"/>
              <a:t>            guess = input("Bad input. A number between 1 and 100 "</a:t>
            </a:r>
          </a:p>
          <a:p>
            <a:pPr marL="0" indent="0">
              <a:buNone/>
            </a:pPr>
            <a:r>
              <a:rPr lang="en-US" dirty="0"/>
              <a:t>                          "inclusive please: ")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continue # tells Python to start the next iteration of the while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Continue working </a:t>
            </a:r>
            <a:r>
              <a:rPr lang="en-US" smtClean="0"/>
              <a:t>on main()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9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Note that we also want to keep track of the number of guesses.</a:t>
            </a:r>
          </a:p>
          <a:p>
            <a:pPr lvl="1"/>
            <a:r>
              <a:rPr lang="en-US" dirty="0" smtClean="0"/>
              <a:t>Before the while loop, </a:t>
            </a:r>
            <a:r>
              <a:rPr lang="en-US" dirty="0" err="1" smtClean="0"/>
              <a:t>num_guesses</a:t>
            </a:r>
            <a:r>
              <a:rPr lang="en-US" dirty="0" smtClean="0"/>
              <a:t> =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num_guesses</a:t>
            </a:r>
            <a:r>
              <a:rPr lang="en-US" dirty="0" smtClean="0"/>
              <a:t> +=1 # indicates a new guess being recorded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guess= </a:t>
            </a:r>
            <a:r>
              <a:rPr lang="en-US" dirty="0" err="1" smtClean="0"/>
              <a:t>int</a:t>
            </a:r>
            <a:r>
              <a:rPr lang="en-US" dirty="0" smtClean="0"/>
              <a:t>(guess) # converts the string back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guess &lt; number: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(warning the guess being too low, accepting new input)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guess &gt; number: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(warning the guess being </a:t>
            </a:r>
            <a:r>
              <a:rPr lang="en-US"/>
              <a:t>too </a:t>
            </a:r>
            <a:r>
              <a:rPr lang="en-US" smtClean="0"/>
              <a:t>high, </a:t>
            </a:r>
            <a:r>
              <a:rPr lang="en-US" dirty="0" smtClean="0"/>
              <a:t>accepting </a:t>
            </a:r>
            <a:r>
              <a:rPr lang="en-US" dirty="0"/>
              <a:t>new input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(print victory message and times of guesses, set </a:t>
            </a:r>
            <a:r>
              <a:rPr lang="en-US" dirty="0" err="1" smtClean="0"/>
              <a:t>guessed_number</a:t>
            </a:r>
            <a:r>
              <a:rPr lang="en-US" dirty="0"/>
              <a:t> </a:t>
            </a:r>
            <a:r>
              <a:rPr lang="en-US" dirty="0" smtClean="0"/>
              <a:t>to True)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5880" y="5934456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 True = False. The while loop stops!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0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if/else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may have discovered, </a:t>
            </a:r>
          </a:p>
          <a:p>
            <a:pPr marL="457200" lvl="1" indent="0">
              <a:buNone/>
            </a:pPr>
            <a:r>
              <a:rPr lang="en-US" dirty="0" smtClean="0"/>
              <a:t>if (bad input):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(error message, asking for input)</a:t>
            </a:r>
          </a:p>
          <a:p>
            <a:pPr marL="457200" lvl="1" indent="0">
              <a:buNone/>
            </a:pPr>
            <a:r>
              <a:rPr lang="en-US" dirty="0" smtClean="0"/>
              <a:t>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(compare the numbers, another series of if/</a:t>
            </a:r>
            <a:r>
              <a:rPr lang="en-US" dirty="0" err="1" smtClean="0"/>
              <a:t>elif</a:t>
            </a:r>
            <a:r>
              <a:rPr lang="en-US" dirty="0" smtClean="0"/>
              <a:t>/else)</a:t>
            </a:r>
          </a:p>
          <a:p>
            <a:r>
              <a:rPr lang="en-US" dirty="0" smtClean="0"/>
              <a:t>In real world coding, it’s best to NOT have more than 2 sub if/else structures. </a:t>
            </a:r>
            <a:r>
              <a:rPr lang="en-US" dirty="0"/>
              <a:t>U</a:t>
            </a:r>
            <a:r>
              <a:rPr lang="en-US" dirty="0" smtClean="0"/>
              <a:t>se not, and, or as much as you can!</a:t>
            </a:r>
          </a:p>
        </p:txBody>
      </p:sp>
    </p:spTree>
    <p:extLst>
      <p:ext uri="{BB962C8B-B14F-4D97-AF65-F5344CB8AC3E}">
        <p14:creationId xmlns:p14="http://schemas.microsoft.com/office/powerpoint/2010/main" val="2180946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wrap things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to print() a thank you message at the end of main()</a:t>
            </a:r>
          </a:p>
          <a:p>
            <a:r>
              <a:rPr lang="en-US" dirty="0" smtClean="0"/>
              <a:t>guessTheNumber.py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got it in 1 guesses!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fix that?</a:t>
            </a:r>
          </a:p>
          <a:p>
            <a:r>
              <a:rPr lang="en-US" dirty="0" smtClean="0"/>
              <a:t>We could write a built in if/else inside print()</a:t>
            </a:r>
          </a:p>
          <a:p>
            <a:r>
              <a:rPr lang="en-US" dirty="0" smtClean="0"/>
              <a:t>Optional; study the code in guessTheNumber2.py</a:t>
            </a:r>
          </a:p>
        </p:txBody>
      </p:sp>
    </p:spTree>
    <p:extLst>
      <p:ext uri="{BB962C8B-B14F-4D97-AF65-F5344CB8AC3E}">
        <p14:creationId xmlns:p14="http://schemas.microsoft.com/office/powerpoint/2010/main" val="20217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use global variables this time. If we use some like </a:t>
            </a:r>
            <a:r>
              <a:rPr lang="en-US" dirty="0" err="1" smtClean="0"/>
              <a:t>low_num</a:t>
            </a:r>
            <a:r>
              <a:rPr lang="en-US" dirty="0" smtClean="0"/>
              <a:t> and </a:t>
            </a:r>
            <a:r>
              <a:rPr lang="en-US" dirty="0" err="1" smtClean="0"/>
              <a:t>high_num</a:t>
            </a:r>
            <a:r>
              <a:rPr lang="en-US" dirty="0" smtClean="0"/>
              <a:t>, it would make possible of </a:t>
            </a:r>
            <a:r>
              <a:rPr lang="en-US" smtClean="0"/>
              <a:t>user customization. </a:t>
            </a:r>
            <a:endParaRPr lang="en-US" dirty="0" smtClean="0"/>
          </a:p>
          <a:p>
            <a:pPr lvl="1"/>
            <a:r>
              <a:rPr lang="en-US" dirty="0" smtClean="0"/>
              <a:t>The codes will get longer, but more general!</a:t>
            </a:r>
          </a:p>
          <a:p>
            <a:pPr lvl="1"/>
            <a:r>
              <a:rPr lang="en-US" dirty="0" smtClean="0"/>
              <a:t>Again, use global variables whenever you find yourself repeatedly initializing the same variable!</a:t>
            </a:r>
          </a:p>
          <a:p>
            <a:pPr lvl="1"/>
            <a:r>
              <a:rPr lang="en-US" dirty="0" smtClean="0"/>
              <a:t>GuessTheNumberGlobal.py</a:t>
            </a:r>
          </a:p>
          <a:p>
            <a:r>
              <a:rPr lang="en-US" dirty="0" smtClean="0"/>
              <a:t>See you in Workshop 4, where we make our own mad-lib!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1656" y="6386448"/>
            <a:ext cx="376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Credits to </a:t>
            </a:r>
            <a:r>
              <a:rPr lang="en-US" sz="1200" dirty="0" err="1" smtClean="0"/>
              <a:t>Webucator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89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DubsTech</a:t>
            </a:r>
            <a:r>
              <a:rPr lang="en-US" dirty="0" smtClean="0"/>
              <a:t> Coding Intro Workshop</a:t>
            </a:r>
          </a:p>
          <a:p>
            <a:r>
              <a:rPr lang="en-US" dirty="0" smtClean="0"/>
              <a:t>Bowen Xu</a:t>
            </a:r>
          </a:p>
          <a:p>
            <a:r>
              <a:rPr lang="en-US" dirty="0" smtClean="0"/>
              <a:t>bwx074@uw.edu</a:t>
            </a:r>
            <a:endParaRPr lang="en-US" dirty="0"/>
          </a:p>
        </p:txBody>
      </p:sp>
      <p:pic>
        <p:nvPicPr>
          <p:cNvPr id="2050" name="Picture 2" descr="No automatic alt text availab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97" y="2011679"/>
            <a:ext cx="1113543" cy="11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61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DubsTech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UW RSO for diversified tech fields</a:t>
            </a:r>
          </a:p>
          <a:p>
            <a:r>
              <a:rPr lang="en-US" dirty="0" smtClean="0"/>
              <a:t>Aiming to bring the coolest tech to everyone</a:t>
            </a:r>
          </a:p>
        </p:txBody>
      </p:sp>
    </p:spTree>
    <p:extLst>
      <p:ext uri="{BB962C8B-B14F-4D97-AF65-F5344CB8AC3E}">
        <p14:creationId xmlns:p14="http://schemas.microsoft.com/office/powerpoint/2010/main" val="210631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Coding Intro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code in Python</a:t>
            </a:r>
          </a:p>
          <a:p>
            <a:r>
              <a:rPr lang="en-US" dirty="0" smtClean="0"/>
              <a:t>Explore your interest in coding</a:t>
            </a:r>
          </a:p>
          <a:p>
            <a:r>
              <a:rPr lang="en-US" dirty="0" smtClean="0"/>
              <a:t>New projects every workshop</a:t>
            </a:r>
          </a:p>
          <a:p>
            <a:r>
              <a:rPr lang="en-US" dirty="0" smtClean="0"/>
              <a:t>All you need to do: bring your laptop</a:t>
            </a:r>
          </a:p>
          <a:p>
            <a:r>
              <a:rPr lang="en-US" dirty="0" smtClean="0"/>
              <a:t>No rushing, no homework, no stress!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workshop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how the project </a:t>
            </a:r>
            <a:r>
              <a:rPr lang="en-US" dirty="0" smtClean="0"/>
              <a:t>works</a:t>
            </a:r>
          </a:p>
          <a:p>
            <a:r>
              <a:rPr lang="en-US" dirty="0"/>
              <a:t>T</a:t>
            </a:r>
            <a:r>
              <a:rPr lang="en-US" dirty="0" smtClean="0"/>
              <a:t>alk about the general aspect(s) behind it</a:t>
            </a:r>
          </a:p>
          <a:p>
            <a:r>
              <a:rPr lang="en-US" dirty="0" smtClean="0"/>
              <a:t>Walk you through the coding</a:t>
            </a:r>
          </a:p>
          <a:p>
            <a:r>
              <a:rPr lang="en-US" dirty="0" smtClean="0"/>
              <a:t>That’s it! Everyone will get their projects completed</a:t>
            </a:r>
          </a:p>
          <a:p>
            <a:r>
              <a:rPr lang="en-US" dirty="0" smtClean="0"/>
              <a:t>Show your projects to your friends! Help us grow!</a:t>
            </a:r>
          </a:p>
        </p:txBody>
      </p:sp>
    </p:spTree>
    <p:extLst>
      <p:ext uri="{BB962C8B-B14F-4D97-AF65-F5344CB8AC3E}">
        <p14:creationId xmlns:p14="http://schemas.microsoft.com/office/powerpoint/2010/main" val="419629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Workshop? Missing a </a:t>
            </a:r>
            <a:r>
              <a:rPr lang="en-US" dirty="0"/>
              <a:t>s</a:t>
            </a:r>
            <a:r>
              <a:rPr lang="en-US" dirty="0" smtClean="0"/>
              <a:t>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resources will be available</a:t>
            </a:r>
          </a:p>
          <a:p>
            <a:r>
              <a:rPr lang="en-US" dirty="0" smtClean="0"/>
              <a:t>Past PowerPoints</a:t>
            </a:r>
          </a:p>
          <a:p>
            <a:r>
              <a:rPr lang="en-US" dirty="0" smtClean="0"/>
              <a:t>Completed workshop projects</a:t>
            </a:r>
          </a:p>
          <a:p>
            <a:r>
              <a:rPr lang="en-US" dirty="0" smtClean="0"/>
              <a:t>You may work on the old ones on your own</a:t>
            </a:r>
          </a:p>
          <a:p>
            <a:pPr lvl="1"/>
            <a:r>
              <a:rPr lang="en-US" dirty="0" smtClean="0"/>
              <a:t>I will be able to help you in coding sessions and via email</a:t>
            </a:r>
          </a:p>
          <a:p>
            <a:pPr lvl="1"/>
            <a:r>
              <a:rPr lang="en-US" dirty="0" smtClean="0"/>
              <a:t>Workshop files now available on </a:t>
            </a:r>
            <a:r>
              <a:rPr lang="en-US" dirty="0" err="1" smtClean="0"/>
              <a:t>Github</a:t>
            </a:r>
            <a:r>
              <a:rPr lang="en-US" dirty="0"/>
              <a:t>: https://</a:t>
            </a:r>
            <a:r>
              <a:rPr lang="en-US" dirty="0" smtClean="0"/>
              <a:t>github.com/xubowenhaoren/PythonWorkshops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7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3: Guess the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GuessTheNumber.py</a:t>
            </a:r>
          </a:p>
          <a:p>
            <a:r>
              <a:rPr lang="en-US" dirty="0" smtClean="0"/>
              <a:t>What does the program need to do?</a:t>
            </a:r>
          </a:p>
          <a:p>
            <a:pPr lvl="1"/>
            <a:r>
              <a:rPr lang="en-US" dirty="0" smtClean="0"/>
              <a:t>How does it choose a random number between 1 and 100?</a:t>
            </a:r>
          </a:p>
          <a:p>
            <a:pPr lvl="1"/>
            <a:r>
              <a:rPr lang="en-US" dirty="0" smtClean="0"/>
              <a:t>How does it ask user the question?</a:t>
            </a:r>
          </a:p>
          <a:p>
            <a:pPr lvl="1"/>
            <a:r>
              <a:rPr lang="en-US" dirty="0" smtClean="0"/>
              <a:t>How does it “remember” the number of guesses the user makes?</a:t>
            </a:r>
          </a:p>
        </p:txBody>
      </p:sp>
    </p:spTree>
    <p:extLst>
      <p:ext uri="{BB962C8B-B14F-4D97-AF65-F5344CB8AC3E}">
        <p14:creationId xmlns:p14="http://schemas.microsoft.com/office/powerpoint/2010/main" val="180237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GuessTheNumber</a:t>
            </a:r>
            <a:r>
              <a:rPr lang="en-US" dirty="0" smtClean="0"/>
              <a:t> -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(generic)</a:t>
            </a:r>
          </a:p>
          <a:p>
            <a:r>
              <a:rPr lang="en-US" dirty="0" smtClean="0"/>
              <a:t>If/else (generic)</a:t>
            </a:r>
          </a:p>
          <a:p>
            <a:r>
              <a:rPr lang="en-US" dirty="0" smtClean="0"/>
              <a:t>Generating random response (generic)</a:t>
            </a:r>
          </a:p>
          <a:p>
            <a:r>
              <a:rPr lang="en-US" dirty="0" smtClean="0"/>
              <a:t>Restricted while loop (generic)</a:t>
            </a:r>
          </a:p>
          <a:p>
            <a:pPr lvl="1"/>
            <a:r>
              <a:rPr lang="en-US" dirty="0" smtClean="0"/>
              <a:t>Guaranteed to exit in 100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6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keeps asking the user for their guesses until they get it right</a:t>
            </a:r>
          </a:p>
          <a:p>
            <a:pPr lvl="1"/>
            <a:r>
              <a:rPr lang="en-US" dirty="0" smtClean="0"/>
              <a:t>We generate a random number in the beginning</a:t>
            </a:r>
          </a:p>
          <a:p>
            <a:pPr lvl="1"/>
            <a:r>
              <a:rPr lang="en-US" dirty="0" smtClean="0"/>
              <a:t>We need a Boolean variable as the condition </a:t>
            </a:r>
            <a:r>
              <a:rPr lang="en-US" dirty="0" err="1" smtClean="0"/>
              <a:t>guessed_number</a:t>
            </a:r>
            <a:r>
              <a:rPr lang="en-US" dirty="0" smtClean="0"/>
              <a:t>, and keeps it False (and the loop running) until a correct guess</a:t>
            </a:r>
          </a:p>
          <a:p>
            <a:pPr lvl="1"/>
            <a:r>
              <a:rPr lang="en-US" dirty="0" smtClean="0"/>
              <a:t>We need to deal with bad inputs</a:t>
            </a:r>
          </a:p>
          <a:p>
            <a:r>
              <a:rPr lang="en-US" dirty="0"/>
              <a:t>Name your new program </a:t>
            </a:r>
            <a:r>
              <a:rPr lang="en-US" dirty="0" smtClean="0"/>
              <a:t>guessTheNumber.py </a:t>
            </a:r>
            <a:r>
              <a:rPr lang="en-US" dirty="0"/>
              <a:t>and work on </a:t>
            </a:r>
            <a:r>
              <a:rPr lang="en-US" dirty="0" err="1" smtClean="0"/>
              <a:t>random_number</a:t>
            </a:r>
            <a:r>
              <a:rPr lang="en-US" dirty="0" smtClean="0"/>
              <a:t>(), </a:t>
            </a:r>
            <a:r>
              <a:rPr lang="en-US" dirty="0"/>
              <a:t>very similar to </a:t>
            </a:r>
            <a:r>
              <a:rPr lang="en-US" dirty="0" err="1" smtClean="0"/>
              <a:t>get_response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This time, you want the random numbers to be in the range of 1 to </a:t>
            </a:r>
            <a:r>
              <a:rPr lang="en-US" dirty="0" smtClean="0"/>
              <a:t>100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</TotalTime>
  <Words>634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PowerPoint Presentation</vt:lpstr>
      <vt:lpstr>Fun with Python</vt:lpstr>
      <vt:lpstr>Welcome to DubsTech!</vt:lpstr>
      <vt:lpstr>About the Coding Intro Workshop</vt:lpstr>
      <vt:lpstr>How the workshop works</vt:lpstr>
      <vt:lpstr>New to Workshop? Missing a session?</vt:lpstr>
      <vt:lpstr>Workshop 3: Guess the Number</vt:lpstr>
      <vt:lpstr>GuessTheNumber - breakdown</vt:lpstr>
      <vt:lpstr>Let’s get started…</vt:lpstr>
      <vt:lpstr>No bad inputs!</vt:lpstr>
      <vt:lpstr>Let’s set up main()</vt:lpstr>
      <vt:lpstr>While something is not true</vt:lpstr>
      <vt:lpstr>How to deal with bad inputs?</vt:lpstr>
      <vt:lpstr>The word “continue” comes naturally!</vt:lpstr>
      <vt:lpstr>Compare the numbers</vt:lpstr>
      <vt:lpstr>Multiple if/else structure</vt:lpstr>
      <vt:lpstr>Let’s wrap things up</vt:lpstr>
      <vt:lpstr>You got it in 1 guesses!</vt:lpstr>
      <vt:lpstr>Reflections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Bowen Xu</dc:creator>
  <cp:lastModifiedBy>Bowen Xu</cp:lastModifiedBy>
  <cp:revision>104</cp:revision>
  <dcterms:created xsi:type="dcterms:W3CDTF">2017-12-17T06:05:30Z</dcterms:created>
  <dcterms:modified xsi:type="dcterms:W3CDTF">2018-02-01T05:24:21Z</dcterms:modified>
</cp:coreProperties>
</file>