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72" r:id="rId3"/>
    <p:sldId id="273" r:id="rId4"/>
    <p:sldId id="274" r:id="rId5"/>
    <p:sldId id="275" r:id="rId6"/>
    <p:sldId id="291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35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32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942-02CB-4418-912C-EEEBB9A142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DubsTech</a:t>
            </a:r>
            <a:r>
              <a:rPr lang="en-US" dirty="0" smtClean="0"/>
              <a:t> Coding Intro Workshop</a:t>
            </a:r>
            <a:endParaRPr lang="en-US" dirty="0"/>
          </a:p>
          <a:p>
            <a:r>
              <a:rPr lang="en-US" dirty="0" smtClean="0"/>
              <a:t>Bowen Xu</a:t>
            </a:r>
          </a:p>
          <a:p>
            <a:r>
              <a:rPr lang="en-US" dirty="0" smtClean="0"/>
              <a:t>bwx074@uw.edu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0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length of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this is a generic function, so keep a good habit of Googling it!</a:t>
            </a:r>
          </a:p>
          <a:p>
            <a:pPr marL="0" indent="0">
              <a:buNone/>
            </a:pPr>
            <a:r>
              <a:rPr lang="en-US" dirty="0" smtClean="0"/>
              <a:t>	string  = 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string_length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(string) # =3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08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</a:t>
            </a:r>
            <a:r>
              <a:rPr lang="en-US" dirty="0" smtClean="0"/>
              <a:t> to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data types can be really messy; Google examples, tutorials, and documents!</a:t>
            </a:r>
          </a:p>
          <a:p>
            <a:pPr marL="0" indent="0">
              <a:buNone/>
            </a:pPr>
            <a:r>
              <a:rPr lang="en-US" dirty="0" smtClean="0"/>
              <a:t>	number = 5</a:t>
            </a:r>
          </a:p>
          <a:p>
            <a:pPr marL="0" indent="0">
              <a:buNone/>
            </a:pPr>
            <a:r>
              <a:rPr lang="en-US" dirty="0" smtClean="0"/>
              <a:t>	print(“This is workshop “ + </a:t>
            </a:r>
            <a:r>
              <a:rPr lang="en-US" dirty="0" err="1" smtClean="0"/>
              <a:t>str</a:t>
            </a:r>
            <a:r>
              <a:rPr lang="en-US" dirty="0" smtClean="0"/>
              <a:t>(number) + “.”)</a:t>
            </a:r>
          </a:p>
          <a:p>
            <a:r>
              <a:rPr lang="en-US" dirty="0" smtClean="0"/>
              <a:t>Since we want key to be of type </a:t>
            </a:r>
            <a:r>
              <a:rPr lang="en-US" dirty="0" err="1" smtClean="0"/>
              <a:t>int</a:t>
            </a:r>
            <a:r>
              <a:rPr lang="en-US" dirty="0" smtClean="0"/>
              <a:t>, don’t forget to cast </a:t>
            </a:r>
            <a:r>
              <a:rPr lang="en-US" dirty="0" err="1" smtClean="0"/>
              <a:t>int</a:t>
            </a:r>
            <a:r>
              <a:rPr lang="en-US" dirty="0" smtClean="0"/>
              <a:t>() to the input!</a:t>
            </a:r>
          </a:p>
          <a:p>
            <a:r>
              <a:rPr lang="en-US" dirty="0" smtClean="0"/>
              <a:t>Declare a new string </a:t>
            </a:r>
            <a:r>
              <a:rPr lang="en-US" dirty="0" err="1" smtClean="0"/>
              <a:t>newMessage</a:t>
            </a:r>
            <a:endParaRPr lang="en-US" dirty="0" smtClean="0"/>
          </a:p>
          <a:p>
            <a:r>
              <a:rPr lang="en-US" dirty="0" smtClean="0"/>
              <a:t>And we begin the encryption!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919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Debunking the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by encrypting the letter ‘a’</a:t>
            </a:r>
          </a:p>
          <a:p>
            <a:r>
              <a:rPr lang="en-US" dirty="0" smtClean="0"/>
              <a:t>Draw the alphabet in a circle, like this:</a:t>
            </a:r>
          </a:p>
          <a:p>
            <a:pPr lvl="1"/>
            <a:r>
              <a:rPr lang="en-US" dirty="0" smtClean="0"/>
              <a:t>Also known as the Caesar cipher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21" y="2694342"/>
            <a:ext cx="2692399" cy="2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6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Debunking the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secret encrypted letter from a normal one, you need to have a secret key. Let’s use the number 3 as the key (but you can use any number you like</a:t>
            </a:r>
            <a:r>
              <a:rPr lang="en-US" dirty="0" smtClean="0"/>
              <a:t>).</a:t>
            </a:r>
          </a:p>
          <a:p>
            <a:r>
              <a:rPr lang="en-US" dirty="0"/>
              <a:t>To encrypt the letter ‘a’, you just move 3 letters clockwise, which will give you the letter ‘d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57" y="4510182"/>
            <a:ext cx="3314286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49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Debunking the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what you’ve learnt to encrypt an entire word. For example, ‘hello’ encrypted is ‘</a:t>
            </a:r>
            <a:r>
              <a:rPr lang="en-US" dirty="0" err="1"/>
              <a:t>khoor</a:t>
            </a:r>
            <a:r>
              <a:rPr lang="en-US" dirty="0"/>
              <a:t>’. Try it yourself</a:t>
            </a:r>
            <a:r>
              <a:rPr lang="en-US" dirty="0" smtClean="0"/>
              <a:t>.</a:t>
            </a:r>
          </a:p>
          <a:p>
            <a:pPr lvl="1"/>
            <a:r>
              <a:rPr lang="pt-BR" dirty="0"/>
              <a:t>h + 3 = k</a:t>
            </a:r>
          </a:p>
          <a:p>
            <a:pPr lvl="1"/>
            <a:r>
              <a:rPr lang="pt-BR" dirty="0"/>
              <a:t>e + 3 = h</a:t>
            </a:r>
          </a:p>
          <a:p>
            <a:pPr lvl="1"/>
            <a:r>
              <a:rPr lang="pt-BR" dirty="0"/>
              <a:t>l + 3 = o</a:t>
            </a:r>
          </a:p>
          <a:p>
            <a:pPr lvl="1"/>
            <a:r>
              <a:rPr lang="pt-BR" dirty="0"/>
              <a:t>l + 3 = o</a:t>
            </a:r>
          </a:p>
          <a:p>
            <a:pPr lvl="1"/>
            <a:r>
              <a:rPr lang="pt-BR" dirty="0"/>
              <a:t>o + 3 =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0522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Debunking the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text back to normal is called decryption. To decrypt a word, just subtract the key instead of adding it</a:t>
            </a:r>
            <a:r>
              <a:rPr lang="en-US" dirty="0" smtClean="0"/>
              <a:t>:</a:t>
            </a:r>
          </a:p>
          <a:p>
            <a:pPr lvl="1"/>
            <a:r>
              <a:rPr lang="pt-BR" dirty="0"/>
              <a:t>k - 3 = h</a:t>
            </a:r>
          </a:p>
          <a:p>
            <a:pPr lvl="1"/>
            <a:r>
              <a:rPr lang="pt-BR" dirty="0"/>
              <a:t>h - 3 = e</a:t>
            </a:r>
          </a:p>
          <a:p>
            <a:pPr lvl="1"/>
            <a:r>
              <a:rPr lang="pt-BR" dirty="0"/>
              <a:t>o - 3 = l</a:t>
            </a:r>
          </a:p>
          <a:p>
            <a:pPr lvl="1"/>
            <a:r>
              <a:rPr lang="pt-BR" dirty="0"/>
              <a:t>o - 3 = l</a:t>
            </a:r>
          </a:p>
          <a:p>
            <a:pPr lvl="1"/>
            <a:r>
              <a:rPr lang="pt-BR" dirty="0"/>
              <a:t>r - 3 =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610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encrypt!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position of a character in a string, use: </a:t>
            </a:r>
            <a:r>
              <a:rPr lang="en-US" dirty="0" err="1" smtClean="0"/>
              <a:t>string.find</a:t>
            </a:r>
            <a:r>
              <a:rPr lang="en-US" dirty="0" smtClean="0"/>
              <a:t>(character)</a:t>
            </a:r>
          </a:p>
          <a:p>
            <a:pPr lvl="1"/>
            <a:r>
              <a:rPr lang="en-US" dirty="0" smtClean="0"/>
              <a:t>Note that the position starts from 0 and end with the length of the string minus 1: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string =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marL="457200" lvl="1" indent="0">
              <a:buNone/>
            </a:pPr>
            <a:r>
              <a:rPr lang="en-US" dirty="0" smtClean="0"/>
              <a:t>	position = </a:t>
            </a:r>
            <a:r>
              <a:rPr lang="en-US" dirty="0" err="1" smtClean="0"/>
              <a:t>string.find</a:t>
            </a:r>
            <a:r>
              <a:rPr lang="en-US" dirty="0" smtClean="0"/>
              <a:t>("a") # = 0</a:t>
            </a:r>
          </a:p>
          <a:p>
            <a:pPr marL="457200" lvl="1" indent="0">
              <a:buNone/>
            </a:pPr>
            <a:r>
              <a:rPr lang="en-US" dirty="0" smtClean="0"/>
              <a:t>	position2 </a:t>
            </a:r>
            <a:r>
              <a:rPr lang="en-US" dirty="0"/>
              <a:t>= </a:t>
            </a:r>
            <a:r>
              <a:rPr lang="en-US" dirty="0" err="1"/>
              <a:t>string.find</a:t>
            </a:r>
            <a:r>
              <a:rPr lang="en-US" dirty="0" smtClean="0"/>
              <a:t>(“c") </a:t>
            </a:r>
            <a:r>
              <a:rPr lang="en-US" dirty="0"/>
              <a:t># = </a:t>
            </a:r>
            <a:r>
              <a:rPr lang="en-US" dirty="0" smtClean="0"/>
              <a:t>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64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encrypt!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encrypt using the Caesar cipher, we need to shift the position with key:</a:t>
            </a:r>
          </a:p>
          <a:p>
            <a:pPr lvl="1"/>
            <a:r>
              <a:rPr lang="en-US" dirty="0" err="1"/>
              <a:t>newPosition</a:t>
            </a:r>
            <a:r>
              <a:rPr lang="en-US" dirty="0"/>
              <a:t> = position + </a:t>
            </a:r>
            <a:r>
              <a:rPr lang="en-US" dirty="0" smtClean="0"/>
              <a:t>key</a:t>
            </a:r>
          </a:p>
          <a:p>
            <a:r>
              <a:rPr lang="en-US" dirty="0"/>
              <a:t>What happens when you try and encrypt the letter ‘y</a:t>
            </a:r>
            <a:r>
              <a:rPr lang="en-US" dirty="0" smtClean="0"/>
              <a:t>’?</a:t>
            </a:r>
          </a:p>
          <a:p>
            <a:pPr lvl="1"/>
            <a:r>
              <a:rPr lang="en-US" dirty="0"/>
              <a:t>Notice how the </a:t>
            </a:r>
            <a:r>
              <a:rPr lang="en-US" dirty="0" err="1"/>
              <a:t>newPosition</a:t>
            </a:r>
            <a:r>
              <a:rPr lang="en-US" dirty="0"/>
              <a:t> is 27, and there aren’t 27 letters in the alphabet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You can use a % to tell the new position to go back to position 0 once it gets to </a:t>
            </a:r>
            <a:r>
              <a:rPr lang="en-US" dirty="0" smtClean="0"/>
              <a:t>the end of the alphabet (position 26).</a:t>
            </a:r>
          </a:p>
          <a:p>
            <a:pPr lvl="2"/>
            <a:r>
              <a:rPr lang="en-US" dirty="0" err="1" smtClean="0"/>
              <a:t>newPosition</a:t>
            </a:r>
            <a:r>
              <a:rPr lang="en-US" dirty="0" smtClean="0"/>
              <a:t> = (position + key) % </a:t>
            </a:r>
            <a:r>
              <a:rPr lang="en-US" dirty="0" err="1" smtClean="0"/>
              <a:t>len</a:t>
            </a:r>
            <a:r>
              <a:rPr lang="en-US" dirty="0" smtClean="0"/>
              <a:t>(alphabet)</a:t>
            </a:r>
          </a:p>
          <a:p>
            <a:pPr lvl="2"/>
            <a:r>
              <a:rPr lang="en-US" dirty="0" smtClean="0"/>
              <a:t>% modulus: 3%2 = 1 # the remainder of 3 divided by 2 is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37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encrypt!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you want to print the letter at the new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adding the key to the letter ‘e’ gives 7, and the letter at position 7 of the alphabet is ‘h</a:t>
            </a:r>
            <a:r>
              <a:rPr lang="en-US" dirty="0" smtClean="0"/>
              <a:t>’.</a:t>
            </a:r>
          </a:p>
          <a:p>
            <a:pPr lvl="1"/>
            <a:r>
              <a:rPr lang="en-US" dirty="0" err="1" smtClean="0"/>
              <a:t>newCharacter</a:t>
            </a:r>
            <a:r>
              <a:rPr lang="en-US" dirty="0" smtClean="0"/>
              <a:t> = alphabet[</a:t>
            </a:r>
            <a:r>
              <a:rPr lang="en-US" dirty="0" err="1" smtClean="0"/>
              <a:t>newPosition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We want to add this character to </a:t>
            </a:r>
            <a:r>
              <a:rPr lang="en-US" dirty="0" err="1" smtClean="0"/>
              <a:t>newMessage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newMessage</a:t>
            </a:r>
            <a:r>
              <a:rPr lang="en-US" dirty="0" smtClean="0"/>
              <a:t> += </a:t>
            </a:r>
            <a:r>
              <a:rPr lang="en-US" dirty="0" err="1" smtClean="0"/>
              <a:t>newCharacter</a:t>
            </a:r>
            <a:r>
              <a:rPr lang="en-US" dirty="0" smtClean="0"/>
              <a:t> # short for </a:t>
            </a:r>
            <a:r>
              <a:rPr lang="en-US" dirty="0" err="1"/>
              <a:t>newMessage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newMessage</a:t>
            </a:r>
            <a:r>
              <a:rPr lang="en-US" dirty="0" smtClean="0"/>
              <a:t> + </a:t>
            </a:r>
            <a:r>
              <a:rPr lang="en-US" dirty="0" err="1"/>
              <a:t>newCharacter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092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encrypt!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apply the whole process to all the letters in the string (message)?</a:t>
            </a:r>
          </a:p>
          <a:p>
            <a:r>
              <a:rPr lang="en-US" dirty="0" smtClean="0"/>
              <a:t>We can use a for-each loop</a:t>
            </a:r>
          </a:p>
          <a:p>
            <a:pPr marL="457200" lvl="1" indent="0">
              <a:buNone/>
            </a:pPr>
            <a:r>
              <a:rPr lang="en-US" dirty="0" smtClean="0"/>
              <a:t>for character in alphabet: #loops through all individual characters in the alphabet</a:t>
            </a:r>
          </a:p>
          <a:p>
            <a:pPr marL="914400" lvl="2" indent="0">
              <a:buNone/>
            </a:pPr>
            <a:r>
              <a:rPr lang="en-US" dirty="0" smtClean="0"/>
              <a:t>(something done using character)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NEVER try to modify the item being looped! Python will otherwise complain</a:t>
            </a:r>
          </a:p>
        </p:txBody>
      </p:sp>
    </p:spTree>
    <p:extLst>
      <p:ext uri="{BB962C8B-B14F-4D97-AF65-F5344CB8AC3E}">
        <p14:creationId xmlns:p14="http://schemas.microsoft.com/office/powerpoint/2010/main" val="451261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DubsTech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UW RSO for diversified tech fields</a:t>
            </a:r>
          </a:p>
          <a:p>
            <a:r>
              <a:rPr lang="en-US" dirty="0" smtClean="0"/>
              <a:t>Aiming to bring the coolest tech to everyone</a:t>
            </a:r>
          </a:p>
        </p:txBody>
      </p:sp>
    </p:spTree>
    <p:extLst>
      <p:ext uri="{BB962C8B-B14F-4D97-AF65-F5344CB8AC3E}">
        <p14:creationId xmlns:p14="http://schemas.microsoft.com/office/powerpoint/2010/main" val="210631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non lower case letters?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write an if statement to check and avoid bugs:</a:t>
            </a:r>
          </a:p>
          <a:p>
            <a:pPr marL="0" indent="0">
              <a:buNone/>
            </a:pPr>
            <a:r>
              <a:rPr lang="en-US" dirty="0"/>
              <a:t>	for character in message:</a:t>
            </a:r>
          </a:p>
          <a:p>
            <a:pPr marL="0" indent="0">
              <a:buNone/>
            </a:pPr>
            <a:r>
              <a:rPr lang="en-US" dirty="0"/>
              <a:t>        if character in alphabet:</a:t>
            </a:r>
          </a:p>
          <a:p>
            <a:pPr marL="0" indent="0">
              <a:buNone/>
            </a:pPr>
            <a:r>
              <a:rPr lang="en-US" dirty="0"/>
              <a:t>            position = </a:t>
            </a:r>
            <a:r>
              <a:rPr lang="en-US" dirty="0" err="1"/>
              <a:t>alphabet.find</a:t>
            </a:r>
            <a:r>
              <a:rPr lang="en-US" dirty="0"/>
              <a:t>(character)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newPosition</a:t>
            </a:r>
            <a:r>
              <a:rPr lang="en-US" dirty="0"/>
              <a:t> = (position + key) % </a:t>
            </a:r>
            <a:r>
              <a:rPr lang="en-US" dirty="0" err="1"/>
              <a:t>len</a:t>
            </a:r>
            <a:r>
              <a:rPr lang="en-US" dirty="0"/>
              <a:t>(alphabet)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newCharacter</a:t>
            </a:r>
            <a:r>
              <a:rPr lang="en-US" dirty="0"/>
              <a:t> = alphabet[</a:t>
            </a:r>
            <a:r>
              <a:rPr lang="en-US" dirty="0" err="1"/>
              <a:t>newPosition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newMessage</a:t>
            </a:r>
            <a:r>
              <a:rPr lang="en-US" dirty="0"/>
              <a:t> += </a:t>
            </a:r>
            <a:r>
              <a:rPr lang="en-US" dirty="0" err="1"/>
              <a:t>newCharacter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newMessage</a:t>
            </a:r>
            <a:r>
              <a:rPr lang="en-US" dirty="0"/>
              <a:t> +=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Print out </a:t>
            </a:r>
            <a:r>
              <a:rPr lang="en-US" dirty="0" err="1" smtClean="0"/>
              <a:t>newMessage</a:t>
            </a:r>
            <a:r>
              <a:rPr lang="en-US" dirty="0" smtClean="0"/>
              <a:t>, and we are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4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encrypt other characters?</a:t>
            </a:r>
          </a:p>
          <a:p>
            <a:pPr lvl="1"/>
            <a:r>
              <a:rPr lang="en-US" dirty="0" smtClean="0"/>
              <a:t>Just add them into the alphabet! The program gets an instant upgrade!</a:t>
            </a:r>
          </a:p>
          <a:p>
            <a:pPr lvl="1"/>
            <a:r>
              <a:rPr lang="en-US" dirty="0" smtClean="0"/>
              <a:t>Alphabet2.txt, encrypt2.py</a:t>
            </a:r>
          </a:p>
          <a:p>
            <a:r>
              <a:rPr lang="en-US" dirty="0" smtClean="0"/>
              <a:t>How strong is our encryption? </a:t>
            </a:r>
          </a:p>
          <a:p>
            <a:pPr lvl="1"/>
            <a:r>
              <a:rPr lang="en-US" dirty="0" smtClean="0"/>
              <a:t>Not… at all: our symmetrical encryption can be cracked within seconds</a:t>
            </a:r>
          </a:p>
          <a:p>
            <a:pPr lvl="1"/>
            <a:r>
              <a:rPr lang="en-US" dirty="0" smtClean="0"/>
              <a:t>Commercial encryption methods are asymmetrical (cannot be reverse decrypted) and include complex math</a:t>
            </a:r>
          </a:p>
          <a:p>
            <a:r>
              <a:rPr lang="en-US" dirty="0" smtClean="0"/>
              <a:t>See you in workshop 6, where we make our </a:t>
            </a:r>
            <a:r>
              <a:rPr lang="en-US" smtClean="0"/>
              <a:t>own Rock-Scissors-Paper game!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08336" y="6524947"/>
            <a:ext cx="376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Credits to Code Club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120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Coding Intro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code in Python</a:t>
            </a:r>
          </a:p>
          <a:p>
            <a:r>
              <a:rPr lang="en-US" dirty="0" smtClean="0"/>
              <a:t>Explore your interest in coding</a:t>
            </a:r>
          </a:p>
          <a:p>
            <a:r>
              <a:rPr lang="en-US" dirty="0" smtClean="0"/>
              <a:t>New projects every workshop</a:t>
            </a:r>
          </a:p>
          <a:p>
            <a:r>
              <a:rPr lang="en-US" dirty="0" smtClean="0"/>
              <a:t>All you need to do: bring your laptop</a:t>
            </a:r>
          </a:p>
          <a:p>
            <a:r>
              <a:rPr lang="en-US" dirty="0" smtClean="0"/>
              <a:t>No rushing, no homework, no stress!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1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workshop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how the project </a:t>
            </a:r>
            <a:r>
              <a:rPr lang="en-US" dirty="0" smtClean="0"/>
              <a:t>works</a:t>
            </a:r>
          </a:p>
          <a:p>
            <a:r>
              <a:rPr lang="en-US" dirty="0"/>
              <a:t>T</a:t>
            </a:r>
            <a:r>
              <a:rPr lang="en-US" dirty="0" smtClean="0"/>
              <a:t>alk about the general aspect(s) behind it</a:t>
            </a:r>
          </a:p>
          <a:p>
            <a:r>
              <a:rPr lang="en-US" dirty="0" smtClean="0"/>
              <a:t>Walk you through the coding</a:t>
            </a:r>
          </a:p>
          <a:p>
            <a:r>
              <a:rPr lang="en-US" dirty="0" smtClean="0"/>
              <a:t>That’s it! Everyone will get their projects completed</a:t>
            </a:r>
          </a:p>
          <a:p>
            <a:r>
              <a:rPr lang="en-US" dirty="0" smtClean="0"/>
              <a:t>Show your projects to your friends! Help us grow!</a:t>
            </a:r>
          </a:p>
        </p:txBody>
      </p:sp>
    </p:spTree>
    <p:extLst>
      <p:ext uri="{BB962C8B-B14F-4D97-AF65-F5344CB8AC3E}">
        <p14:creationId xmlns:p14="http://schemas.microsoft.com/office/powerpoint/2010/main" val="419629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Workshop? Missing a </a:t>
            </a:r>
            <a:r>
              <a:rPr lang="en-US" dirty="0"/>
              <a:t>s</a:t>
            </a:r>
            <a:r>
              <a:rPr lang="en-US" dirty="0" smtClean="0"/>
              <a:t>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resources will be available</a:t>
            </a:r>
          </a:p>
          <a:p>
            <a:r>
              <a:rPr lang="en-US" dirty="0" smtClean="0"/>
              <a:t>Past PowerPoints</a:t>
            </a:r>
          </a:p>
          <a:p>
            <a:r>
              <a:rPr lang="en-US" dirty="0" smtClean="0"/>
              <a:t>Completed workshop projects</a:t>
            </a:r>
          </a:p>
          <a:p>
            <a:r>
              <a:rPr lang="en-US" dirty="0" smtClean="0"/>
              <a:t>You may work on the old ones on your own</a:t>
            </a:r>
          </a:p>
          <a:p>
            <a:pPr lvl="1"/>
            <a:r>
              <a:rPr lang="en-US" dirty="0" smtClean="0"/>
              <a:t>I will be able to help you in coding sessions and via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7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76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a_method</a:t>
            </a:r>
            <a:r>
              <a:rPr lang="en-US" dirty="0"/>
              <a:t>(): #parameters goes inside 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a_text</a:t>
            </a:r>
            <a:r>
              <a:rPr lang="en-US" dirty="0"/>
              <a:t> = "Hello world"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a_number</a:t>
            </a:r>
            <a:r>
              <a:rPr lang="en-US" dirty="0"/>
              <a:t> = 12345</a:t>
            </a:r>
          </a:p>
          <a:p>
            <a:pPr marL="0" indent="0">
              <a:buNone/>
            </a:pPr>
            <a:r>
              <a:rPr lang="en-US" dirty="0"/>
              <a:t>    #variable names on the left, values on the right</a:t>
            </a:r>
          </a:p>
          <a:p>
            <a:pPr marL="0" indent="0">
              <a:buNone/>
            </a:pPr>
            <a:r>
              <a:rPr lang="en-US" dirty="0"/>
              <a:t>    #in </a:t>
            </a:r>
            <a:r>
              <a:rPr lang="en-US" dirty="0" err="1"/>
              <a:t>Thonny</a:t>
            </a:r>
            <a:r>
              <a:rPr lang="en-US" dirty="0"/>
              <a:t>, use View -&gt; Variables to keep track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a_number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a_method</a:t>
            </a:r>
            <a:r>
              <a:rPr lang="en-US" dirty="0"/>
              <a:t>()) #prints 12345</a:t>
            </a:r>
          </a:p>
          <a:p>
            <a:pPr marL="0" indent="0">
              <a:buNone/>
            </a:pPr>
            <a:r>
              <a:rPr lang="en-US" dirty="0"/>
              <a:t>main() #method(s) listed here will be executed directly </a:t>
            </a:r>
          </a:p>
          <a:p>
            <a:r>
              <a:rPr lang="en-US" dirty="0" smtClean="0"/>
              <a:t>Colored words in Python include:</a:t>
            </a:r>
          </a:p>
          <a:p>
            <a:pPr lvl="1"/>
            <a:r>
              <a:rPr lang="en-US" dirty="0" smtClean="0"/>
              <a:t>Name of methods</a:t>
            </a:r>
          </a:p>
          <a:p>
            <a:pPr lvl="1"/>
            <a:r>
              <a:rPr lang="en-US" dirty="0" smtClean="0"/>
              <a:t>Reserved words (for built-in functionalities)</a:t>
            </a:r>
          </a:p>
        </p:txBody>
      </p:sp>
    </p:spTree>
    <p:extLst>
      <p:ext uri="{BB962C8B-B14F-4D97-AF65-F5344CB8AC3E}">
        <p14:creationId xmlns:p14="http://schemas.microsoft.com/office/powerpoint/2010/main" val="301219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5: Encrypt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Encrypt.py</a:t>
            </a:r>
          </a:p>
          <a:p>
            <a:r>
              <a:rPr lang="en-US" dirty="0" smtClean="0"/>
              <a:t>What does the program need to do?</a:t>
            </a:r>
          </a:p>
          <a:p>
            <a:pPr lvl="1"/>
            <a:r>
              <a:rPr lang="en-US" dirty="0" smtClean="0"/>
              <a:t>How does it ask the user for the secret message?</a:t>
            </a:r>
          </a:p>
          <a:p>
            <a:pPr lvl="1"/>
            <a:r>
              <a:rPr lang="en-US" dirty="0" smtClean="0"/>
              <a:t>How does it encrypt and decrypt the message using essentially the same algorithm?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97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-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(generic)</a:t>
            </a:r>
          </a:p>
          <a:p>
            <a:r>
              <a:rPr lang="en-US" dirty="0" smtClean="0"/>
              <a:t>Encryption/Decryption algorithm (original)</a:t>
            </a:r>
          </a:p>
          <a:p>
            <a:pPr lvl="1"/>
            <a:r>
              <a:rPr lang="en-US" dirty="0" smtClean="0"/>
              <a:t>Finds all the lower case letters in the string</a:t>
            </a:r>
          </a:p>
          <a:p>
            <a:pPr lvl="1"/>
            <a:r>
              <a:rPr lang="en-US" dirty="0" smtClean="0"/>
              <a:t>“shifting” the characters inside a string</a:t>
            </a:r>
          </a:p>
          <a:p>
            <a:pPr lvl="1"/>
            <a:r>
              <a:rPr lang="en-US" dirty="0" smtClean="0"/>
              <a:t>Linear transformation</a:t>
            </a:r>
          </a:p>
          <a:p>
            <a:pPr lvl="1"/>
            <a:r>
              <a:rPr lang="en-US" dirty="0" smtClean="0"/>
              <a:t>Array (generic)</a:t>
            </a:r>
          </a:p>
        </p:txBody>
      </p:sp>
    </p:spTree>
    <p:extLst>
      <p:ext uri="{BB962C8B-B14F-4D97-AF65-F5344CB8AC3E}">
        <p14:creationId xmlns:p14="http://schemas.microsoft.com/office/powerpoint/2010/main" val="14259000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alphabet = "</a:t>
            </a:r>
            <a:r>
              <a:rPr lang="en-US" dirty="0" err="1" smtClean="0"/>
              <a:t>abcdefghijklmnopqrstuvwxyz</a:t>
            </a:r>
            <a:r>
              <a:rPr lang="en-US" dirty="0" smtClean="0"/>
              <a:t>“ (global variable)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main():</a:t>
            </a:r>
          </a:p>
          <a:p>
            <a:pPr marL="0" indent="0">
              <a:buNone/>
            </a:pPr>
            <a:r>
              <a:rPr lang="en-US" dirty="0"/>
              <a:t>	message = input("Please enter a message: 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(output the information regarding decrypting the message)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(asking the user for a key, from 1 to the length of the alphabet minus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6236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1682</TotalTime>
  <Words>938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Fun with Python</vt:lpstr>
      <vt:lpstr>Welcome to DubsTech!</vt:lpstr>
      <vt:lpstr>About the Coding Intro Workshop</vt:lpstr>
      <vt:lpstr>How the workshop works</vt:lpstr>
      <vt:lpstr>New to Workshop? Missing a session?</vt:lpstr>
      <vt:lpstr>Python Syntax basics</vt:lpstr>
      <vt:lpstr>Workshop 5: Encrypt</vt:lpstr>
      <vt:lpstr>Encrypt - breakdown</vt:lpstr>
      <vt:lpstr>Let’s get started…</vt:lpstr>
      <vt:lpstr>Getting the length of the string</vt:lpstr>
      <vt:lpstr>Adding int to a string</vt:lpstr>
      <vt:lpstr>Debunking the encryption</vt:lpstr>
      <vt:lpstr>Debunking the encryption</vt:lpstr>
      <vt:lpstr>Debunking the encryption</vt:lpstr>
      <vt:lpstr>Debunking the encryption</vt:lpstr>
      <vt:lpstr>Let’s encrypt!</vt:lpstr>
      <vt:lpstr>Let’s encrypt!</vt:lpstr>
      <vt:lpstr>Let’s encrypt!</vt:lpstr>
      <vt:lpstr>Let’s encrypt!</vt:lpstr>
      <vt:lpstr>What about non lower case letters?</vt:lpstr>
      <vt:lpstr>Reflections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Bowen Xu</dc:creator>
  <cp:lastModifiedBy>Bowen Xu</cp:lastModifiedBy>
  <cp:revision>166</cp:revision>
  <dcterms:created xsi:type="dcterms:W3CDTF">2017-12-17T06:05:30Z</dcterms:created>
  <dcterms:modified xsi:type="dcterms:W3CDTF">2018-02-15T05:04:48Z</dcterms:modified>
</cp:coreProperties>
</file>