
<file path=[Content_Types].xml><?xml version="1.0" encoding="utf-8"?>
<Types xmlns="http://schemas.openxmlformats.org/package/2006/content-types">
  <Default Extension="bin" ContentType="application/vnd.ms-office.activeX"/>
  <Default Extension="emf" ContentType="image/x-emf"/>
  <Default Extension="gif" ContentType="image/gif"/>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4.xml" ContentType="application/vnd.openxmlformats-officedocument.themeOverride+xml"/>
  <Override PartName="/ppt/notesSlides/notesSlide7.xml" ContentType="application/vnd.openxmlformats-officedocument.presentationml.notesSlide+xml"/>
  <Override PartName="/ppt/theme/themeOverride5.xml" ContentType="application/vnd.openxmlformats-officedocument.themeOverride+xml"/>
  <Override PartName="/ppt/notesSlides/notesSlide8.xml" ContentType="application/vnd.openxmlformats-officedocument.presentationml.notesSlide+xml"/>
  <Override PartName="/ppt/theme/themeOverride6.xml" ContentType="application/vnd.openxmlformats-officedocument.themeOverride+xml"/>
  <Override PartName="/ppt/notesSlides/notesSlide9.xml" ContentType="application/vnd.openxmlformats-officedocument.presentationml.notesSlide+xml"/>
  <Override PartName="/ppt/theme/themeOverride7.xml" ContentType="application/vnd.openxmlformats-officedocument.themeOverride+xml"/>
  <Override PartName="/ppt/notesSlides/notesSlide10.xml" ContentType="application/vnd.openxmlformats-officedocument.presentationml.notesSlide+xml"/>
  <Override PartName="/ppt/theme/themeOverride8.xml" ContentType="application/vnd.openxmlformats-officedocument.themeOverride+xml"/>
  <Override PartName="/ppt/notesSlides/notesSlide11.xml" ContentType="application/vnd.openxmlformats-officedocument.presentationml.notesSlide+xml"/>
  <Override PartName="/ppt/theme/themeOverride9.xml" ContentType="application/vnd.openxmlformats-officedocument.themeOverride+xml"/>
  <Override PartName="/ppt/notesSlides/notesSlide12.xml" ContentType="application/vnd.openxmlformats-officedocument.presentationml.notesSlide+xml"/>
  <Override PartName="/ppt/theme/themeOverride10.xml" ContentType="application/vnd.openxmlformats-officedocument.themeOverride+xml"/>
  <Override PartName="/ppt/notesSlides/notesSlide13.xml" ContentType="application/vnd.openxmlformats-officedocument.presentationml.notesSlide+xml"/>
  <Override PartName="/ppt/theme/themeOverride1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ctiveX/activeX1.xml" ContentType="application/vnd.ms-office.activeX+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8" r:id="rId1"/>
    <p:sldMasterId id="2147483651" r:id="rId2"/>
    <p:sldMasterId id="2147483663" r:id="rId3"/>
    <p:sldMasterId id="2147483664" r:id="rId4"/>
    <p:sldMasterId id="2147483667" r:id="rId5"/>
    <p:sldMasterId id="2147483669" r:id="rId6"/>
    <p:sldMasterId id="2147483673" r:id="rId7"/>
  </p:sldMasterIdLst>
  <p:notesMasterIdLst>
    <p:notesMasterId r:id="rId39"/>
  </p:notesMasterIdLst>
  <p:sldIdLst>
    <p:sldId id="258" r:id="rId8"/>
    <p:sldId id="259" r:id="rId9"/>
    <p:sldId id="256" r:id="rId10"/>
    <p:sldId id="279" r:id="rId11"/>
    <p:sldId id="278" r:id="rId12"/>
    <p:sldId id="280" r:id="rId13"/>
    <p:sldId id="257" r:id="rId14"/>
    <p:sldId id="260" r:id="rId15"/>
    <p:sldId id="261" r:id="rId16"/>
    <p:sldId id="266" r:id="rId17"/>
    <p:sldId id="277" r:id="rId18"/>
    <p:sldId id="265" r:id="rId19"/>
    <p:sldId id="287" r:id="rId20"/>
    <p:sldId id="281" r:id="rId21"/>
    <p:sldId id="271" r:id="rId22"/>
    <p:sldId id="270" r:id="rId23"/>
    <p:sldId id="295" r:id="rId24"/>
    <p:sldId id="290" r:id="rId25"/>
    <p:sldId id="273" r:id="rId26"/>
    <p:sldId id="289" r:id="rId27"/>
    <p:sldId id="296" r:id="rId28"/>
    <p:sldId id="283" r:id="rId29"/>
    <p:sldId id="288" r:id="rId30"/>
    <p:sldId id="284" r:id="rId31"/>
    <p:sldId id="294" r:id="rId32"/>
    <p:sldId id="292" r:id="rId33"/>
    <p:sldId id="274" r:id="rId34"/>
    <p:sldId id="275" r:id="rId35"/>
    <p:sldId id="276" r:id="rId36"/>
    <p:sldId id="291" r:id="rId37"/>
    <p:sldId id="293" r:id="rId38"/>
  </p:sldIdLst>
  <p:sldSz cx="9144000" cy="6858000" type="screen4x3"/>
  <p:notesSz cx="6858000" cy="9144000"/>
  <p:custDataLst>
    <p:tags r:id="rId40"/>
  </p:custData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6259" autoAdjust="0"/>
  </p:normalViewPr>
  <p:slideViewPr>
    <p:cSldViewPr>
      <p:cViewPr varScale="1">
        <p:scale>
          <a:sx n="119" d="100"/>
          <a:sy n="119" d="100"/>
        </p:scale>
        <p:origin x="1888"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0" d="100"/>
          <a:sy n="80" d="100"/>
        </p:scale>
        <p:origin x="-2832"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notesMaster" Target="notesMasters/notesMaster1.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7CE668CA-A835-6969-3261-AFB6845F071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1267" name="Rectangle 3">
            <a:extLst>
              <a:ext uri="{FF2B5EF4-FFF2-40B4-BE49-F238E27FC236}">
                <a16:creationId xmlns:a16="http://schemas.microsoft.com/office/drawing/2014/main" id="{1DB78D46-D4D9-B7E8-82FD-05A0831B844C}"/>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89092" name="Rectangle 4">
            <a:extLst>
              <a:ext uri="{FF2B5EF4-FFF2-40B4-BE49-F238E27FC236}">
                <a16:creationId xmlns:a16="http://schemas.microsoft.com/office/drawing/2014/main" id="{62C46BAA-3158-6561-7E7F-CC39C5B95720}"/>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a:extLst>
              <a:ext uri="{FF2B5EF4-FFF2-40B4-BE49-F238E27FC236}">
                <a16:creationId xmlns:a16="http://schemas.microsoft.com/office/drawing/2014/main" id="{FDB973A8-F676-D016-9A3A-F2DB05DCCC45}"/>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a:extLst>
              <a:ext uri="{FF2B5EF4-FFF2-40B4-BE49-F238E27FC236}">
                <a16:creationId xmlns:a16="http://schemas.microsoft.com/office/drawing/2014/main" id="{43A5A98D-B100-BA6A-8405-BC335086E1AE}"/>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11271" name="Rectangle 7">
            <a:extLst>
              <a:ext uri="{FF2B5EF4-FFF2-40B4-BE49-F238E27FC236}">
                <a16:creationId xmlns:a16="http://schemas.microsoft.com/office/drawing/2014/main" id="{C687C5DD-C077-3C00-6456-48C1C366D14C}"/>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FC6F80A7-100A-C04F-BEF0-A3B16F7404D2}" type="slidenum">
              <a:rPr lang="en-US" altLang="en-JP"/>
              <a:pPr>
                <a:defRPr/>
              </a:pPr>
              <a:t>‹#›</a:t>
            </a:fld>
            <a:endParaRPr lang="en-US" altLang="en-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a:extLst>
              <a:ext uri="{FF2B5EF4-FFF2-40B4-BE49-F238E27FC236}">
                <a16:creationId xmlns:a16="http://schemas.microsoft.com/office/drawing/2014/main" id="{887D8190-CB24-D3A3-329D-5C4F9714E4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30A987F-74F2-5640-ADA8-96836509C021}" type="slidenum">
              <a:rPr lang="en-US" altLang="en-JP"/>
              <a:pPr>
                <a:spcBef>
                  <a:spcPct val="0"/>
                </a:spcBef>
              </a:pPr>
              <a:t>1</a:t>
            </a:fld>
            <a:endParaRPr lang="en-US" altLang="en-JP"/>
          </a:p>
        </p:txBody>
      </p:sp>
      <p:sp>
        <p:nvSpPr>
          <p:cNvPr id="91138" name="Rectangle 2">
            <a:extLst>
              <a:ext uri="{FF2B5EF4-FFF2-40B4-BE49-F238E27FC236}">
                <a16:creationId xmlns:a16="http://schemas.microsoft.com/office/drawing/2014/main" id="{BBB2C3A6-79DF-7E94-1018-050DAB02B56F}"/>
              </a:ext>
            </a:extLst>
          </p:cNvPr>
          <p:cNvSpPr>
            <a:spLocks noChangeArrowheads="1" noTextEdit="1"/>
          </p:cNvSpPr>
          <p:nvPr>
            <p:ph type="sldImg"/>
          </p:nvPr>
        </p:nvSpPr>
        <p:spPr>
          <a:ln/>
        </p:spPr>
      </p:sp>
      <p:sp>
        <p:nvSpPr>
          <p:cNvPr id="91139" name="Rectangle 3">
            <a:extLst>
              <a:ext uri="{FF2B5EF4-FFF2-40B4-BE49-F238E27FC236}">
                <a16:creationId xmlns:a16="http://schemas.microsoft.com/office/drawing/2014/main" id="{23C0E08E-9C15-ADB8-7C88-69F96B350E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JP" altLang="en-JP"/>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a:extLst>
              <a:ext uri="{FF2B5EF4-FFF2-40B4-BE49-F238E27FC236}">
                <a16:creationId xmlns:a16="http://schemas.microsoft.com/office/drawing/2014/main" id="{49FB279D-8E56-6F2E-B976-4A16705E19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44505FE-7D28-D447-BA9E-9FAB469D484E}" type="slidenum">
              <a:rPr lang="en-US" altLang="en-JP"/>
              <a:pPr>
                <a:spcBef>
                  <a:spcPct val="0"/>
                </a:spcBef>
              </a:pPr>
              <a:t>10</a:t>
            </a:fld>
            <a:endParaRPr lang="en-US" altLang="en-JP"/>
          </a:p>
        </p:txBody>
      </p:sp>
      <p:sp>
        <p:nvSpPr>
          <p:cNvPr id="109570" name="Rectangle 2">
            <a:extLst>
              <a:ext uri="{FF2B5EF4-FFF2-40B4-BE49-F238E27FC236}">
                <a16:creationId xmlns:a16="http://schemas.microsoft.com/office/drawing/2014/main" id="{B2B9765C-CC32-13BB-1B86-DFE67C7E9333}"/>
              </a:ext>
            </a:extLst>
          </p:cNvPr>
          <p:cNvSpPr>
            <a:spLocks noChangeArrowheads="1" noTextEdit="1"/>
          </p:cNvSpPr>
          <p:nvPr>
            <p:ph type="sldImg"/>
          </p:nvPr>
        </p:nvSpPr>
        <p:spPr>
          <a:ln/>
        </p:spPr>
      </p:sp>
      <p:sp>
        <p:nvSpPr>
          <p:cNvPr id="109571" name="Rectangle 3">
            <a:extLst>
              <a:ext uri="{FF2B5EF4-FFF2-40B4-BE49-F238E27FC236}">
                <a16:creationId xmlns:a16="http://schemas.microsoft.com/office/drawing/2014/main" id="{16BD1299-7013-53C2-A92F-A0018D8BDD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JP" altLang="en-JP"/>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a:extLst>
              <a:ext uri="{FF2B5EF4-FFF2-40B4-BE49-F238E27FC236}">
                <a16:creationId xmlns:a16="http://schemas.microsoft.com/office/drawing/2014/main" id="{46B9E22E-20DC-AF7D-922C-DE6B55FA13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51AA25D-3069-7A46-9B50-AE6F05FA26B3}" type="slidenum">
              <a:rPr lang="en-US" altLang="en-JP"/>
              <a:pPr>
                <a:spcBef>
                  <a:spcPct val="0"/>
                </a:spcBef>
              </a:pPr>
              <a:t>11</a:t>
            </a:fld>
            <a:endParaRPr lang="en-US" altLang="en-JP"/>
          </a:p>
        </p:txBody>
      </p:sp>
      <p:sp>
        <p:nvSpPr>
          <p:cNvPr id="111618" name="Rectangle 2">
            <a:extLst>
              <a:ext uri="{FF2B5EF4-FFF2-40B4-BE49-F238E27FC236}">
                <a16:creationId xmlns:a16="http://schemas.microsoft.com/office/drawing/2014/main" id="{C226BFE2-F105-D88F-2EBF-95BDA7305ADB}"/>
              </a:ext>
            </a:extLst>
          </p:cNvPr>
          <p:cNvSpPr>
            <a:spLocks noChangeArrowheads="1" noTextEdit="1"/>
          </p:cNvSpPr>
          <p:nvPr>
            <p:ph type="sldImg"/>
          </p:nvPr>
        </p:nvSpPr>
        <p:spPr>
          <a:ln/>
        </p:spPr>
      </p:sp>
      <p:sp>
        <p:nvSpPr>
          <p:cNvPr id="111619" name="Rectangle 3">
            <a:extLst>
              <a:ext uri="{FF2B5EF4-FFF2-40B4-BE49-F238E27FC236}">
                <a16:creationId xmlns:a16="http://schemas.microsoft.com/office/drawing/2014/main" id="{AC29AA29-400D-5B57-BCDA-5A3EAE0C76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JP" altLang="en-JP"/>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a:extLst>
              <a:ext uri="{FF2B5EF4-FFF2-40B4-BE49-F238E27FC236}">
                <a16:creationId xmlns:a16="http://schemas.microsoft.com/office/drawing/2014/main" id="{0677AA72-B384-42CC-50F9-9A681B1AC9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C2DB4DB-1733-6448-B91E-8E72681AD39F}" type="slidenum">
              <a:rPr lang="en-US" altLang="en-JP"/>
              <a:pPr>
                <a:spcBef>
                  <a:spcPct val="0"/>
                </a:spcBef>
              </a:pPr>
              <a:t>12</a:t>
            </a:fld>
            <a:endParaRPr lang="en-US" altLang="en-JP"/>
          </a:p>
        </p:txBody>
      </p:sp>
      <p:sp>
        <p:nvSpPr>
          <p:cNvPr id="113666" name="Rectangle 2">
            <a:extLst>
              <a:ext uri="{FF2B5EF4-FFF2-40B4-BE49-F238E27FC236}">
                <a16:creationId xmlns:a16="http://schemas.microsoft.com/office/drawing/2014/main" id="{8DBF3E5F-AF23-88A1-1A1A-D5E9E8A9AD7E}"/>
              </a:ext>
            </a:extLst>
          </p:cNvPr>
          <p:cNvSpPr>
            <a:spLocks noChangeArrowheads="1" noTextEdit="1"/>
          </p:cNvSpPr>
          <p:nvPr>
            <p:ph type="sldImg"/>
          </p:nvPr>
        </p:nvSpPr>
        <p:spPr>
          <a:ln/>
        </p:spPr>
      </p:sp>
      <p:sp>
        <p:nvSpPr>
          <p:cNvPr id="113667" name="Rectangle 3">
            <a:extLst>
              <a:ext uri="{FF2B5EF4-FFF2-40B4-BE49-F238E27FC236}">
                <a16:creationId xmlns:a16="http://schemas.microsoft.com/office/drawing/2014/main" id="{CDACFE6A-7EE4-9248-F2A1-35381E9CF1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JP" altLang="en-JP"/>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a:extLst>
              <a:ext uri="{FF2B5EF4-FFF2-40B4-BE49-F238E27FC236}">
                <a16:creationId xmlns:a16="http://schemas.microsoft.com/office/drawing/2014/main" id="{FC5E74A8-3A61-1A9D-47EE-9E9EFE4BE3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7580175-5AF6-8543-A701-518DA6DA7DEA}" type="slidenum">
              <a:rPr lang="en-US" altLang="en-JP"/>
              <a:pPr>
                <a:spcBef>
                  <a:spcPct val="0"/>
                </a:spcBef>
              </a:pPr>
              <a:t>13</a:t>
            </a:fld>
            <a:endParaRPr lang="en-US" altLang="en-JP"/>
          </a:p>
        </p:txBody>
      </p:sp>
      <p:sp>
        <p:nvSpPr>
          <p:cNvPr id="115714" name="Rectangle 2">
            <a:extLst>
              <a:ext uri="{FF2B5EF4-FFF2-40B4-BE49-F238E27FC236}">
                <a16:creationId xmlns:a16="http://schemas.microsoft.com/office/drawing/2014/main" id="{D9BF88FD-0D18-3957-1595-A84BDF0A072A}"/>
              </a:ext>
            </a:extLst>
          </p:cNvPr>
          <p:cNvSpPr>
            <a:spLocks noChangeArrowheads="1" noTextEdit="1"/>
          </p:cNvSpPr>
          <p:nvPr>
            <p:ph type="sldImg"/>
          </p:nvPr>
        </p:nvSpPr>
        <p:spPr>
          <a:ln/>
        </p:spPr>
      </p:sp>
      <p:sp>
        <p:nvSpPr>
          <p:cNvPr id="115715" name="Rectangle 3">
            <a:extLst>
              <a:ext uri="{FF2B5EF4-FFF2-40B4-BE49-F238E27FC236}">
                <a16:creationId xmlns:a16="http://schemas.microsoft.com/office/drawing/2014/main" id="{AD287919-ACF2-4178-5432-ACF52244D9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JP" altLang="en-JP"/>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a:extLst>
              <a:ext uri="{FF2B5EF4-FFF2-40B4-BE49-F238E27FC236}">
                <a16:creationId xmlns:a16="http://schemas.microsoft.com/office/drawing/2014/main" id="{82BA78AD-19FC-FA14-20E2-44020B1175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AF1D9C5-C7DC-3140-84E6-2D0580CFFFE5}" type="slidenum">
              <a:rPr lang="en-US" altLang="en-JP"/>
              <a:pPr>
                <a:spcBef>
                  <a:spcPct val="0"/>
                </a:spcBef>
              </a:pPr>
              <a:t>14</a:t>
            </a:fld>
            <a:endParaRPr lang="en-US" altLang="en-JP"/>
          </a:p>
        </p:txBody>
      </p:sp>
      <p:sp>
        <p:nvSpPr>
          <p:cNvPr id="117762" name="Rectangle 2">
            <a:extLst>
              <a:ext uri="{FF2B5EF4-FFF2-40B4-BE49-F238E27FC236}">
                <a16:creationId xmlns:a16="http://schemas.microsoft.com/office/drawing/2014/main" id="{F0FF4A79-1A97-C618-D08E-E17B1CD948A7}"/>
              </a:ext>
            </a:extLst>
          </p:cNvPr>
          <p:cNvSpPr>
            <a:spLocks noChangeArrowheads="1" noTextEdit="1"/>
          </p:cNvSpPr>
          <p:nvPr>
            <p:ph type="sldImg"/>
          </p:nvPr>
        </p:nvSpPr>
        <p:spPr>
          <a:ln/>
        </p:spPr>
      </p:sp>
      <p:sp>
        <p:nvSpPr>
          <p:cNvPr id="117763" name="Rectangle 3">
            <a:extLst>
              <a:ext uri="{FF2B5EF4-FFF2-40B4-BE49-F238E27FC236}">
                <a16:creationId xmlns:a16="http://schemas.microsoft.com/office/drawing/2014/main" id="{83A173F1-82EC-A30F-17ED-AD03031CC0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JP" altLang="en-JP"/>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a:extLst>
              <a:ext uri="{FF2B5EF4-FFF2-40B4-BE49-F238E27FC236}">
                <a16:creationId xmlns:a16="http://schemas.microsoft.com/office/drawing/2014/main" id="{D19F8C69-2757-A7E7-230F-C07130296B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646CD06-C940-F142-9292-845F7F8398AF}" type="slidenum">
              <a:rPr lang="en-US" altLang="en-JP"/>
              <a:pPr>
                <a:spcBef>
                  <a:spcPct val="0"/>
                </a:spcBef>
              </a:pPr>
              <a:t>15</a:t>
            </a:fld>
            <a:endParaRPr lang="en-US" altLang="en-JP"/>
          </a:p>
        </p:txBody>
      </p:sp>
      <p:sp>
        <p:nvSpPr>
          <p:cNvPr id="119810" name="Rectangle 2">
            <a:extLst>
              <a:ext uri="{FF2B5EF4-FFF2-40B4-BE49-F238E27FC236}">
                <a16:creationId xmlns:a16="http://schemas.microsoft.com/office/drawing/2014/main" id="{870F1663-6A90-8742-BB43-F3D49AE82F22}"/>
              </a:ext>
            </a:extLst>
          </p:cNvPr>
          <p:cNvSpPr>
            <a:spLocks noChangeArrowheads="1" noTextEdit="1"/>
          </p:cNvSpPr>
          <p:nvPr>
            <p:ph type="sldImg"/>
          </p:nvPr>
        </p:nvSpPr>
        <p:spPr>
          <a:ln/>
        </p:spPr>
      </p:sp>
      <p:sp>
        <p:nvSpPr>
          <p:cNvPr id="119811" name="Rectangle 3">
            <a:extLst>
              <a:ext uri="{FF2B5EF4-FFF2-40B4-BE49-F238E27FC236}">
                <a16:creationId xmlns:a16="http://schemas.microsoft.com/office/drawing/2014/main" id="{63914878-35E9-1E53-512C-325A5A08DC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JP" altLang="en-JP"/>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a:extLst>
              <a:ext uri="{FF2B5EF4-FFF2-40B4-BE49-F238E27FC236}">
                <a16:creationId xmlns:a16="http://schemas.microsoft.com/office/drawing/2014/main" id="{995B6947-A9EA-C52A-BD7C-1C14809F05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2042421-1CEA-B343-907D-664311CD939B}" type="slidenum">
              <a:rPr lang="en-US" altLang="en-JP"/>
              <a:pPr>
                <a:spcBef>
                  <a:spcPct val="0"/>
                </a:spcBef>
              </a:pPr>
              <a:t>16</a:t>
            </a:fld>
            <a:endParaRPr lang="en-US" altLang="en-JP"/>
          </a:p>
        </p:txBody>
      </p:sp>
      <p:sp>
        <p:nvSpPr>
          <p:cNvPr id="121858" name="Rectangle 2">
            <a:extLst>
              <a:ext uri="{FF2B5EF4-FFF2-40B4-BE49-F238E27FC236}">
                <a16:creationId xmlns:a16="http://schemas.microsoft.com/office/drawing/2014/main" id="{362C1894-ADAE-7189-E433-7D1FB67D228D}"/>
              </a:ext>
            </a:extLst>
          </p:cNvPr>
          <p:cNvSpPr>
            <a:spLocks noChangeArrowheads="1" noTextEdit="1"/>
          </p:cNvSpPr>
          <p:nvPr>
            <p:ph type="sldImg"/>
          </p:nvPr>
        </p:nvSpPr>
        <p:spPr>
          <a:ln/>
        </p:spPr>
      </p:sp>
      <p:sp>
        <p:nvSpPr>
          <p:cNvPr id="121859" name="Rectangle 3">
            <a:extLst>
              <a:ext uri="{FF2B5EF4-FFF2-40B4-BE49-F238E27FC236}">
                <a16:creationId xmlns:a16="http://schemas.microsoft.com/office/drawing/2014/main" id="{188DBDDC-C88A-632F-B859-6A6D124BE0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JP" altLang="en-JP"/>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a:extLst>
              <a:ext uri="{FF2B5EF4-FFF2-40B4-BE49-F238E27FC236}">
                <a16:creationId xmlns:a16="http://schemas.microsoft.com/office/drawing/2014/main" id="{51224F6D-2FF7-AFB8-2C1E-FA424E9BB916}"/>
              </a:ext>
            </a:extLst>
          </p:cNvPr>
          <p:cNvSpPr>
            <a:spLocks noGrp="1" noRot="1" noChangeAspect="1" noChangeArrowheads="1" noTextEdit="1"/>
          </p:cNvSpPr>
          <p:nvPr>
            <p:ph type="sldImg"/>
          </p:nvPr>
        </p:nvSpPr>
        <p:spPr>
          <a:ln/>
        </p:spPr>
      </p:sp>
      <p:sp>
        <p:nvSpPr>
          <p:cNvPr id="124930" name="Notes Placeholder 2">
            <a:extLst>
              <a:ext uri="{FF2B5EF4-FFF2-40B4-BE49-F238E27FC236}">
                <a16:creationId xmlns:a16="http://schemas.microsoft.com/office/drawing/2014/main" id="{D613182A-9219-EACC-3947-F0644A654D2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JP" altLang="en-JP"/>
          </a:p>
        </p:txBody>
      </p:sp>
      <p:sp>
        <p:nvSpPr>
          <p:cNvPr id="124931" name="Slide Number Placeholder 3">
            <a:extLst>
              <a:ext uri="{FF2B5EF4-FFF2-40B4-BE49-F238E27FC236}">
                <a16:creationId xmlns:a16="http://schemas.microsoft.com/office/drawing/2014/main" id="{7FBDE60A-CAF3-39CF-538E-FE83C154AC6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EF4BCFC-606D-3148-97B2-BA46A05692B7}" type="slidenum">
              <a:rPr lang="en-US" altLang="en-JP"/>
              <a:pPr>
                <a:spcBef>
                  <a:spcPct val="0"/>
                </a:spcBef>
              </a:pPr>
              <a:t>18</a:t>
            </a:fld>
            <a:endParaRPr lang="en-US" altLang="en-JP"/>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a:extLst>
              <a:ext uri="{FF2B5EF4-FFF2-40B4-BE49-F238E27FC236}">
                <a16:creationId xmlns:a16="http://schemas.microsoft.com/office/drawing/2014/main" id="{856F1755-3EF7-3071-2E8A-B12D62BA9D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C6EBF72-6C29-D84C-BC3C-071E163BAE62}" type="slidenum">
              <a:rPr lang="en-US" altLang="en-JP"/>
              <a:pPr>
                <a:spcBef>
                  <a:spcPct val="0"/>
                </a:spcBef>
              </a:pPr>
              <a:t>19</a:t>
            </a:fld>
            <a:endParaRPr lang="en-US" altLang="en-JP"/>
          </a:p>
        </p:txBody>
      </p:sp>
      <p:sp>
        <p:nvSpPr>
          <p:cNvPr id="126978" name="Rectangle 2">
            <a:extLst>
              <a:ext uri="{FF2B5EF4-FFF2-40B4-BE49-F238E27FC236}">
                <a16:creationId xmlns:a16="http://schemas.microsoft.com/office/drawing/2014/main" id="{97B8EBE4-77D2-7A71-EF2A-7E041139B98D}"/>
              </a:ext>
            </a:extLst>
          </p:cNvPr>
          <p:cNvSpPr>
            <a:spLocks noChangeArrowheads="1" noTextEdit="1"/>
          </p:cNvSpPr>
          <p:nvPr>
            <p:ph type="sldImg"/>
          </p:nvPr>
        </p:nvSpPr>
        <p:spPr>
          <a:ln/>
        </p:spPr>
      </p:sp>
      <p:sp>
        <p:nvSpPr>
          <p:cNvPr id="126979" name="Rectangle 3">
            <a:extLst>
              <a:ext uri="{FF2B5EF4-FFF2-40B4-BE49-F238E27FC236}">
                <a16:creationId xmlns:a16="http://schemas.microsoft.com/office/drawing/2014/main" id="{11CB3B05-A31B-BB7F-9CFE-21DD14920E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JP" altLang="en-JP"/>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a:extLst>
              <a:ext uri="{FF2B5EF4-FFF2-40B4-BE49-F238E27FC236}">
                <a16:creationId xmlns:a16="http://schemas.microsoft.com/office/drawing/2014/main" id="{3ADF1DCC-ED07-DDFC-D096-8B202C9D1DF7}"/>
              </a:ext>
            </a:extLst>
          </p:cNvPr>
          <p:cNvSpPr>
            <a:spLocks noGrp="1" noRot="1" noChangeAspect="1" noChangeArrowheads="1" noTextEdit="1"/>
          </p:cNvSpPr>
          <p:nvPr>
            <p:ph type="sldImg"/>
          </p:nvPr>
        </p:nvSpPr>
        <p:spPr>
          <a:ln/>
        </p:spPr>
      </p:sp>
      <p:sp>
        <p:nvSpPr>
          <p:cNvPr id="129026" name="Notes Placeholder 2">
            <a:extLst>
              <a:ext uri="{FF2B5EF4-FFF2-40B4-BE49-F238E27FC236}">
                <a16:creationId xmlns:a16="http://schemas.microsoft.com/office/drawing/2014/main" id="{39F6CBD3-50E4-ADAC-7D11-590CEE17115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JP" altLang="en-JP"/>
          </a:p>
        </p:txBody>
      </p:sp>
      <p:sp>
        <p:nvSpPr>
          <p:cNvPr id="129027" name="Slide Number Placeholder 3">
            <a:extLst>
              <a:ext uri="{FF2B5EF4-FFF2-40B4-BE49-F238E27FC236}">
                <a16:creationId xmlns:a16="http://schemas.microsoft.com/office/drawing/2014/main" id="{34BDF933-3A1C-511E-5001-88154D9BE6B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1072A2E-32AF-1543-A9EB-CA286592DF36}" type="slidenum">
              <a:rPr lang="en-US" altLang="en-JP"/>
              <a:pPr>
                <a:spcBef>
                  <a:spcPct val="0"/>
                </a:spcBef>
              </a:pPr>
              <a:t>20</a:t>
            </a:fld>
            <a:endParaRPr lang="en-US" altLang="en-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a:extLst>
              <a:ext uri="{FF2B5EF4-FFF2-40B4-BE49-F238E27FC236}">
                <a16:creationId xmlns:a16="http://schemas.microsoft.com/office/drawing/2014/main" id="{FEA5516A-E833-D4E9-D22A-3F631F27B7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1DBF443-C4AD-9F44-BB7E-A9C858AF9CC4}" type="slidenum">
              <a:rPr lang="en-US" altLang="en-JP"/>
              <a:pPr>
                <a:spcBef>
                  <a:spcPct val="0"/>
                </a:spcBef>
              </a:pPr>
              <a:t>2</a:t>
            </a:fld>
            <a:endParaRPr lang="en-US" altLang="en-JP"/>
          </a:p>
        </p:txBody>
      </p:sp>
      <p:sp>
        <p:nvSpPr>
          <p:cNvPr id="93186" name="Rectangle 2">
            <a:extLst>
              <a:ext uri="{FF2B5EF4-FFF2-40B4-BE49-F238E27FC236}">
                <a16:creationId xmlns:a16="http://schemas.microsoft.com/office/drawing/2014/main" id="{27B55D17-CAC6-B248-730F-2F46140DC105}"/>
              </a:ext>
            </a:extLst>
          </p:cNvPr>
          <p:cNvSpPr>
            <a:spLocks noChangeArrowheads="1" noTextEdit="1"/>
          </p:cNvSpPr>
          <p:nvPr>
            <p:ph type="sldImg"/>
          </p:nvPr>
        </p:nvSpPr>
        <p:spPr>
          <a:ln/>
        </p:spPr>
      </p:sp>
      <p:sp>
        <p:nvSpPr>
          <p:cNvPr id="93187" name="Rectangle 3">
            <a:extLst>
              <a:ext uri="{FF2B5EF4-FFF2-40B4-BE49-F238E27FC236}">
                <a16:creationId xmlns:a16="http://schemas.microsoft.com/office/drawing/2014/main" id="{1D0A8F96-E0FA-6100-1195-9FDB645339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JP" altLang="en-JP"/>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a:extLst>
              <a:ext uri="{FF2B5EF4-FFF2-40B4-BE49-F238E27FC236}">
                <a16:creationId xmlns:a16="http://schemas.microsoft.com/office/drawing/2014/main" id="{22ABA657-7C0F-50E6-8CE1-73F635EF1C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4DF194F-F791-4E48-9E8C-CA198DA3E126}" type="slidenum">
              <a:rPr lang="en-US" altLang="en-JP"/>
              <a:pPr>
                <a:spcBef>
                  <a:spcPct val="0"/>
                </a:spcBef>
              </a:pPr>
              <a:t>22</a:t>
            </a:fld>
            <a:endParaRPr lang="en-US" altLang="en-JP"/>
          </a:p>
        </p:txBody>
      </p:sp>
      <p:sp>
        <p:nvSpPr>
          <p:cNvPr id="132098" name="Rectangle 2">
            <a:extLst>
              <a:ext uri="{FF2B5EF4-FFF2-40B4-BE49-F238E27FC236}">
                <a16:creationId xmlns:a16="http://schemas.microsoft.com/office/drawing/2014/main" id="{A4E32D7A-4262-1E98-771F-52DDE872445D}"/>
              </a:ext>
            </a:extLst>
          </p:cNvPr>
          <p:cNvSpPr>
            <a:spLocks noChangeArrowheads="1" noTextEdit="1"/>
          </p:cNvSpPr>
          <p:nvPr>
            <p:ph type="sldImg"/>
          </p:nvPr>
        </p:nvSpPr>
        <p:spPr>
          <a:ln/>
        </p:spPr>
      </p:sp>
      <p:sp>
        <p:nvSpPr>
          <p:cNvPr id="132099" name="Rectangle 3">
            <a:extLst>
              <a:ext uri="{FF2B5EF4-FFF2-40B4-BE49-F238E27FC236}">
                <a16:creationId xmlns:a16="http://schemas.microsoft.com/office/drawing/2014/main" id="{038EA1FF-B976-5D18-ECD6-BAC1D8D60D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JP" altLang="en-JP"/>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a:extLst>
              <a:ext uri="{FF2B5EF4-FFF2-40B4-BE49-F238E27FC236}">
                <a16:creationId xmlns:a16="http://schemas.microsoft.com/office/drawing/2014/main" id="{0811C569-FCF4-E83D-44C5-9AA57DBC1C30}"/>
              </a:ext>
            </a:extLst>
          </p:cNvPr>
          <p:cNvSpPr>
            <a:spLocks noGrp="1" noRot="1" noChangeAspect="1" noChangeArrowheads="1" noTextEdit="1"/>
          </p:cNvSpPr>
          <p:nvPr>
            <p:ph type="sldImg"/>
          </p:nvPr>
        </p:nvSpPr>
        <p:spPr>
          <a:ln/>
        </p:spPr>
      </p:sp>
      <p:sp>
        <p:nvSpPr>
          <p:cNvPr id="134146" name="Notes Placeholder 2">
            <a:extLst>
              <a:ext uri="{FF2B5EF4-FFF2-40B4-BE49-F238E27FC236}">
                <a16:creationId xmlns:a16="http://schemas.microsoft.com/office/drawing/2014/main" id="{5ABE6640-579F-8AB6-3375-AB58FB23B00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JP" altLang="en-JP"/>
          </a:p>
        </p:txBody>
      </p:sp>
      <p:sp>
        <p:nvSpPr>
          <p:cNvPr id="134147" name="Slide Number Placeholder 3">
            <a:extLst>
              <a:ext uri="{FF2B5EF4-FFF2-40B4-BE49-F238E27FC236}">
                <a16:creationId xmlns:a16="http://schemas.microsoft.com/office/drawing/2014/main" id="{710FE78E-D12E-85FC-DC77-FB0F3D058A3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F3323DF-FAA4-4045-AFA6-7CE09EEF4D15}" type="slidenum">
              <a:rPr lang="en-US" altLang="en-JP"/>
              <a:pPr>
                <a:spcBef>
                  <a:spcPct val="0"/>
                </a:spcBef>
              </a:pPr>
              <a:t>23</a:t>
            </a:fld>
            <a:endParaRPr lang="en-US" altLang="en-JP"/>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a:extLst>
              <a:ext uri="{FF2B5EF4-FFF2-40B4-BE49-F238E27FC236}">
                <a16:creationId xmlns:a16="http://schemas.microsoft.com/office/drawing/2014/main" id="{18916F4E-6A53-11EA-ABBE-02341CF2ED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5E6294E-6B0C-0540-93F1-71298E593CB2}" type="slidenum">
              <a:rPr lang="en-US" altLang="en-JP"/>
              <a:pPr>
                <a:spcBef>
                  <a:spcPct val="0"/>
                </a:spcBef>
              </a:pPr>
              <a:t>24</a:t>
            </a:fld>
            <a:endParaRPr lang="en-US" altLang="en-JP"/>
          </a:p>
        </p:txBody>
      </p:sp>
      <p:sp>
        <p:nvSpPr>
          <p:cNvPr id="136194" name="Rectangle 2">
            <a:extLst>
              <a:ext uri="{FF2B5EF4-FFF2-40B4-BE49-F238E27FC236}">
                <a16:creationId xmlns:a16="http://schemas.microsoft.com/office/drawing/2014/main" id="{EFA8420B-5839-00C7-971D-3B1B37E2C68C}"/>
              </a:ext>
            </a:extLst>
          </p:cNvPr>
          <p:cNvSpPr>
            <a:spLocks noChangeArrowheads="1" noTextEdit="1"/>
          </p:cNvSpPr>
          <p:nvPr>
            <p:ph type="sldImg"/>
          </p:nvPr>
        </p:nvSpPr>
        <p:spPr>
          <a:ln/>
        </p:spPr>
      </p:sp>
      <p:sp>
        <p:nvSpPr>
          <p:cNvPr id="136195" name="Rectangle 3">
            <a:extLst>
              <a:ext uri="{FF2B5EF4-FFF2-40B4-BE49-F238E27FC236}">
                <a16:creationId xmlns:a16="http://schemas.microsoft.com/office/drawing/2014/main" id="{480EB661-3BC4-CD5B-0AEF-81CDDFD6A0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JP" altLang="en-JP"/>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a:extLst>
              <a:ext uri="{FF2B5EF4-FFF2-40B4-BE49-F238E27FC236}">
                <a16:creationId xmlns:a16="http://schemas.microsoft.com/office/drawing/2014/main" id="{84973A07-E89E-8DF8-4B84-49A081B8EC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4AE30AE-7A27-F340-B69A-CB61490224DE}" type="slidenum">
              <a:rPr lang="en-US" altLang="en-JP">
                <a:ea typeface="ＭＳ Ｐゴシック" panose="020B0600070205080204" pitchFamily="34" charset="-128"/>
              </a:rPr>
              <a:pPr>
                <a:spcBef>
                  <a:spcPct val="0"/>
                </a:spcBef>
              </a:pPr>
              <a:t>25</a:t>
            </a:fld>
            <a:endParaRPr lang="en-US" altLang="en-JP">
              <a:ea typeface="ＭＳ Ｐゴシック" panose="020B0600070205080204" pitchFamily="34" charset="-128"/>
            </a:endParaRPr>
          </a:p>
        </p:txBody>
      </p:sp>
      <p:sp>
        <p:nvSpPr>
          <p:cNvPr id="138242" name="Rectangle 2">
            <a:extLst>
              <a:ext uri="{FF2B5EF4-FFF2-40B4-BE49-F238E27FC236}">
                <a16:creationId xmlns:a16="http://schemas.microsoft.com/office/drawing/2014/main" id="{BE3154C3-94EA-B871-B4BB-EAD29A27D616}"/>
              </a:ext>
            </a:extLst>
          </p:cNvPr>
          <p:cNvSpPr>
            <a:spLocks noChangeArrowheads="1" noTextEdit="1"/>
          </p:cNvSpPr>
          <p:nvPr>
            <p:ph type="sldImg"/>
          </p:nvPr>
        </p:nvSpPr>
        <p:spPr>
          <a:ln/>
        </p:spPr>
      </p:sp>
      <p:sp>
        <p:nvSpPr>
          <p:cNvPr id="138243" name="Rectangle 3">
            <a:extLst>
              <a:ext uri="{FF2B5EF4-FFF2-40B4-BE49-F238E27FC236}">
                <a16:creationId xmlns:a16="http://schemas.microsoft.com/office/drawing/2014/main" id="{A3633ACF-9B04-1D35-E11F-1F0DDD3108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JP" altLang="en-JP">
              <a:ea typeface="ＭＳ Ｐゴシック" panose="020B0600070205080204"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Image Placeholder 1">
            <a:extLst>
              <a:ext uri="{FF2B5EF4-FFF2-40B4-BE49-F238E27FC236}">
                <a16:creationId xmlns:a16="http://schemas.microsoft.com/office/drawing/2014/main" id="{C14CC92F-DE07-B88F-B864-72C030DB421A}"/>
              </a:ext>
            </a:extLst>
          </p:cNvPr>
          <p:cNvSpPr>
            <a:spLocks noGrp="1" noRot="1" noChangeAspect="1" noChangeArrowheads="1" noTextEdit="1"/>
          </p:cNvSpPr>
          <p:nvPr>
            <p:ph type="sldImg"/>
          </p:nvPr>
        </p:nvSpPr>
        <p:spPr>
          <a:ln/>
        </p:spPr>
      </p:sp>
      <p:sp>
        <p:nvSpPr>
          <p:cNvPr id="140290" name="Notes Placeholder 2">
            <a:extLst>
              <a:ext uri="{FF2B5EF4-FFF2-40B4-BE49-F238E27FC236}">
                <a16:creationId xmlns:a16="http://schemas.microsoft.com/office/drawing/2014/main" id="{89903BA7-A6CE-2475-CBE1-EC4BF811629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JP" altLang="en-JP"/>
          </a:p>
        </p:txBody>
      </p:sp>
      <p:sp>
        <p:nvSpPr>
          <p:cNvPr id="140291" name="Slide Number Placeholder 3">
            <a:extLst>
              <a:ext uri="{FF2B5EF4-FFF2-40B4-BE49-F238E27FC236}">
                <a16:creationId xmlns:a16="http://schemas.microsoft.com/office/drawing/2014/main" id="{37F7FDCC-4542-F7CD-5788-76B493BE08F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8500BC4-D194-A141-A50A-D27DF2ED94DC}" type="slidenum">
              <a:rPr lang="en-US" altLang="en-JP"/>
              <a:pPr>
                <a:spcBef>
                  <a:spcPct val="0"/>
                </a:spcBef>
              </a:pPr>
              <a:t>26</a:t>
            </a:fld>
            <a:endParaRPr lang="en-US" altLang="en-JP"/>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7">
            <a:extLst>
              <a:ext uri="{FF2B5EF4-FFF2-40B4-BE49-F238E27FC236}">
                <a16:creationId xmlns:a16="http://schemas.microsoft.com/office/drawing/2014/main" id="{6EAA9687-2DE5-75D7-E614-5BC318BBAA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718B4EE-9338-5F49-9D35-2DE9BECEB8AA}" type="slidenum">
              <a:rPr lang="en-US" altLang="en-JP"/>
              <a:pPr>
                <a:spcBef>
                  <a:spcPct val="0"/>
                </a:spcBef>
              </a:pPr>
              <a:t>27</a:t>
            </a:fld>
            <a:endParaRPr lang="en-US" altLang="en-JP"/>
          </a:p>
        </p:txBody>
      </p:sp>
      <p:sp>
        <p:nvSpPr>
          <p:cNvPr id="142338" name="Rectangle 2">
            <a:extLst>
              <a:ext uri="{FF2B5EF4-FFF2-40B4-BE49-F238E27FC236}">
                <a16:creationId xmlns:a16="http://schemas.microsoft.com/office/drawing/2014/main" id="{6E0C72D5-27CE-743F-3325-28744F0F8D51}"/>
              </a:ext>
            </a:extLst>
          </p:cNvPr>
          <p:cNvSpPr>
            <a:spLocks noChangeArrowheads="1" noTextEdit="1"/>
          </p:cNvSpPr>
          <p:nvPr>
            <p:ph type="sldImg"/>
          </p:nvPr>
        </p:nvSpPr>
        <p:spPr>
          <a:ln/>
        </p:spPr>
      </p:sp>
      <p:sp>
        <p:nvSpPr>
          <p:cNvPr id="142339" name="Rectangle 3">
            <a:extLst>
              <a:ext uri="{FF2B5EF4-FFF2-40B4-BE49-F238E27FC236}">
                <a16:creationId xmlns:a16="http://schemas.microsoft.com/office/drawing/2014/main" id="{8C8A2594-1B3B-5C51-7913-039C9DAA37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JP" altLang="en-JP"/>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7">
            <a:extLst>
              <a:ext uri="{FF2B5EF4-FFF2-40B4-BE49-F238E27FC236}">
                <a16:creationId xmlns:a16="http://schemas.microsoft.com/office/drawing/2014/main" id="{5D01ACDC-5768-93A8-A0F4-1A98FF854E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AB102ED-57ED-9C48-A94E-FFC116B4DB79}" type="slidenum">
              <a:rPr lang="en-US" altLang="en-JP"/>
              <a:pPr>
                <a:spcBef>
                  <a:spcPct val="0"/>
                </a:spcBef>
              </a:pPr>
              <a:t>28</a:t>
            </a:fld>
            <a:endParaRPr lang="en-US" altLang="en-JP"/>
          </a:p>
        </p:txBody>
      </p:sp>
      <p:sp>
        <p:nvSpPr>
          <p:cNvPr id="144386" name="Rectangle 2">
            <a:extLst>
              <a:ext uri="{FF2B5EF4-FFF2-40B4-BE49-F238E27FC236}">
                <a16:creationId xmlns:a16="http://schemas.microsoft.com/office/drawing/2014/main" id="{177209B3-00AD-A5B5-B633-86F108644EB0}"/>
              </a:ext>
            </a:extLst>
          </p:cNvPr>
          <p:cNvSpPr>
            <a:spLocks noChangeArrowheads="1" noTextEdit="1"/>
          </p:cNvSpPr>
          <p:nvPr>
            <p:ph type="sldImg"/>
          </p:nvPr>
        </p:nvSpPr>
        <p:spPr>
          <a:ln/>
        </p:spPr>
      </p:sp>
      <p:sp>
        <p:nvSpPr>
          <p:cNvPr id="144387" name="Rectangle 3">
            <a:extLst>
              <a:ext uri="{FF2B5EF4-FFF2-40B4-BE49-F238E27FC236}">
                <a16:creationId xmlns:a16="http://schemas.microsoft.com/office/drawing/2014/main" id="{E3E4A26C-E7D9-1042-C002-B623C5CE15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JP" altLang="en-JP"/>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a:extLst>
              <a:ext uri="{FF2B5EF4-FFF2-40B4-BE49-F238E27FC236}">
                <a16:creationId xmlns:a16="http://schemas.microsoft.com/office/drawing/2014/main" id="{114F67D4-B3AE-CD53-153D-EC04782D09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84C9358-4919-C545-9E76-BDEB969AC7B9}" type="slidenum">
              <a:rPr lang="en-US" altLang="en-JP"/>
              <a:pPr>
                <a:spcBef>
                  <a:spcPct val="0"/>
                </a:spcBef>
              </a:pPr>
              <a:t>29</a:t>
            </a:fld>
            <a:endParaRPr lang="en-US" altLang="en-JP"/>
          </a:p>
        </p:txBody>
      </p:sp>
      <p:sp>
        <p:nvSpPr>
          <p:cNvPr id="146434" name="Rectangle 2">
            <a:extLst>
              <a:ext uri="{FF2B5EF4-FFF2-40B4-BE49-F238E27FC236}">
                <a16:creationId xmlns:a16="http://schemas.microsoft.com/office/drawing/2014/main" id="{56B826F9-C1CD-8D1E-3EEA-ED53F4FEBEA9}"/>
              </a:ext>
            </a:extLst>
          </p:cNvPr>
          <p:cNvSpPr>
            <a:spLocks noChangeArrowheads="1" noTextEdit="1"/>
          </p:cNvSpPr>
          <p:nvPr>
            <p:ph type="sldImg"/>
          </p:nvPr>
        </p:nvSpPr>
        <p:spPr>
          <a:ln/>
        </p:spPr>
      </p:sp>
      <p:sp>
        <p:nvSpPr>
          <p:cNvPr id="146435" name="Rectangle 3">
            <a:extLst>
              <a:ext uri="{FF2B5EF4-FFF2-40B4-BE49-F238E27FC236}">
                <a16:creationId xmlns:a16="http://schemas.microsoft.com/office/drawing/2014/main" id="{28F08B91-EF75-E9E8-18B7-DE7F755366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JP" altLang="en-JP"/>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7">
            <a:extLst>
              <a:ext uri="{FF2B5EF4-FFF2-40B4-BE49-F238E27FC236}">
                <a16:creationId xmlns:a16="http://schemas.microsoft.com/office/drawing/2014/main" id="{54AE5C38-942A-F714-0260-B78762396D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B4F1DC9-F65E-3742-8ACB-9EFF676BAF0E}" type="slidenum">
              <a:rPr lang="en-US" altLang="en-JP"/>
              <a:pPr>
                <a:spcBef>
                  <a:spcPct val="0"/>
                </a:spcBef>
              </a:pPr>
              <a:t>30</a:t>
            </a:fld>
            <a:endParaRPr lang="en-US" altLang="en-JP"/>
          </a:p>
        </p:txBody>
      </p:sp>
      <p:sp>
        <p:nvSpPr>
          <p:cNvPr id="148482" name="Rectangle 2">
            <a:extLst>
              <a:ext uri="{FF2B5EF4-FFF2-40B4-BE49-F238E27FC236}">
                <a16:creationId xmlns:a16="http://schemas.microsoft.com/office/drawing/2014/main" id="{391BE55E-BEF9-5EE3-C715-DE0DC348093C}"/>
              </a:ext>
            </a:extLst>
          </p:cNvPr>
          <p:cNvSpPr>
            <a:spLocks noChangeArrowheads="1" noTextEdit="1"/>
          </p:cNvSpPr>
          <p:nvPr>
            <p:ph type="sldImg"/>
          </p:nvPr>
        </p:nvSpPr>
        <p:spPr>
          <a:ln/>
        </p:spPr>
      </p:sp>
      <p:sp>
        <p:nvSpPr>
          <p:cNvPr id="148483" name="Rectangle 3">
            <a:extLst>
              <a:ext uri="{FF2B5EF4-FFF2-40B4-BE49-F238E27FC236}">
                <a16:creationId xmlns:a16="http://schemas.microsoft.com/office/drawing/2014/main" id="{52ECD56B-D53E-FCA3-A032-7AD4B770D4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JP" altLang="en-JP" sz="2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a:extLst>
              <a:ext uri="{FF2B5EF4-FFF2-40B4-BE49-F238E27FC236}">
                <a16:creationId xmlns:a16="http://schemas.microsoft.com/office/drawing/2014/main" id="{8521C41A-AFD7-6214-65B6-82609398AD6F}"/>
              </a:ext>
            </a:extLst>
          </p:cNvPr>
          <p:cNvSpPr>
            <a:spLocks noGrp="1" noRot="1" noChangeAspect="1" noChangeArrowheads="1" noTextEdit="1"/>
          </p:cNvSpPr>
          <p:nvPr>
            <p:ph type="sldImg"/>
          </p:nvPr>
        </p:nvSpPr>
        <p:spPr>
          <a:ln/>
        </p:spPr>
      </p:sp>
      <p:sp>
        <p:nvSpPr>
          <p:cNvPr id="150530" name="Notes Placeholder 2">
            <a:extLst>
              <a:ext uri="{FF2B5EF4-FFF2-40B4-BE49-F238E27FC236}">
                <a16:creationId xmlns:a16="http://schemas.microsoft.com/office/drawing/2014/main" id="{66EEB0BA-B397-176D-009B-271A72BADC4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JP" altLang="en-JP"/>
          </a:p>
        </p:txBody>
      </p:sp>
      <p:sp>
        <p:nvSpPr>
          <p:cNvPr id="150531" name="Slide Number Placeholder 3">
            <a:extLst>
              <a:ext uri="{FF2B5EF4-FFF2-40B4-BE49-F238E27FC236}">
                <a16:creationId xmlns:a16="http://schemas.microsoft.com/office/drawing/2014/main" id="{E649A077-286A-50C2-05EB-C255B4DBFE4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9C64919-73AF-9A45-94EF-D64838F0D9C5}" type="slidenum">
              <a:rPr lang="en-US" altLang="en-JP"/>
              <a:pPr>
                <a:spcBef>
                  <a:spcPct val="0"/>
                </a:spcBef>
              </a:pPr>
              <a:t>31</a:t>
            </a:fld>
            <a:endParaRPr lang="en-US" altLang="en-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a:extLst>
              <a:ext uri="{FF2B5EF4-FFF2-40B4-BE49-F238E27FC236}">
                <a16:creationId xmlns:a16="http://schemas.microsoft.com/office/drawing/2014/main" id="{A3413222-4274-3836-FB33-C9E9542349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4DDC91F-1B08-8147-86E1-06F3D8C28F34}" type="slidenum">
              <a:rPr lang="en-US" altLang="en-JP"/>
              <a:pPr>
                <a:spcBef>
                  <a:spcPct val="0"/>
                </a:spcBef>
              </a:pPr>
              <a:t>3</a:t>
            </a:fld>
            <a:endParaRPr lang="en-US" altLang="en-JP"/>
          </a:p>
        </p:txBody>
      </p:sp>
      <p:sp>
        <p:nvSpPr>
          <p:cNvPr id="95234" name="Rectangle 2">
            <a:extLst>
              <a:ext uri="{FF2B5EF4-FFF2-40B4-BE49-F238E27FC236}">
                <a16:creationId xmlns:a16="http://schemas.microsoft.com/office/drawing/2014/main" id="{958CA1DE-F4BC-A96E-2C75-3CF34DC5314C}"/>
              </a:ext>
            </a:extLst>
          </p:cNvPr>
          <p:cNvSpPr>
            <a:spLocks noChangeArrowheads="1" noTextEdit="1"/>
          </p:cNvSpPr>
          <p:nvPr>
            <p:ph type="sldImg"/>
          </p:nvPr>
        </p:nvSpPr>
        <p:spPr>
          <a:ln/>
        </p:spPr>
      </p:sp>
      <p:sp>
        <p:nvSpPr>
          <p:cNvPr id="95235" name="Rectangle 3">
            <a:extLst>
              <a:ext uri="{FF2B5EF4-FFF2-40B4-BE49-F238E27FC236}">
                <a16:creationId xmlns:a16="http://schemas.microsoft.com/office/drawing/2014/main" id="{F4B09B0C-8BC8-B853-E167-B35756AE05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JP" altLang="en-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a:extLst>
              <a:ext uri="{FF2B5EF4-FFF2-40B4-BE49-F238E27FC236}">
                <a16:creationId xmlns:a16="http://schemas.microsoft.com/office/drawing/2014/main" id="{488B81F0-D737-0F7C-D969-719707DEED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D20D393-2677-284F-A1E7-541690E29E1A}" type="slidenum">
              <a:rPr lang="en-US" altLang="en-JP"/>
              <a:pPr>
                <a:spcBef>
                  <a:spcPct val="0"/>
                </a:spcBef>
              </a:pPr>
              <a:t>4</a:t>
            </a:fld>
            <a:endParaRPr lang="en-US" altLang="en-JP"/>
          </a:p>
        </p:txBody>
      </p:sp>
      <p:sp>
        <p:nvSpPr>
          <p:cNvPr id="97282" name="Rectangle 2">
            <a:extLst>
              <a:ext uri="{FF2B5EF4-FFF2-40B4-BE49-F238E27FC236}">
                <a16:creationId xmlns:a16="http://schemas.microsoft.com/office/drawing/2014/main" id="{434C6876-CD02-8609-0205-FCF0256D9F4F}"/>
              </a:ext>
            </a:extLst>
          </p:cNvPr>
          <p:cNvSpPr>
            <a:spLocks noChangeArrowheads="1" noTextEdit="1"/>
          </p:cNvSpPr>
          <p:nvPr>
            <p:ph type="sldImg"/>
          </p:nvPr>
        </p:nvSpPr>
        <p:spPr>
          <a:ln/>
        </p:spPr>
      </p:sp>
      <p:sp>
        <p:nvSpPr>
          <p:cNvPr id="97283" name="Rectangle 3">
            <a:extLst>
              <a:ext uri="{FF2B5EF4-FFF2-40B4-BE49-F238E27FC236}">
                <a16:creationId xmlns:a16="http://schemas.microsoft.com/office/drawing/2014/main" id="{20C37691-AF48-3A75-DA72-CD1ECD422A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JP" altLang="en-J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a:extLst>
              <a:ext uri="{FF2B5EF4-FFF2-40B4-BE49-F238E27FC236}">
                <a16:creationId xmlns:a16="http://schemas.microsoft.com/office/drawing/2014/main" id="{7458992F-93C0-328D-126B-DC7AEB679C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093649D-3633-D043-A311-E83008CA8414}" type="slidenum">
              <a:rPr lang="en-US" altLang="en-JP"/>
              <a:pPr>
                <a:spcBef>
                  <a:spcPct val="0"/>
                </a:spcBef>
              </a:pPr>
              <a:t>5</a:t>
            </a:fld>
            <a:endParaRPr lang="en-US" altLang="en-JP"/>
          </a:p>
        </p:txBody>
      </p:sp>
      <p:sp>
        <p:nvSpPr>
          <p:cNvPr id="99330" name="Rectangle 2">
            <a:extLst>
              <a:ext uri="{FF2B5EF4-FFF2-40B4-BE49-F238E27FC236}">
                <a16:creationId xmlns:a16="http://schemas.microsoft.com/office/drawing/2014/main" id="{AEBDDC92-59A1-0A4C-9E06-D826DC58EA4E}"/>
              </a:ext>
            </a:extLst>
          </p:cNvPr>
          <p:cNvSpPr>
            <a:spLocks noChangeArrowheads="1" noTextEdit="1"/>
          </p:cNvSpPr>
          <p:nvPr>
            <p:ph type="sldImg"/>
          </p:nvPr>
        </p:nvSpPr>
        <p:spPr>
          <a:ln/>
        </p:spPr>
      </p:sp>
      <p:sp>
        <p:nvSpPr>
          <p:cNvPr id="99331" name="Rectangle 3">
            <a:extLst>
              <a:ext uri="{FF2B5EF4-FFF2-40B4-BE49-F238E27FC236}">
                <a16:creationId xmlns:a16="http://schemas.microsoft.com/office/drawing/2014/main" id="{F950A5DE-6C02-B182-6DB9-680FF7E0D0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JP" altLang="en-JP"/>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a:extLst>
              <a:ext uri="{FF2B5EF4-FFF2-40B4-BE49-F238E27FC236}">
                <a16:creationId xmlns:a16="http://schemas.microsoft.com/office/drawing/2014/main" id="{C767148C-F808-103E-7E3D-4622FB7234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9C28CDB-E619-1945-8613-9C36AEEFEEFE}" type="slidenum">
              <a:rPr lang="en-US" altLang="en-JP"/>
              <a:pPr>
                <a:spcBef>
                  <a:spcPct val="0"/>
                </a:spcBef>
              </a:pPr>
              <a:t>6</a:t>
            </a:fld>
            <a:endParaRPr lang="en-US" altLang="en-JP"/>
          </a:p>
        </p:txBody>
      </p:sp>
      <p:sp>
        <p:nvSpPr>
          <p:cNvPr id="101378" name="Rectangle 2">
            <a:extLst>
              <a:ext uri="{FF2B5EF4-FFF2-40B4-BE49-F238E27FC236}">
                <a16:creationId xmlns:a16="http://schemas.microsoft.com/office/drawing/2014/main" id="{CBBA2873-B2AB-191C-C0BE-097C4E1F0E2A}"/>
              </a:ext>
            </a:extLst>
          </p:cNvPr>
          <p:cNvSpPr>
            <a:spLocks noChangeArrowheads="1" noTextEdit="1"/>
          </p:cNvSpPr>
          <p:nvPr>
            <p:ph type="sldImg"/>
          </p:nvPr>
        </p:nvSpPr>
        <p:spPr>
          <a:ln/>
        </p:spPr>
      </p:sp>
      <p:sp>
        <p:nvSpPr>
          <p:cNvPr id="101379" name="Rectangle 3">
            <a:extLst>
              <a:ext uri="{FF2B5EF4-FFF2-40B4-BE49-F238E27FC236}">
                <a16:creationId xmlns:a16="http://schemas.microsoft.com/office/drawing/2014/main" id="{4E3A8AFD-6F62-7B84-EF28-59DD5904473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JP" altLang="en-JP"/>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a:extLst>
              <a:ext uri="{FF2B5EF4-FFF2-40B4-BE49-F238E27FC236}">
                <a16:creationId xmlns:a16="http://schemas.microsoft.com/office/drawing/2014/main" id="{F4565D42-723B-99B9-6D1B-A031FC1FF0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DE20AAD-62E1-AF42-BB4D-74092034DA3D}" type="slidenum">
              <a:rPr lang="en-US" altLang="en-JP"/>
              <a:pPr>
                <a:spcBef>
                  <a:spcPct val="0"/>
                </a:spcBef>
              </a:pPr>
              <a:t>7</a:t>
            </a:fld>
            <a:endParaRPr lang="en-US" altLang="en-JP"/>
          </a:p>
        </p:txBody>
      </p:sp>
      <p:sp>
        <p:nvSpPr>
          <p:cNvPr id="103426" name="Rectangle 2">
            <a:extLst>
              <a:ext uri="{FF2B5EF4-FFF2-40B4-BE49-F238E27FC236}">
                <a16:creationId xmlns:a16="http://schemas.microsoft.com/office/drawing/2014/main" id="{0391A78E-7745-824E-F6E5-670354ACEB04}"/>
              </a:ext>
            </a:extLst>
          </p:cNvPr>
          <p:cNvSpPr>
            <a:spLocks noChangeArrowheads="1" noTextEdit="1"/>
          </p:cNvSpPr>
          <p:nvPr>
            <p:ph type="sldImg"/>
          </p:nvPr>
        </p:nvSpPr>
        <p:spPr>
          <a:ln/>
        </p:spPr>
      </p:sp>
      <p:sp>
        <p:nvSpPr>
          <p:cNvPr id="103427" name="Rectangle 3">
            <a:extLst>
              <a:ext uri="{FF2B5EF4-FFF2-40B4-BE49-F238E27FC236}">
                <a16:creationId xmlns:a16="http://schemas.microsoft.com/office/drawing/2014/main" id="{2D163D9E-24D7-520D-A649-072F648479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JP" altLang="en-JP"/>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a:extLst>
              <a:ext uri="{FF2B5EF4-FFF2-40B4-BE49-F238E27FC236}">
                <a16:creationId xmlns:a16="http://schemas.microsoft.com/office/drawing/2014/main" id="{54171D90-FE91-E346-C2F5-A1A03AC9AA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D5FF4B7-C464-1B47-8A62-2DDA357FD182}" type="slidenum">
              <a:rPr lang="en-US" altLang="en-JP"/>
              <a:pPr>
                <a:spcBef>
                  <a:spcPct val="0"/>
                </a:spcBef>
              </a:pPr>
              <a:t>8</a:t>
            </a:fld>
            <a:endParaRPr lang="en-US" altLang="en-JP"/>
          </a:p>
        </p:txBody>
      </p:sp>
      <p:sp>
        <p:nvSpPr>
          <p:cNvPr id="105474" name="Rectangle 2">
            <a:extLst>
              <a:ext uri="{FF2B5EF4-FFF2-40B4-BE49-F238E27FC236}">
                <a16:creationId xmlns:a16="http://schemas.microsoft.com/office/drawing/2014/main" id="{B434D073-483A-888F-EFDD-A8DFCD21BC08}"/>
              </a:ext>
            </a:extLst>
          </p:cNvPr>
          <p:cNvSpPr>
            <a:spLocks noChangeArrowheads="1" noTextEdit="1"/>
          </p:cNvSpPr>
          <p:nvPr>
            <p:ph type="sldImg"/>
          </p:nvPr>
        </p:nvSpPr>
        <p:spPr>
          <a:ln/>
        </p:spPr>
      </p:sp>
      <p:sp>
        <p:nvSpPr>
          <p:cNvPr id="105475" name="Rectangle 3">
            <a:extLst>
              <a:ext uri="{FF2B5EF4-FFF2-40B4-BE49-F238E27FC236}">
                <a16:creationId xmlns:a16="http://schemas.microsoft.com/office/drawing/2014/main" id="{CAD51F86-EA00-7808-F42C-5AC4F5A253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JP" altLang="en-JP"/>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a:extLst>
              <a:ext uri="{FF2B5EF4-FFF2-40B4-BE49-F238E27FC236}">
                <a16:creationId xmlns:a16="http://schemas.microsoft.com/office/drawing/2014/main" id="{2C4F9563-6227-2BF9-3816-181135BF84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600B4D3-CB37-8E47-B202-39E52FD3FCE0}" type="slidenum">
              <a:rPr lang="en-US" altLang="en-JP"/>
              <a:pPr>
                <a:spcBef>
                  <a:spcPct val="0"/>
                </a:spcBef>
              </a:pPr>
              <a:t>9</a:t>
            </a:fld>
            <a:endParaRPr lang="en-US" altLang="en-JP"/>
          </a:p>
        </p:txBody>
      </p:sp>
      <p:sp>
        <p:nvSpPr>
          <p:cNvPr id="107522" name="Rectangle 2">
            <a:extLst>
              <a:ext uri="{FF2B5EF4-FFF2-40B4-BE49-F238E27FC236}">
                <a16:creationId xmlns:a16="http://schemas.microsoft.com/office/drawing/2014/main" id="{69318462-5D3F-465B-29F1-D8B7AA0BC5CC}"/>
              </a:ext>
            </a:extLst>
          </p:cNvPr>
          <p:cNvSpPr>
            <a:spLocks noChangeArrowheads="1" noTextEdit="1"/>
          </p:cNvSpPr>
          <p:nvPr>
            <p:ph type="sldImg"/>
          </p:nvPr>
        </p:nvSpPr>
        <p:spPr>
          <a:ln/>
        </p:spPr>
      </p:sp>
      <p:sp>
        <p:nvSpPr>
          <p:cNvPr id="107523" name="Rectangle 3">
            <a:extLst>
              <a:ext uri="{FF2B5EF4-FFF2-40B4-BE49-F238E27FC236}">
                <a16:creationId xmlns:a16="http://schemas.microsoft.com/office/drawing/2014/main" id="{50F25F34-9ADF-0CDF-3E0E-5F36D1603B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JP" altLang="en-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10A6811F-FD4D-DFDB-819E-7B26956E789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0E54C6B-E18D-1D7C-F762-50BA3E45949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C8980C2-6F67-8546-C0AA-A98DC0F158B6}"/>
              </a:ext>
            </a:extLst>
          </p:cNvPr>
          <p:cNvSpPr>
            <a:spLocks noGrp="1" noChangeArrowheads="1"/>
          </p:cNvSpPr>
          <p:nvPr>
            <p:ph type="sldNum" sz="quarter" idx="12"/>
          </p:nvPr>
        </p:nvSpPr>
        <p:spPr>
          <a:ln/>
        </p:spPr>
        <p:txBody>
          <a:bodyPr/>
          <a:lstStyle>
            <a:lvl1pPr>
              <a:defRPr/>
            </a:lvl1pPr>
          </a:lstStyle>
          <a:p>
            <a:pPr>
              <a:defRPr/>
            </a:pPr>
            <a:fld id="{F6EC8B92-E8BE-7F49-A595-BB9954537013}" type="slidenum">
              <a:rPr lang="en-US" altLang="en-JP"/>
              <a:pPr>
                <a:defRPr/>
              </a:pPr>
              <a:t>‹#›</a:t>
            </a:fld>
            <a:endParaRPr lang="en-US" altLang="en-JP"/>
          </a:p>
        </p:txBody>
      </p:sp>
    </p:spTree>
    <p:extLst>
      <p:ext uri="{BB962C8B-B14F-4D97-AF65-F5344CB8AC3E}">
        <p14:creationId xmlns:p14="http://schemas.microsoft.com/office/powerpoint/2010/main" val="3779929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E6212CE-1812-619F-41B8-EFFEFCF7F06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89BB8D7-C915-3740-62FB-F96ED1764D5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50F8378-EAD6-79BA-5D32-CD4BD3FE614D}"/>
              </a:ext>
            </a:extLst>
          </p:cNvPr>
          <p:cNvSpPr>
            <a:spLocks noGrp="1" noChangeArrowheads="1"/>
          </p:cNvSpPr>
          <p:nvPr>
            <p:ph type="sldNum" sz="quarter" idx="12"/>
          </p:nvPr>
        </p:nvSpPr>
        <p:spPr>
          <a:ln/>
        </p:spPr>
        <p:txBody>
          <a:bodyPr/>
          <a:lstStyle>
            <a:lvl1pPr>
              <a:defRPr/>
            </a:lvl1pPr>
          </a:lstStyle>
          <a:p>
            <a:pPr>
              <a:defRPr/>
            </a:pPr>
            <a:fld id="{31E12581-CE96-F94B-9B8F-1B06748D2EE1}" type="slidenum">
              <a:rPr lang="en-US" altLang="en-JP"/>
              <a:pPr>
                <a:defRPr/>
              </a:pPr>
              <a:t>‹#›</a:t>
            </a:fld>
            <a:endParaRPr lang="en-US" altLang="en-JP"/>
          </a:p>
        </p:txBody>
      </p:sp>
    </p:spTree>
    <p:extLst>
      <p:ext uri="{BB962C8B-B14F-4D97-AF65-F5344CB8AC3E}">
        <p14:creationId xmlns:p14="http://schemas.microsoft.com/office/powerpoint/2010/main" val="2774147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ADEFF62-99D3-7BB2-AD6F-176C0101B41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58B6E1A-8284-40C1-3614-B2310E8C525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890C6DB-049A-9C00-A341-31569FEF2AF0}"/>
              </a:ext>
            </a:extLst>
          </p:cNvPr>
          <p:cNvSpPr>
            <a:spLocks noGrp="1" noChangeArrowheads="1"/>
          </p:cNvSpPr>
          <p:nvPr>
            <p:ph type="sldNum" sz="quarter" idx="12"/>
          </p:nvPr>
        </p:nvSpPr>
        <p:spPr>
          <a:ln/>
        </p:spPr>
        <p:txBody>
          <a:bodyPr/>
          <a:lstStyle>
            <a:lvl1pPr>
              <a:defRPr/>
            </a:lvl1pPr>
          </a:lstStyle>
          <a:p>
            <a:pPr>
              <a:defRPr/>
            </a:pPr>
            <a:fld id="{CD8A6E5C-8319-1C4F-A738-67D818D48EAE}" type="slidenum">
              <a:rPr lang="en-US" altLang="en-JP"/>
              <a:pPr>
                <a:defRPr/>
              </a:pPr>
              <a:t>‹#›</a:t>
            </a:fld>
            <a:endParaRPr lang="en-US" altLang="en-JP"/>
          </a:p>
        </p:txBody>
      </p:sp>
    </p:spTree>
    <p:extLst>
      <p:ext uri="{BB962C8B-B14F-4D97-AF65-F5344CB8AC3E}">
        <p14:creationId xmlns:p14="http://schemas.microsoft.com/office/powerpoint/2010/main" val="3786409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28B2CF4-F300-26B3-E42C-E111E2BA062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C9A7075-BCBB-FBC1-D7E4-D57AE1B0F48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7E02A2C-86E7-49A1-2704-DEF59FCA9D94}"/>
              </a:ext>
            </a:extLst>
          </p:cNvPr>
          <p:cNvSpPr>
            <a:spLocks noGrp="1" noChangeArrowheads="1"/>
          </p:cNvSpPr>
          <p:nvPr>
            <p:ph type="sldNum" sz="quarter" idx="12"/>
          </p:nvPr>
        </p:nvSpPr>
        <p:spPr>
          <a:ln/>
        </p:spPr>
        <p:txBody>
          <a:bodyPr/>
          <a:lstStyle>
            <a:lvl1pPr>
              <a:defRPr/>
            </a:lvl1pPr>
          </a:lstStyle>
          <a:p>
            <a:pPr>
              <a:defRPr/>
            </a:pPr>
            <a:fld id="{585D321A-CA3B-B849-9AAC-179A06A3DB9B}" type="slidenum">
              <a:rPr lang="en-US" altLang="en-JP"/>
              <a:pPr>
                <a:defRPr/>
              </a:pPr>
              <a:t>‹#›</a:t>
            </a:fld>
            <a:endParaRPr lang="en-US" altLang="en-JP"/>
          </a:p>
        </p:txBody>
      </p:sp>
    </p:spTree>
    <p:extLst>
      <p:ext uri="{BB962C8B-B14F-4D97-AF65-F5344CB8AC3E}">
        <p14:creationId xmlns:p14="http://schemas.microsoft.com/office/powerpoint/2010/main" val="4162285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BC08348F-764D-EFCC-614E-B01829F2D19D}"/>
              </a:ext>
            </a:extLst>
          </p:cNvPr>
          <p:cNvGrpSpPr>
            <a:grpSpLocks/>
          </p:cNvGrpSpPr>
          <p:nvPr/>
        </p:nvGrpSpPr>
        <p:grpSpPr bwMode="auto">
          <a:xfrm>
            <a:off x="2084388" y="296863"/>
            <a:ext cx="6823075" cy="5353050"/>
            <a:chOff x="1313" y="187"/>
            <a:chExt cx="4298" cy="3372"/>
          </a:xfrm>
        </p:grpSpPr>
        <p:grpSp>
          <p:nvGrpSpPr>
            <p:cNvPr id="3" name="Group 3">
              <a:extLst>
                <a:ext uri="{FF2B5EF4-FFF2-40B4-BE49-F238E27FC236}">
                  <a16:creationId xmlns:a16="http://schemas.microsoft.com/office/drawing/2014/main" id="{84D93CC8-37DD-AA85-C7AC-3FAC32E09D9A}"/>
                </a:ext>
              </a:extLst>
            </p:cNvPr>
            <p:cNvGrpSpPr>
              <a:grpSpLocks/>
            </p:cNvGrpSpPr>
            <p:nvPr/>
          </p:nvGrpSpPr>
          <p:grpSpPr bwMode="auto">
            <a:xfrm>
              <a:off x="2194" y="601"/>
              <a:ext cx="596" cy="447"/>
              <a:chOff x="0" y="0"/>
              <a:chExt cx="768" cy="576"/>
            </a:xfrm>
          </p:grpSpPr>
          <p:sp>
            <p:nvSpPr>
              <p:cNvPr id="40135" name="Oval 4">
                <a:extLst>
                  <a:ext uri="{FF2B5EF4-FFF2-40B4-BE49-F238E27FC236}">
                    <a16:creationId xmlns:a16="http://schemas.microsoft.com/office/drawing/2014/main" id="{6F35A5A4-7F50-EC0D-073E-61A92B22C14C}"/>
                  </a:ext>
                </a:extLst>
              </p:cNvPr>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JP" altLang="en-JP"/>
              </a:p>
            </p:txBody>
          </p:sp>
          <p:sp>
            <p:nvSpPr>
              <p:cNvPr id="40136" name="Oval 5">
                <a:extLst>
                  <a:ext uri="{FF2B5EF4-FFF2-40B4-BE49-F238E27FC236}">
                    <a16:creationId xmlns:a16="http://schemas.microsoft.com/office/drawing/2014/main" id="{3379D279-0777-E281-73CE-B7CB6E30AFF2}"/>
                  </a:ext>
                </a:extLst>
              </p:cNvPr>
              <p:cNvSpPr>
                <a:spLocks noChangeArrowheads="1"/>
              </p:cNvSpPr>
              <p:nvPr/>
            </p:nvSpPr>
            <p:spPr bwMode="hidden">
              <a:xfrm>
                <a:off x="276" y="253"/>
                <a:ext cx="187" cy="107"/>
              </a:xfrm>
              <a:prstGeom prst="ellipse">
                <a:avLst/>
              </a:prstGeom>
              <a:gradFill rotWithShape="0">
                <a:gsLst>
                  <a:gs pos="0">
                    <a:schemeClr val="accent1"/>
                  </a:gs>
                  <a:gs pos="100000">
                    <a:schemeClr val="bg2"/>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JP" altLang="en-JP"/>
              </a:p>
            </p:txBody>
          </p:sp>
        </p:grpSp>
        <p:grpSp>
          <p:nvGrpSpPr>
            <p:cNvPr id="4" name="Group 6">
              <a:extLst>
                <a:ext uri="{FF2B5EF4-FFF2-40B4-BE49-F238E27FC236}">
                  <a16:creationId xmlns:a16="http://schemas.microsoft.com/office/drawing/2014/main" id="{1FD7D9D5-7955-AD49-8586-7BB7A67ECF5C}"/>
                </a:ext>
              </a:extLst>
            </p:cNvPr>
            <p:cNvGrpSpPr>
              <a:grpSpLocks/>
            </p:cNvGrpSpPr>
            <p:nvPr/>
          </p:nvGrpSpPr>
          <p:grpSpPr bwMode="auto">
            <a:xfrm>
              <a:off x="1312" y="186"/>
              <a:ext cx="4299" cy="3371"/>
              <a:chOff x="0" y="2"/>
              <a:chExt cx="5533" cy="4339"/>
            </a:xfrm>
          </p:grpSpPr>
          <p:grpSp>
            <p:nvGrpSpPr>
              <p:cNvPr id="20" name="Group 7">
                <a:extLst>
                  <a:ext uri="{FF2B5EF4-FFF2-40B4-BE49-F238E27FC236}">
                    <a16:creationId xmlns:a16="http://schemas.microsoft.com/office/drawing/2014/main" id="{6EAABD56-F6CD-D48B-547A-D5A9BEB8ADB1}"/>
                  </a:ext>
                </a:extLst>
              </p:cNvPr>
              <p:cNvGrpSpPr>
                <a:grpSpLocks/>
              </p:cNvGrpSpPr>
              <p:nvPr/>
            </p:nvGrpSpPr>
            <p:grpSpPr bwMode="auto">
              <a:xfrm>
                <a:off x="0" y="2"/>
                <a:ext cx="5470" cy="4339"/>
                <a:chOff x="0" y="2"/>
                <a:chExt cx="5470" cy="4339"/>
              </a:xfrm>
            </p:grpSpPr>
            <p:grpSp>
              <p:nvGrpSpPr>
                <p:cNvPr id="31" name="Group 8">
                  <a:extLst>
                    <a:ext uri="{FF2B5EF4-FFF2-40B4-BE49-F238E27FC236}">
                      <a16:creationId xmlns:a16="http://schemas.microsoft.com/office/drawing/2014/main" id="{6F3F0D24-BD45-DE42-539A-2F779340EF69}"/>
                    </a:ext>
                  </a:extLst>
                </p:cNvPr>
                <p:cNvGrpSpPr>
                  <a:grpSpLocks/>
                </p:cNvGrpSpPr>
                <p:nvPr/>
              </p:nvGrpSpPr>
              <p:grpSpPr bwMode="auto">
                <a:xfrm>
                  <a:off x="1339" y="788"/>
                  <a:ext cx="2919" cy="2149"/>
                  <a:chOff x="1265" y="816"/>
                  <a:chExt cx="2919" cy="2149"/>
                </a:xfrm>
              </p:grpSpPr>
              <p:sp>
                <p:nvSpPr>
                  <p:cNvPr id="40133" name="Oval 9">
                    <a:extLst>
                      <a:ext uri="{FF2B5EF4-FFF2-40B4-BE49-F238E27FC236}">
                        <a16:creationId xmlns:a16="http://schemas.microsoft.com/office/drawing/2014/main" id="{2D6C9105-49BB-8185-920F-9D728E190177}"/>
                      </a:ext>
                    </a:extLst>
                  </p:cNvPr>
                  <p:cNvSpPr>
                    <a:spLocks noChangeArrowheads="1"/>
                  </p:cNvSpPr>
                  <p:nvPr/>
                </p:nvSpPr>
                <p:spPr bwMode="hidden">
                  <a:xfrm>
                    <a:off x="1265" y="816"/>
                    <a:ext cx="2919" cy="2148"/>
                  </a:xfrm>
                  <a:prstGeom prst="ellipse">
                    <a:avLst/>
                  </a:prstGeom>
                  <a:gradFill rotWithShape="0">
                    <a:gsLst>
                      <a:gs pos="0">
                        <a:schemeClr val="bg2"/>
                      </a:gs>
                      <a:gs pos="100000">
                        <a:schemeClr val="bg1"/>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JP" altLang="en-JP"/>
                  </a:p>
                </p:txBody>
              </p:sp>
              <p:sp>
                <p:nvSpPr>
                  <p:cNvPr id="40134" name="Oval 10">
                    <a:extLst>
                      <a:ext uri="{FF2B5EF4-FFF2-40B4-BE49-F238E27FC236}">
                        <a16:creationId xmlns:a16="http://schemas.microsoft.com/office/drawing/2014/main" id="{8FD84656-B333-3F83-7F41-D6C108D065F8}"/>
                      </a:ext>
                    </a:extLst>
                  </p:cNvPr>
                  <p:cNvSpPr>
                    <a:spLocks noChangeArrowheads="1"/>
                  </p:cNvSpPr>
                  <p:nvPr/>
                </p:nvSpPr>
                <p:spPr bwMode="hidden">
                  <a:xfrm>
                    <a:off x="2379" y="1602"/>
                    <a:ext cx="578" cy="405"/>
                  </a:xfrm>
                  <a:prstGeom prst="ellipse">
                    <a:avLst/>
                  </a:prstGeom>
                  <a:gradFill rotWithShape="0">
                    <a:gsLst>
                      <a:gs pos="0">
                        <a:schemeClr val="accent2"/>
                      </a:gs>
                      <a:gs pos="100000">
                        <a:schemeClr val="bg2"/>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JP" altLang="en-JP"/>
                  </a:p>
                </p:txBody>
              </p:sp>
            </p:grpSp>
            <p:grpSp>
              <p:nvGrpSpPr>
                <p:cNvPr id="32" name="Group 11">
                  <a:extLst>
                    <a:ext uri="{FF2B5EF4-FFF2-40B4-BE49-F238E27FC236}">
                      <a16:creationId xmlns:a16="http://schemas.microsoft.com/office/drawing/2014/main" id="{ED40AF6E-7080-416D-1A38-CF9E94991FD5}"/>
                    </a:ext>
                  </a:extLst>
                </p:cNvPr>
                <p:cNvGrpSpPr>
                  <a:grpSpLocks/>
                </p:cNvGrpSpPr>
                <p:nvPr/>
              </p:nvGrpSpPr>
              <p:grpSpPr bwMode="auto">
                <a:xfrm>
                  <a:off x="0" y="2"/>
                  <a:ext cx="5470" cy="4339"/>
                  <a:chOff x="0" y="2"/>
                  <a:chExt cx="5470" cy="4339"/>
                </a:xfrm>
              </p:grpSpPr>
              <p:grpSp>
                <p:nvGrpSpPr>
                  <p:cNvPr id="33" name="Group 12">
                    <a:extLst>
                      <a:ext uri="{FF2B5EF4-FFF2-40B4-BE49-F238E27FC236}">
                        <a16:creationId xmlns:a16="http://schemas.microsoft.com/office/drawing/2014/main" id="{3593FBE0-7583-C38B-2387-00EDBA21F820}"/>
                      </a:ext>
                    </a:extLst>
                  </p:cNvPr>
                  <p:cNvGrpSpPr>
                    <a:grpSpLocks/>
                  </p:cNvGrpSpPr>
                  <p:nvPr/>
                </p:nvGrpSpPr>
                <p:grpSpPr bwMode="auto">
                  <a:xfrm>
                    <a:off x="3544" y="1504"/>
                    <a:ext cx="1259" cy="2324"/>
                    <a:chOff x="3470" y="1532"/>
                    <a:chExt cx="1259" cy="2324"/>
                  </a:xfrm>
                </p:grpSpPr>
                <p:sp>
                  <p:nvSpPr>
                    <p:cNvPr id="40131" name="Freeform 13">
                      <a:extLst>
                        <a:ext uri="{FF2B5EF4-FFF2-40B4-BE49-F238E27FC236}">
                          <a16:creationId xmlns:a16="http://schemas.microsoft.com/office/drawing/2014/main" id="{55655A3F-E301-17C2-28C5-A6CFCA4F6688}"/>
                        </a:ext>
                      </a:extLst>
                    </p:cNvPr>
                    <p:cNvSpPr>
                      <a:spLocks/>
                    </p:cNvSpPr>
                    <p:nvPr/>
                  </p:nvSpPr>
                  <p:spPr bwMode="hidden">
                    <a:xfrm rot="2711884">
                      <a:off x="2764" y="2238"/>
                      <a:ext cx="1725" cy="31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0132" name="Freeform 14">
                      <a:extLst>
                        <a:ext uri="{FF2B5EF4-FFF2-40B4-BE49-F238E27FC236}">
                          <a16:creationId xmlns:a16="http://schemas.microsoft.com/office/drawing/2014/main" id="{5AC5F067-E721-19AC-D540-5039F8978DC6}"/>
                        </a:ext>
                      </a:extLst>
                    </p:cNvPr>
                    <p:cNvSpPr>
                      <a:spLocks/>
                    </p:cNvSpPr>
                    <p:nvPr/>
                  </p:nvSpPr>
                  <p:spPr bwMode="hidden">
                    <a:xfrm rot="2711884">
                      <a:off x="4022" y="3148"/>
                      <a:ext cx="924"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grpSp>
              <p:grpSp>
                <p:nvGrpSpPr>
                  <p:cNvPr id="34" name="Group 15">
                    <a:extLst>
                      <a:ext uri="{FF2B5EF4-FFF2-40B4-BE49-F238E27FC236}">
                        <a16:creationId xmlns:a16="http://schemas.microsoft.com/office/drawing/2014/main" id="{A3C1140E-3B3F-B7D4-7C40-ACEED23E3F01}"/>
                      </a:ext>
                    </a:extLst>
                  </p:cNvPr>
                  <p:cNvGrpSpPr>
                    <a:grpSpLocks/>
                  </p:cNvGrpSpPr>
                  <p:nvPr/>
                </p:nvGrpSpPr>
                <p:grpSpPr bwMode="auto">
                  <a:xfrm>
                    <a:off x="2938" y="1991"/>
                    <a:ext cx="2462" cy="1332"/>
                    <a:chOff x="2864" y="2019"/>
                    <a:chExt cx="2462" cy="1332"/>
                  </a:xfrm>
                </p:grpSpPr>
                <p:sp>
                  <p:nvSpPr>
                    <p:cNvPr id="40129" name="Freeform 16">
                      <a:extLst>
                        <a:ext uri="{FF2B5EF4-FFF2-40B4-BE49-F238E27FC236}">
                          <a16:creationId xmlns:a16="http://schemas.microsoft.com/office/drawing/2014/main" id="{69C154EC-0FCF-ADED-6E9A-034241DA7727}"/>
                        </a:ext>
                      </a:extLst>
                    </p:cNvPr>
                    <p:cNvSpPr>
                      <a:spLocks/>
                    </p:cNvSpPr>
                    <p:nvPr/>
                  </p:nvSpPr>
                  <p:spPr bwMode="hidden">
                    <a:xfrm rot="2104081">
                      <a:off x="2864" y="2019"/>
                      <a:ext cx="1813" cy="34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40130" name="Freeform 17">
                      <a:extLst>
                        <a:ext uri="{FF2B5EF4-FFF2-40B4-BE49-F238E27FC236}">
                          <a16:creationId xmlns:a16="http://schemas.microsoft.com/office/drawing/2014/main" id="{1320A642-D4D9-7B91-DC23-EB4691060CED}"/>
                        </a:ext>
                      </a:extLst>
                    </p:cNvPr>
                    <p:cNvSpPr>
                      <a:spLocks/>
                    </p:cNvSpPr>
                    <p:nvPr/>
                  </p:nvSpPr>
                  <p:spPr bwMode="hidden">
                    <a:xfrm rot="2104081">
                      <a:off x="4352" y="2806"/>
                      <a:ext cx="974" cy="544"/>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35" name="Group 18">
                    <a:extLst>
                      <a:ext uri="{FF2B5EF4-FFF2-40B4-BE49-F238E27FC236}">
                        <a16:creationId xmlns:a16="http://schemas.microsoft.com/office/drawing/2014/main" id="{5CC78D49-000D-CDB4-42CF-9BE19D1DEBAC}"/>
                      </a:ext>
                    </a:extLst>
                  </p:cNvPr>
                  <p:cNvGrpSpPr>
                    <a:grpSpLocks/>
                  </p:cNvGrpSpPr>
                  <p:nvPr/>
                </p:nvGrpSpPr>
                <p:grpSpPr bwMode="auto">
                  <a:xfrm>
                    <a:off x="2970" y="1803"/>
                    <a:ext cx="2478" cy="1065"/>
                    <a:chOff x="2896" y="1831"/>
                    <a:chExt cx="2478" cy="1065"/>
                  </a:xfrm>
                </p:grpSpPr>
                <p:sp>
                  <p:nvSpPr>
                    <p:cNvPr id="40127" name="Freeform 19">
                      <a:extLst>
                        <a:ext uri="{FF2B5EF4-FFF2-40B4-BE49-F238E27FC236}">
                          <a16:creationId xmlns:a16="http://schemas.microsoft.com/office/drawing/2014/main" id="{90402CEC-87DC-9772-F203-9D49C088565C}"/>
                        </a:ext>
                      </a:extLst>
                    </p:cNvPr>
                    <p:cNvSpPr>
                      <a:spLocks/>
                    </p:cNvSpPr>
                    <p:nvPr/>
                  </p:nvSpPr>
                  <p:spPr bwMode="hidden">
                    <a:xfrm rot="1582915">
                      <a:off x="2896" y="1831"/>
                      <a:ext cx="1736" cy="30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40128" name="Freeform 20">
                      <a:extLst>
                        <a:ext uri="{FF2B5EF4-FFF2-40B4-BE49-F238E27FC236}">
                          <a16:creationId xmlns:a16="http://schemas.microsoft.com/office/drawing/2014/main" id="{AA6F4C2D-651F-2563-A48C-C921BB651821}"/>
                        </a:ext>
                      </a:extLst>
                    </p:cNvPr>
                    <p:cNvSpPr>
                      <a:spLocks/>
                    </p:cNvSpPr>
                    <p:nvPr/>
                  </p:nvSpPr>
                  <p:spPr bwMode="hidden">
                    <a:xfrm rot="1582915">
                      <a:off x="4442" y="2420"/>
                      <a:ext cx="932" cy="47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36" name="Group 21">
                    <a:extLst>
                      <a:ext uri="{FF2B5EF4-FFF2-40B4-BE49-F238E27FC236}">
                        <a16:creationId xmlns:a16="http://schemas.microsoft.com/office/drawing/2014/main" id="{B936364F-0E02-AC6D-330A-3F0F996EDF43}"/>
                      </a:ext>
                    </a:extLst>
                  </p:cNvPr>
                  <p:cNvGrpSpPr>
                    <a:grpSpLocks/>
                  </p:cNvGrpSpPr>
                  <p:nvPr/>
                </p:nvGrpSpPr>
                <p:grpSpPr bwMode="auto">
                  <a:xfrm>
                    <a:off x="2998" y="1608"/>
                    <a:ext cx="2472" cy="927"/>
                    <a:chOff x="2924" y="1636"/>
                    <a:chExt cx="2472" cy="927"/>
                  </a:xfrm>
                </p:grpSpPr>
                <p:sp>
                  <p:nvSpPr>
                    <p:cNvPr id="40125" name="Freeform 22">
                      <a:extLst>
                        <a:ext uri="{FF2B5EF4-FFF2-40B4-BE49-F238E27FC236}">
                          <a16:creationId xmlns:a16="http://schemas.microsoft.com/office/drawing/2014/main" id="{B5551A25-2CC8-6791-FD00-55760BDBD930}"/>
                        </a:ext>
                      </a:extLst>
                    </p:cNvPr>
                    <p:cNvSpPr>
                      <a:spLocks/>
                    </p:cNvSpPr>
                    <p:nvPr/>
                  </p:nvSpPr>
                  <p:spPr bwMode="hidden">
                    <a:xfrm rot="1080363">
                      <a:off x="2924" y="1636"/>
                      <a:ext cx="1677" cy="33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40126" name="Freeform 23">
                      <a:extLst>
                        <a:ext uri="{FF2B5EF4-FFF2-40B4-BE49-F238E27FC236}">
                          <a16:creationId xmlns:a16="http://schemas.microsoft.com/office/drawing/2014/main" id="{D8FC573C-B02C-58C2-ED4E-6A2DB218F389}"/>
                        </a:ext>
                      </a:extLst>
                    </p:cNvPr>
                    <p:cNvSpPr>
                      <a:spLocks/>
                    </p:cNvSpPr>
                    <p:nvPr/>
                  </p:nvSpPr>
                  <p:spPr bwMode="hidden">
                    <a:xfrm rot="1080363">
                      <a:off x="4495" y="2037"/>
                      <a:ext cx="901" cy="52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37" name="Group 24">
                    <a:extLst>
                      <a:ext uri="{FF2B5EF4-FFF2-40B4-BE49-F238E27FC236}">
                        <a16:creationId xmlns:a16="http://schemas.microsoft.com/office/drawing/2014/main" id="{7A09A40F-5C59-F37C-C36B-C1E096CD50AE}"/>
                      </a:ext>
                    </a:extLst>
                  </p:cNvPr>
                  <p:cNvGrpSpPr>
                    <a:grpSpLocks/>
                  </p:cNvGrpSpPr>
                  <p:nvPr/>
                </p:nvGrpSpPr>
                <p:grpSpPr bwMode="auto">
                  <a:xfrm>
                    <a:off x="3032" y="1386"/>
                    <a:ext cx="2341" cy="657"/>
                    <a:chOff x="2958" y="1414"/>
                    <a:chExt cx="2341" cy="657"/>
                  </a:xfrm>
                </p:grpSpPr>
                <p:sp>
                  <p:nvSpPr>
                    <p:cNvPr id="40123" name="Freeform 25">
                      <a:extLst>
                        <a:ext uri="{FF2B5EF4-FFF2-40B4-BE49-F238E27FC236}">
                          <a16:creationId xmlns:a16="http://schemas.microsoft.com/office/drawing/2014/main" id="{29A06724-2B5D-70BC-7417-684A4AD9E5A3}"/>
                        </a:ext>
                      </a:extLst>
                    </p:cNvPr>
                    <p:cNvSpPr>
                      <a:spLocks/>
                    </p:cNvSpPr>
                    <p:nvPr/>
                  </p:nvSpPr>
                  <p:spPr bwMode="hidden">
                    <a:xfrm rot="463793">
                      <a:off x="2958" y="1414"/>
                      <a:ext cx="1544" cy="31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40124" name="Freeform 26">
                      <a:extLst>
                        <a:ext uri="{FF2B5EF4-FFF2-40B4-BE49-F238E27FC236}">
                          <a16:creationId xmlns:a16="http://schemas.microsoft.com/office/drawing/2014/main" id="{334E9F74-B545-6E94-C118-F9D59BE489CA}"/>
                        </a:ext>
                      </a:extLst>
                    </p:cNvPr>
                    <p:cNvSpPr>
                      <a:spLocks/>
                    </p:cNvSpPr>
                    <p:nvPr/>
                  </p:nvSpPr>
                  <p:spPr bwMode="hidden">
                    <a:xfrm rot="463793">
                      <a:off x="4469" y="1582"/>
                      <a:ext cx="830"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38" name="Group 27">
                    <a:extLst>
                      <a:ext uri="{FF2B5EF4-FFF2-40B4-BE49-F238E27FC236}">
                        <a16:creationId xmlns:a16="http://schemas.microsoft.com/office/drawing/2014/main" id="{3FFD35C0-F626-6D52-F488-7F3E94D71E1B}"/>
                      </a:ext>
                    </a:extLst>
                  </p:cNvPr>
                  <p:cNvGrpSpPr>
                    <a:grpSpLocks/>
                  </p:cNvGrpSpPr>
                  <p:nvPr/>
                </p:nvGrpSpPr>
                <p:grpSpPr bwMode="auto">
                  <a:xfrm>
                    <a:off x="3057" y="1241"/>
                    <a:ext cx="2150" cy="342"/>
                    <a:chOff x="2983" y="1269"/>
                    <a:chExt cx="2150" cy="342"/>
                  </a:xfrm>
                </p:grpSpPr>
                <p:sp>
                  <p:nvSpPr>
                    <p:cNvPr id="40121" name="Freeform 28">
                      <a:extLst>
                        <a:ext uri="{FF2B5EF4-FFF2-40B4-BE49-F238E27FC236}">
                          <a16:creationId xmlns:a16="http://schemas.microsoft.com/office/drawing/2014/main" id="{9F5D04E1-E639-F1EA-EAEB-1483A275F5B5}"/>
                        </a:ext>
                      </a:extLst>
                    </p:cNvPr>
                    <p:cNvSpPr>
                      <a:spLocks/>
                    </p:cNvSpPr>
                    <p:nvPr/>
                  </p:nvSpPr>
                  <p:spPr bwMode="hidden">
                    <a:xfrm rot="-84182">
                      <a:off x="2983" y="1289"/>
                      <a:ext cx="1404" cy="220"/>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40122" name="Freeform 29">
                      <a:extLst>
                        <a:ext uri="{FF2B5EF4-FFF2-40B4-BE49-F238E27FC236}">
                          <a16:creationId xmlns:a16="http://schemas.microsoft.com/office/drawing/2014/main" id="{345B19DC-D36B-9D04-68BC-C611071EE43B}"/>
                        </a:ext>
                      </a:extLst>
                    </p:cNvPr>
                    <p:cNvSpPr>
                      <a:spLocks/>
                    </p:cNvSpPr>
                    <p:nvPr/>
                  </p:nvSpPr>
                  <p:spPr bwMode="hidden">
                    <a:xfrm rot="-84182">
                      <a:off x="4379" y="1270"/>
                      <a:ext cx="754" cy="341"/>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39" name="Group 30">
                    <a:extLst>
                      <a:ext uri="{FF2B5EF4-FFF2-40B4-BE49-F238E27FC236}">
                        <a16:creationId xmlns:a16="http://schemas.microsoft.com/office/drawing/2014/main" id="{3C4A267C-9409-C23E-4668-989A78884EC2}"/>
                      </a:ext>
                    </a:extLst>
                  </p:cNvPr>
                  <p:cNvGrpSpPr>
                    <a:grpSpLocks/>
                  </p:cNvGrpSpPr>
                  <p:nvPr/>
                </p:nvGrpSpPr>
                <p:grpSpPr bwMode="auto">
                  <a:xfrm>
                    <a:off x="3012" y="891"/>
                    <a:ext cx="1879" cy="424"/>
                    <a:chOff x="2938" y="919"/>
                    <a:chExt cx="1879" cy="424"/>
                  </a:xfrm>
                </p:grpSpPr>
                <p:sp>
                  <p:nvSpPr>
                    <p:cNvPr id="40119" name="Freeform 31">
                      <a:extLst>
                        <a:ext uri="{FF2B5EF4-FFF2-40B4-BE49-F238E27FC236}">
                          <a16:creationId xmlns:a16="http://schemas.microsoft.com/office/drawing/2014/main" id="{952BFF2F-F876-8E2B-7271-BB1AB0473820}"/>
                        </a:ext>
                      </a:extLst>
                    </p:cNvPr>
                    <p:cNvSpPr>
                      <a:spLocks/>
                    </p:cNvSpPr>
                    <p:nvPr/>
                  </p:nvSpPr>
                  <p:spPr bwMode="hidden">
                    <a:xfrm rot="-802576">
                      <a:off x="2938" y="1128"/>
                      <a:ext cx="1233"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40120" name="Freeform 32">
                      <a:extLst>
                        <a:ext uri="{FF2B5EF4-FFF2-40B4-BE49-F238E27FC236}">
                          <a16:creationId xmlns:a16="http://schemas.microsoft.com/office/drawing/2014/main" id="{BC415C6B-95D0-6140-8438-7C5DDB05E9E1}"/>
                        </a:ext>
                      </a:extLst>
                    </p:cNvPr>
                    <p:cNvSpPr>
                      <a:spLocks/>
                    </p:cNvSpPr>
                    <p:nvPr/>
                  </p:nvSpPr>
                  <p:spPr bwMode="hidden">
                    <a:xfrm rot="-802576">
                      <a:off x="4155" y="919"/>
                      <a:ext cx="662" cy="33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40" name="Group 33">
                    <a:extLst>
                      <a:ext uri="{FF2B5EF4-FFF2-40B4-BE49-F238E27FC236}">
                        <a16:creationId xmlns:a16="http://schemas.microsoft.com/office/drawing/2014/main" id="{E0A97F2B-69D4-093F-D78D-30838082061B}"/>
                      </a:ext>
                    </a:extLst>
                  </p:cNvPr>
                  <p:cNvGrpSpPr>
                    <a:grpSpLocks/>
                  </p:cNvGrpSpPr>
                  <p:nvPr/>
                </p:nvGrpSpPr>
                <p:grpSpPr bwMode="auto">
                  <a:xfrm>
                    <a:off x="711" y="1625"/>
                    <a:ext cx="1257" cy="2326"/>
                    <a:chOff x="637" y="1653"/>
                    <a:chExt cx="1257" cy="2326"/>
                  </a:xfrm>
                </p:grpSpPr>
                <p:sp>
                  <p:nvSpPr>
                    <p:cNvPr id="40117" name="Freeform 34">
                      <a:extLst>
                        <a:ext uri="{FF2B5EF4-FFF2-40B4-BE49-F238E27FC236}">
                          <a16:creationId xmlns:a16="http://schemas.microsoft.com/office/drawing/2014/main" id="{55E9B831-698E-943C-3040-073DA2A7FCC4}"/>
                        </a:ext>
                      </a:extLst>
                    </p:cNvPr>
                    <p:cNvSpPr>
                      <a:spLocks/>
                    </p:cNvSpPr>
                    <p:nvPr/>
                  </p:nvSpPr>
                  <p:spPr bwMode="hidden">
                    <a:xfrm rot="18888116" flipH="1">
                      <a:off x="876" y="2358"/>
                      <a:ext cx="1724" cy="31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40118" name="Freeform 35">
                      <a:extLst>
                        <a:ext uri="{FF2B5EF4-FFF2-40B4-BE49-F238E27FC236}">
                          <a16:creationId xmlns:a16="http://schemas.microsoft.com/office/drawing/2014/main" id="{B6B9F7BE-0DB5-45FB-23A5-CBF050EA67DB}"/>
                        </a:ext>
                      </a:extLst>
                    </p:cNvPr>
                    <p:cNvSpPr>
                      <a:spLocks/>
                    </p:cNvSpPr>
                    <p:nvPr/>
                  </p:nvSpPr>
                  <p:spPr bwMode="hidden">
                    <a:xfrm rot="18888116" flipH="1">
                      <a:off x="419" y="3271"/>
                      <a:ext cx="925"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grpSp>
              <p:grpSp>
                <p:nvGrpSpPr>
                  <p:cNvPr id="41" name="Group 36">
                    <a:extLst>
                      <a:ext uri="{FF2B5EF4-FFF2-40B4-BE49-F238E27FC236}">
                        <a16:creationId xmlns:a16="http://schemas.microsoft.com/office/drawing/2014/main" id="{2F0D15A6-8DC4-D72B-C1A6-7D2266CFF5AE}"/>
                      </a:ext>
                    </a:extLst>
                  </p:cNvPr>
                  <p:cNvGrpSpPr>
                    <a:grpSpLocks/>
                  </p:cNvGrpSpPr>
                  <p:nvPr/>
                </p:nvGrpSpPr>
                <p:grpSpPr bwMode="auto">
                  <a:xfrm>
                    <a:off x="69" y="2168"/>
                    <a:ext cx="2461" cy="1334"/>
                    <a:chOff x="-5" y="2196"/>
                    <a:chExt cx="2461" cy="1334"/>
                  </a:xfrm>
                </p:grpSpPr>
                <p:sp>
                  <p:nvSpPr>
                    <p:cNvPr id="40115" name="Freeform 37">
                      <a:extLst>
                        <a:ext uri="{FF2B5EF4-FFF2-40B4-BE49-F238E27FC236}">
                          <a16:creationId xmlns:a16="http://schemas.microsoft.com/office/drawing/2014/main" id="{A4CB820C-B28B-2A42-0EC2-D6EBE6201A0B}"/>
                        </a:ext>
                      </a:extLst>
                    </p:cNvPr>
                    <p:cNvSpPr>
                      <a:spLocks/>
                    </p:cNvSpPr>
                    <p:nvPr/>
                  </p:nvSpPr>
                  <p:spPr bwMode="hidden">
                    <a:xfrm rot="19495919" flipH="1">
                      <a:off x="644" y="2196"/>
                      <a:ext cx="1812" cy="348"/>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40116" name="Freeform 38">
                      <a:extLst>
                        <a:ext uri="{FF2B5EF4-FFF2-40B4-BE49-F238E27FC236}">
                          <a16:creationId xmlns:a16="http://schemas.microsoft.com/office/drawing/2014/main" id="{E2C44DC5-0F50-33E2-D4C5-E08817659DD9}"/>
                        </a:ext>
                      </a:extLst>
                    </p:cNvPr>
                    <p:cNvSpPr>
                      <a:spLocks/>
                    </p:cNvSpPr>
                    <p:nvPr/>
                  </p:nvSpPr>
                  <p:spPr bwMode="hidden">
                    <a:xfrm rot="19495919" flipH="1">
                      <a:off x="-5" y="2984"/>
                      <a:ext cx="973" cy="54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grpSp>
              <p:grpSp>
                <p:nvGrpSpPr>
                  <p:cNvPr id="42" name="Group 39">
                    <a:extLst>
                      <a:ext uri="{FF2B5EF4-FFF2-40B4-BE49-F238E27FC236}">
                        <a16:creationId xmlns:a16="http://schemas.microsoft.com/office/drawing/2014/main" id="{AB413ACB-A85D-CD5E-96E7-0256F67B8C4D}"/>
                      </a:ext>
                    </a:extLst>
                  </p:cNvPr>
                  <p:cNvGrpSpPr>
                    <a:grpSpLocks/>
                  </p:cNvGrpSpPr>
                  <p:nvPr/>
                </p:nvGrpSpPr>
                <p:grpSpPr bwMode="auto">
                  <a:xfrm>
                    <a:off x="22" y="1981"/>
                    <a:ext cx="2477" cy="1063"/>
                    <a:chOff x="-52" y="2009"/>
                    <a:chExt cx="2477" cy="1063"/>
                  </a:xfrm>
                </p:grpSpPr>
                <p:sp>
                  <p:nvSpPr>
                    <p:cNvPr id="40113" name="Freeform 40">
                      <a:extLst>
                        <a:ext uri="{FF2B5EF4-FFF2-40B4-BE49-F238E27FC236}">
                          <a16:creationId xmlns:a16="http://schemas.microsoft.com/office/drawing/2014/main" id="{47BFAD46-8AFE-406A-D2F6-4B7485D05690}"/>
                        </a:ext>
                      </a:extLst>
                    </p:cNvPr>
                    <p:cNvSpPr>
                      <a:spLocks/>
                    </p:cNvSpPr>
                    <p:nvPr/>
                  </p:nvSpPr>
                  <p:spPr bwMode="hidden">
                    <a:xfrm rot="20017085" flipH="1">
                      <a:off x="689" y="2008"/>
                      <a:ext cx="1736" cy="30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40114" name="Freeform 41">
                      <a:extLst>
                        <a:ext uri="{FF2B5EF4-FFF2-40B4-BE49-F238E27FC236}">
                          <a16:creationId xmlns:a16="http://schemas.microsoft.com/office/drawing/2014/main" id="{26FC0BF7-F923-AB08-C352-C59C9CA4D797}"/>
                        </a:ext>
                      </a:extLst>
                    </p:cNvPr>
                    <p:cNvSpPr>
                      <a:spLocks/>
                    </p:cNvSpPr>
                    <p:nvPr/>
                  </p:nvSpPr>
                  <p:spPr bwMode="hidden">
                    <a:xfrm rot="20017085" flipH="1">
                      <a:off x="-52" y="2595"/>
                      <a:ext cx="932" cy="47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grpSp>
              <p:grpSp>
                <p:nvGrpSpPr>
                  <p:cNvPr id="43" name="Group 42">
                    <a:extLst>
                      <a:ext uri="{FF2B5EF4-FFF2-40B4-BE49-F238E27FC236}">
                        <a16:creationId xmlns:a16="http://schemas.microsoft.com/office/drawing/2014/main" id="{1109A0F3-7904-50B5-A767-64A0FE222FCF}"/>
                      </a:ext>
                    </a:extLst>
                  </p:cNvPr>
                  <p:cNvGrpSpPr>
                    <a:grpSpLocks/>
                  </p:cNvGrpSpPr>
                  <p:nvPr/>
                </p:nvGrpSpPr>
                <p:grpSpPr bwMode="auto">
                  <a:xfrm>
                    <a:off x="0" y="1785"/>
                    <a:ext cx="2472" cy="928"/>
                    <a:chOff x="-74" y="1813"/>
                    <a:chExt cx="2472" cy="928"/>
                  </a:xfrm>
                </p:grpSpPr>
                <p:sp>
                  <p:nvSpPr>
                    <p:cNvPr id="40111" name="Freeform 43">
                      <a:extLst>
                        <a:ext uri="{FF2B5EF4-FFF2-40B4-BE49-F238E27FC236}">
                          <a16:creationId xmlns:a16="http://schemas.microsoft.com/office/drawing/2014/main" id="{D3B418DF-AC5C-109A-D761-E2FE22E1717D}"/>
                        </a:ext>
                      </a:extLst>
                    </p:cNvPr>
                    <p:cNvSpPr>
                      <a:spLocks/>
                    </p:cNvSpPr>
                    <p:nvPr/>
                  </p:nvSpPr>
                  <p:spPr bwMode="hidden">
                    <a:xfrm rot="20519637" flipH="1">
                      <a:off x="721" y="1813"/>
                      <a:ext cx="1677" cy="33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40112" name="Freeform 44">
                      <a:extLst>
                        <a:ext uri="{FF2B5EF4-FFF2-40B4-BE49-F238E27FC236}">
                          <a16:creationId xmlns:a16="http://schemas.microsoft.com/office/drawing/2014/main" id="{544460B4-A8E4-E70C-23E6-5B50EFB15974}"/>
                        </a:ext>
                      </a:extLst>
                    </p:cNvPr>
                    <p:cNvSpPr>
                      <a:spLocks/>
                    </p:cNvSpPr>
                    <p:nvPr/>
                  </p:nvSpPr>
                  <p:spPr bwMode="hidden">
                    <a:xfrm rot="20519637" flipH="1">
                      <a:off x="-74" y="2214"/>
                      <a:ext cx="901" cy="52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grpSp>
              <p:grpSp>
                <p:nvGrpSpPr>
                  <p:cNvPr id="44" name="Group 45">
                    <a:extLst>
                      <a:ext uri="{FF2B5EF4-FFF2-40B4-BE49-F238E27FC236}">
                        <a16:creationId xmlns:a16="http://schemas.microsoft.com/office/drawing/2014/main" id="{BA4F150A-12FA-0C6D-7088-F39B13033B18}"/>
                      </a:ext>
                    </a:extLst>
                  </p:cNvPr>
                  <p:cNvGrpSpPr>
                    <a:grpSpLocks/>
                  </p:cNvGrpSpPr>
                  <p:nvPr/>
                </p:nvGrpSpPr>
                <p:grpSpPr bwMode="auto">
                  <a:xfrm>
                    <a:off x="97" y="1563"/>
                    <a:ext cx="2339" cy="656"/>
                    <a:chOff x="23" y="1591"/>
                    <a:chExt cx="2339" cy="656"/>
                  </a:xfrm>
                </p:grpSpPr>
                <p:sp>
                  <p:nvSpPr>
                    <p:cNvPr id="40109" name="Freeform 46">
                      <a:extLst>
                        <a:ext uri="{FF2B5EF4-FFF2-40B4-BE49-F238E27FC236}">
                          <a16:creationId xmlns:a16="http://schemas.microsoft.com/office/drawing/2014/main" id="{CE25B147-63C7-79D7-B03F-DFD929D26954}"/>
                        </a:ext>
                      </a:extLst>
                    </p:cNvPr>
                    <p:cNvSpPr>
                      <a:spLocks/>
                    </p:cNvSpPr>
                    <p:nvPr/>
                  </p:nvSpPr>
                  <p:spPr bwMode="hidden">
                    <a:xfrm rot="21136207" flipH="1">
                      <a:off x="818" y="1591"/>
                      <a:ext cx="1544" cy="31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40110" name="Freeform 47">
                      <a:extLst>
                        <a:ext uri="{FF2B5EF4-FFF2-40B4-BE49-F238E27FC236}">
                          <a16:creationId xmlns:a16="http://schemas.microsoft.com/office/drawing/2014/main" id="{7B792EFE-F92B-B198-3E62-ADE262773AB3}"/>
                        </a:ext>
                      </a:extLst>
                    </p:cNvPr>
                    <p:cNvSpPr>
                      <a:spLocks/>
                    </p:cNvSpPr>
                    <p:nvPr/>
                  </p:nvSpPr>
                  <p:spPr bwMode="hidden">
                    <a:xfrm rot="21136207" flipH="1">
                      <a:off x="23" y="1759"/>
                      <a:ext cx="830" cy="48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grpSp>
              <p:grpSp>
                <p:nvGrpSpPr>
                  <p:cNvPr id="45" name="Group 48">
                    <a:extLst>
                      <a:ext uri="{FF2B5EF4-FFF2-40B4-BE49-F238E27FC236}">
                        <a16:creationId xmlns:a16="http://schemas.microsoft.com/office/drawing/2014/main" id="{21CF9384-AEEF-1128-4271-D41BAAD0D63B}"/>
                      </a:ext>
                    </a:extLst>
                  </p:cNvPr>
                  <p:cNvGrpSpPr>
                    <a:grpSpLocks/>
                  </p:cNvGrpSpPr>
                  <p:nvPr/>
                </p:nvGrpSpPr>
                <p:grpSpPr bwMode="auto">
                  <a:xfrm>
                    <a:off x="263" y="1417"/>
                    <a:ext cx="2150" cy="344"/>
                    <a:chOff x="189" y="1445"/>
                    <a:chExt cx="2150" cy="344"/>
                  </a:xfrm>
                </p:grpSpPr>
                <p:sp>
                  <p:nvSpPr>
                    <p:cNvPr id="40107" name="Freeform 49">
                      <a:extLst>
                        <a:ext uri="{FF2B5EF4-FFF2-40B4-BE49-F238E27FC236}">
                          <a16:creationId xmlns:a16="http://schemas.microsoft.com/office/drawing/2014/main" id="{A3821FDB-A886-B25C-0015-FC88C228E6D2}"/>
                        </a:ext>
                      </a:extLst>
                    </p:cNvPr>
                    <p:cNvSpPr>
                      <a:spLocks/>
                    </p:cNvSpPr>
                    <p:nvPr/>
                  </p:nvSpPr>
                  <p:spPr bwMode="hidden">
                    <a:xfrm rot="84182" flipH="1">
                      <a:off x="935" y="1465"/>
                      <a:ext cx="1404" cy="220"/>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40108" name="Freeform 50">
                      <a:extLst>
                        <a:ext uri="{FF2B5EF4-FFF2-40B4-BE49-F238E27FC236}">
                          <a16:creationId xmlns:a16="http://schemas.microsoft.com/office/drawing/2014/main" id="{1E3EC5D6-B0E3-1F0C-534F-D11F028DCE8F}"/>
                        </a:ext>
                      </a:extLst>
                    </p:cNvPr>
                    <p:cNvSpPr>
                      <a:spLocks/>
                    </p:cNvSpPr>
                    <p:nvPr/>
                  </p:nvSpPr>
                  <p:spPr bwMode="hidden">
                    <a:xfrm rot="84182" flipH="1">
                      <a:off x="189" y="1445"/>
                      <a:ext cx="754" cy="34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grpSp>
              <p:grpSp>
                <p:nvGrpSpPr>
                  <p:cNvPr id="46" name="Group 51">
                    <a:extLst>
                      <a:ext uri="{FF2B5EF4-FFF2-40B4-BE49-F238E27FC236}">
                        <a16:creationId xmlns:a16="http://schemas.microsoft.com/office/drawing/2014/main" id="{B9FC5BD6-AA8D-C9B0-C856-B4C211B82F65}"/>
                      </a:ext>
                    </a:extLst>
                  </p:cNvPr>
                  <p:cNvGrpSpPr>
                    <a:grpSpLocks/>
                  </p:cNvGrpSpPr>
                  <p:nvPr/>
                </p:nvGrpSpPr>
                <p:grpSpPr bwMode="auto">
                  <a:xfrm>
                    <a:off x="579" y="1066"/>
                    <a:ext cx="1879" cy="427"/>
                    <a:chOff x="505" y="1094"/>
                    <a:chExt cx="1879" cy="427"/>
                  </a:xfrm>
                </p:grpSpPr>
                <p:sp>
                  <p:nvSpPr>
                    <p:cNvPr id="40105" name="Freeform 52">
                      <a:extLst>
                        <a:ext uri="{FF2B5EF4-FFF2-40B4-BE49-F238E27FC236}">
                          <a16:creationId xmlns:a16="http://schemas.microsoft.com/office/drawing/2014/main" id="{22EE6559-1290-F556-B913-050ACB985B41}"/>
                        </a:ext>
                      </a:extLst>
                    </p:cNvPr>
                    <p:cNvSpPr>
                      <a:spLocks/>
                    </p:cNvSpPr>
                    <p:nvPr/>
                  </p:nvSpPr>
                  <p:spPr bwMode="hidden">
                    <a:xfrm rot="802576" flipH="1">
                      <a:off x="1151" y="1306"/>
                      <a:ext cx="1233"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40106" name="Freeform 53">
                      <a:extLst>
                        <a:ext uri="{FF2B5EF4-FFF2-40B4-BE49-F238E27FC236}">
                          <a16:creationId xmlns:a16="http://schemas.microsoft.com/office/drawing/2014/main" id="{6C0DA30F-470D-3A35-5F0C-8A6BD734E84C}"/>
                        </a:ext>
                      </a:extLst>
                    </p:cNvPr>
                    <p:cNvSpPr>
                      <a:spLocks/>
                    </p:cNvSpPr>
                    <p:nvPr/>
                  </p:nvSpPr>
                  <p:spPr bwMode="hidden">
                    <a:xfrm rot="802576" flipH="1">
                      <a:off x="505" y="1094"/>
                      <a:ext cx="662" cy="34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47" name="Group 54">
                    <a:extLst>
                      <a:ext uri="{FF2B5EF4-FFF2-40B4-BE49-F238E27FC236}">
                        <a16:creationId xmlns:a16="http://schemas.microsoft.com/office/drawing/2014/main" id="{F084D002-D725-1B84-9403-BF819F08348F}"/>
                      </a:ext>
                    </a:extLst>
                  </p:cNvPr>
                  <p:cNvGrpSpPr>
                    <a:grpSpLocks/>
                  </p:cNvGrpSpPr>
                  <p:nvPr/>
                </p:nvGrpSpPr>
                <p:grpSpPr bwMode="auto">
                  <a:xfrm>
                    <a:off x="690" y="873"/>
                    <a:ext cx="1849" cy="552"/>
                    <a:chOff x="616" y="901"/>
                    <a:chExt cx="1849" cy="552"/>
                  </a:xfrm>
                </p:grpSpPr>
                <p:sp>
                  <p:nvSpPr>
                    <p:cNvPr id="40103" name="Freeform 55">
                      <a:extLst>
                        <a:ext uri="{FF2B5EF4-FFF2-40B4-BE49-F238E27FC236}">
                          <a16:creationId xmlns:a16="http://schemas.microsoft.com/office/drawing/2014/main" id="{D11A5C3B-BDBD-2393-1E3A-F8C2F276CBF1}"/>
                        </a:ext>
                      </a:extLst>
                    </p:cNvPr>
                    <p:cNvSpPr>
                      <a:spLocks/>
                    </p:cNvSpPr>
                    <p:nvPr/>
                  </p:nvSpPr>
                  <p:spPr bwMode="hidden">
                    <a:xfrm rot="1277471" flipH="1">
                      <a:off x="1232" y="1239"/>
                      <a:ext cx="1233"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40104" name="Freeform 56">
                      <a:extLst>
                        <a:ext uri="{FF2B5EF4-FFF2-40B4-BE49-F238E27FC236}">
                          <a16:creationId xmlns:a16="http://schemas.microsoft.com/office/drawing/2014/main" id="{3803E8BF-A2E1-4A2F-DDE0-5EBFCDEBED73}"/>
                        </a:ext>
                      </a:extLst>
                    </p:cNvPr>
                    <p:cNvSpPr>
                      <a:spLocks/>
                    </p:cNvSpPr>
                    <p:nvPr/>
                  </p:nvSpPr>
                  <p:spPr bwMode="hidden">
                    <a:xfrm rot="1277471" flipH="1">
                      <a:off x="616" y="901"/>
                      <a:ext cx="662" cy="33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48" name="Group 57">
                    <a:extLst>
                      <a:ext uri="{FF2B5EF4-FFF2-40B4-BE49-F238E27FC236}">
                        <a16:creationId xmlns:a16="http://schemas.microsoft.com/office/drawing/2014/main" id="{40351ED8-5102-7922-A1A4-FD4A6071CB78}"/>
                      </a:ext>
                    </a:extLst>
                  </p:cNvPr>
                  <p:cNvGrpSpPr>
                    <a:grpSpLocks/>
                  </p:cNvGrpSpPr>
                  <p:nvPr/>
                </p:nvGrpSpPr>
                <p:grpSpPr bwMode="auto">
                  <a:xfrm>
                    <a:off x="911" y="589"/>
                    <a:ext cx="1767" cy="743"/>
                    <a:chOff x="911" y="589"/>
                    <a:chExt cx="1767" cy="743"/>
                  </a:xfrm>
                </p:grpSpPr>
                <p:sp>
                  <p:nvSpPr>
                    <p:cNvPr id="40101" name="Freeform 58">
                      <a:extLst>
                        <a:ext uri="{FF2B5EF4-FFF2-40B4-BE49-F238E27FC236}">
                          <a16:creationId xmlns:a16="http://schemas.microsoft.com/office/drawing/2014/main" id="{8788AAF9-B0C4-4A64-69FC-237D55505E39}"/>
                        </a:ext>
                      </a:extLst>
                    </p:cNvPr>
                    <p:cNvSpPr>
                      <a:spLocks/>
                    </p:cNvSpPr>
                    <p:nvPr/>
                  </p:nvSpPr>
                  <p:spPr bwMode="hidden">
                    <a:xfrm rot="2028410" flipH="1">
                      <a:off x="1445" y="1117"/>
                      <a:ext cx="1233"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40102" name="Freeform 59">
                      <a:extLst>
                        <a:ext uri="{FF2B5EF4-FFF2-40B4-BE49-F238E27FC236}">
                          <a16:creationId xmlns:a16="http://schemas.microsoft.com/office/drawing/2014/main" id="{33DFDAA5-0AE4-592E-2189-8EFB6962CD5E}"/>
                        </a:ext>
                      </a:extLst>
                    </p:cNvPr>
                    <p:cNvSpPr>
                      <a:spLocks/>
                    </p:cNvSpPr>
                    <p:nvPr/>
                  </p:nvSpPr>
                  <p:spPr bwMode="hidden">
                    <a:xfrm rot="2028410" flipH="1">
                      <a:off x="911" y="589"/>
                      <a:ext cx="662" cy="337"/>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49" name="Group 60">
                    <a:extLst>
                      <a:ext uri="{FF2B5EF4-FFF2-40B4-BE49-F238E27FC236}">
                        <a16:creationId xmlns:a16="http://schemas.microsoft.com/office/drawing/2014/main" id="{6FB8BC3E-3DEF-3373-99FE-AAD7F3531C9D}"/>
                      </a:ext>
                    </a:extLst>
                  </p:cNvPr>
                  <p:cNvGrpSpPr>
                    <a:grpSpLocks/>
                  </p:cNvGrpSpPr>
                  <p:nvPr/>
                </p:nvGrpSpPr>
                <p:grpSpPr bwMode="auto">
                  <a:xfrm>
                    <a:off x="1120" y="300"/>
                    <a:ext cx="1693" cy="892"/>
                    <a:chOff x="1120" y="300"/>
                    <a:chExt cx="1693" cy="892"/>
                  </a:xfrm>
                </p:grpSpPr>
                <p:sp>
                  <p:nvSpPr>
                    <p:cNvPr id="40099" name="Freeform 61">
                      <a:extLst>
                        <a:ext uri="{FF2B5EF4-FFF2-40B4-BE49-F238E27FC236}">
                          <a16:creationId xmlns:a16="http://schemas.microsoft.com/office/drawing/2014/main" id="{EE6548C0-C52D-E2CB-8EF3-675DD1951C31}"/>
                        </a:ext>
                      </a:extLst>
                    </p:cNvPr>
                    <p:cNvSpPr>
                      <a:spLocks/>
                    </p:cNvSpPr>
                    <p:nvPr/>
                  </p:nvSpPr>
                  <p:spPr bwMode="hidden">
                    <a:xfrm rot="2664424" flipH="1">
                      <a:off x="1562" y="978"/>
                      <a:ext cx="1251"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40100" name="Freeform 62">
                      <a:extLst>
                        <a:ext uri="{FF2B5EF4-FFF2-40B4-BE49-F238E27FC236}">
                          <a16:creationId xmlns:a16="http://schemas.microsoft.com/office/drawing/2014/main" id="{28885565-2118-EF89-5BF4-2B38BEDF6309}"/>
                        </a:ext>
                      </a:extLst>
                    </p:cNvPr>
                    <p:cNvSpPr>
                      <a:spLocks/>
                    </p:cNvSpPr>
                    <p:nvPr/>
                  </p:nvSpPr>
                  <p:spPr bwMode="hidden">
                    <a:xfrm rot="2664424" flipH="1">
                      <a:off x="1120" y="301"/>
                      <a:ext cx="672" cy="33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50" name="Group 63">
                    <a:extLst>
                      <a:ext uri="{FF2B5EF4-FFF2-40B4-BE49-F238E27FC236}">
                        <a16:creationId xmlns:a16="http://schemas.microsoft.com/office/drawing/2014/main" id="{37EC16A9-53EC-092B-7BFE-D54F39C91EA7}"/>
                      </a:ext>
                    </a:extLst>
                  </p:cNvPr>
                  <p:cNvGrpSpPr>
                    <a:grpSpLocks/>
                  </p:cNvGrpSpPr>
                  <p:nvPr/>
                </p:nvGrpSpPr>
                <p:grpSpPr bwMode="auto">
                  <a:xfrm>
                    <a:off x="1707" y="74"/>
                    <a:ext cx="778" cy="1515"/>
                    <a:chOff x="1633" y="102"/>
                    <a:chExt cx="778" cy="1515"/>
                  </a:xfrm>
                </p:grpSpPr>
                <p:sp>
                  <p:nvSpPr>
                    <p:cNvPr id="40097" name="Freeform 64">
                      <a:extLst>
                        <a:ext uri="{FF2B5EF4-FFF2-40B4-BE49-F238E27FC236}">
                          <a16:creationId xmlns:a16="http://schemas.microsoft.com/office/drawing/2014/main" id="{83C998A6-8BAC-15CF-EA24-293C49CFD470}"/>
                        </a:ext>
                      </a:extLst>
                    </p:cNvPr>
                    <p:cNvSpPr>
                      <a:spLocks/>
                    </p:cNvSpPr>
                    <p:nvPr/>
                  </p:nvSpPr>
                  <p:spPr bwMode="hidden">
                    <a:xfrm rot="3473776" flipH="1">
                      <a:off x="1754" y="959"/>
                      <a:ext cx="1101"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40098" name="Freeform 65">
                      <a:extLst>
                        <a:ext uri="{FF2B5EF4-FFF2-40B4-BE49-F238E27FC236}">
                          <a16:creationId xmlns:a16="http://schemas.microsoft.com/office/drawing/2014/main" id="{373E1365-C11F-0464-173E-39AB421E18CC}"/>
                        </a:ext>
                      </a:extLst>
                    </p:cNvPr>
                    <p:cNvSpPr>
                      <a:spLocks/>
                    </p:cNvSpPr>
                    <p:nvPr/>
                  </p:nvSpPr>
                  <p:spPr bwMode="hidden">
                    <a:xfrm rot="3473776" flipH="1">
                      <a:off x="1506" y="228"/>
                      <a:ext cx="591"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51" name="Group 66">
                    <a:extLst>
                      <a:ext uri="{FF2B5EF4-FFF2-40B4-BE49-F238E27FC236}">
                        <a16:creationId xmlns:a16="http://schemas.microsoft.com/office/drawing/2014/main" id="{5E44C8D4-3E0B-04EB-2FAC-BF19810CD022}"/>
                      </a:ext>
                    </a:extLst>
                  </p:cNvPr>
                  <p:cNvGrpSpPr>
                    <a:grpSpLocks/>
                  </p:cNvGrpSpPr>
                  <p:nvPr/>
                </p:nvGrpSpPr>
                <p:grpSpPr bwMode="auto">
                  <a:xfrm>
                    <a:off x="2009" y="2"/>
                    <a:ext cx="635" cy="1534"/>
                    <a:chOff x="1935" y="30"/>
                    <a:chExt cx="635" cy="1534"/>
                  </a:xfrm>
                </p:grpSpPr>
                <p:sp>
                  <p:nvSpPr>
                    <p:cNvPr id="40095" name="Freeform 67">
                      <a:extLst>
                        <a:ext uri="{FF2B5EF4-FFF2-40B4-BE49-F238E27FC236}">
                          <a16:creationId xmlns:a16="http://schemas.microsoft.com/office/drawing/2014/main" id="{4622EED1-1439-AE81-68C5-182EFCC717AE}"/>
                        </a:ext>
                      </a:extLst>
                    </p:cNvPr>
                    <p:cNvSpPr>
                      <a:spLocks/>
                    </p:cNvSpPr>
                    <p:nvPr/>
                  </p:nvSpPr>
                  <p:spPr bwMode="hidden">
                    <a:xfrm rot="4126480" flipH="1">
                      <a:off x="1932" y="927"/>
                      <a:ext cx="1061"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40096" name="Freeform 68">
                      <a:extLst>
                        <a:ext uri="{FF2B5EF4-FFF2-40B4-BE49-F238E27FC236}">
                          <a16:creationId xmlns:a16="http://schemas.microsoft.com/office/drawing/2014/main" id="{AA17F251-D8C6-EF9B-6EAB-7B8E1F74BEF5}"/>
                        </a:ext>
                      </a:extLst>
                    </p:cNvPr>
                    <p:cNvSpPr>
                      <a:spLocks/>
                    </p:cNvSpPr>
                    <p:nvPr/>
                  </p:nvSpPr>
                  <p:spPr bwMode="hidden">
                    <a:xfrm rot="4126480" flipH="1">
                      <a:off x="1819" y="147"/>
                      <a:ext cx="570" cy="337"/>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52" name="Group 69">
                    <a:extLst>
                      <a:ext uri="{FF2B5EF4-FFF2-40B4-BE49-F238E27FC236}">
                        <a16:creationId xmlns:a16="http://schemas.microsoft.com/office/drawing/2014/main" id="{1C6D068C-2871-8686-183D-60AEC3493F82}"/>
                      </a:ext>
                    </a:extLst>
                  </p:cNvPr>
                  <p:cNvGrpSpPr>
                    <a:grpSpLocks/>
                  </p:cNvGrpSpPr>
                  <p:nvPr/>
                </p:nvGrpSpPr>
                <p:grpSpPr bwMode="auto">
                  <a:xfrm>
                    <a:off x="2896" y="643"/>
                    <a:ext cx="1846" cy="567"/>
                    <a:chOff x="2822" y="671"/>
                    <a:chExt cx="1846" cy="567"/>
                  </a:xfrm>
                </p:grpSpPr>
                <p:sp>
                  <p:nvSpPr>
                    <p:cNvPr id="40093" name="Freeform 70">
                      <a:extLst>
                        <a:ext uri="{FF2B5EF4-FFF2-40B4-BE49-F238E27FC236}">
                          <a16:creationId xmlns:a16="http://schemas.microsoft.com/office/drawing/2014/main" id="{00265379-CCBC-77F6-BE4B-0330C6CB79D4}"/>
                        </a:ext>
                      </a:extLst>
                    </p:cNvPr>
                    <p:cNvSpPr>
                      <a:spLocks/>
                    </p:cNvSpPr>
                    <p:nvPr/>
                  </p:nvSpPr>
                  <p:spPr bwMode="hidden">
                    <a:xfrm rot="-1325434">
                      <a:off x="2822" y="1024"/>
                      <a:ext cx="1233"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40094" name="Freeform 71">
                      <a:extLst>
                        <a:ext uri="{FF2B5EF4-FFF2-40B4-BE49-F238E27FC236}">
                          <a16:creationId xmlns:a16="http://schemas.microsoft.com/office/drawing/2014/main" id="{64FF82DB-DBF5-3734-05EB-A8BBDF7CFEDE}"/>
                        </a:ext>
                      </a:extLst>
                    </p:cNvPr>
                    <p:cNvSpPr>
                      <a:spLocks/>
                    </p:cNvSpPr>
                    <p:nvPr/>
                  </p:nvSpPr>
                  <p:spPr bwMode="hidden">
                    <a:xfrm rot="-1325434">
                      <a:off x="4005" y="671"/>
                      <a:ext cx="663" cy="34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53" name="Group 72">
                    <a:extLst>
                      <a:ext uri="{FF2B5EF4-FFF2-40B4-BE49-F238E27FC236}">
                        <a16:creationId xmlns:a16="http://schemas.microsoft.com/office/drawing/2014/main" id="{0BFF6EEA-9BE6-1AD6-4A4F-5818E085F035}"/>
                      </a:ext>
                    </a:extLst>
                  </p:cNvPr>
                  <p:cNvGrpSpPr>
                    <a:grpSpLocks/>
                  </p:cNvGrpSpPr>
                  <p:nvPr/>
                </p:nvGrpSpPr>
                <p:grpSpPr bwMode="auto">
                  <a:xfrm>
                    <a:off x="2757" y="417"/>
                    <a:ext cx="1783" cy="717"/>
                    <a:chOff x="2683" y="445"/>
                    <a:chExt cx="1783" cy="717"/>
                  </a:xfrm>
                </p:grpSpPr>
                <p:sp>
                  <p:nvSpPr>
                    <p:cNvPr id="40091" name="Freeform 73">
                      <a:extLst>
                        <a:ext uri="{FF2B5EF4-FFF2-40B4-BE49-F238E27FC236}">
                          <a16:creationId xmlns:a16="http://schemas.microsoft.com/office/drawing/2014/main" id="{ED6DE6AF-7B79-7DE7-4449-9F0650B859F2}"/>
                        </a:ext>
                      </a:extLst>
                    </p:cNvPr>
                    <p:cNvSpPr>
                      <a:spLocks/>
                    </p:cNvSpPr>
                    <p:nvPr/>
                  </p:nvSpPr>
                  <p:spPr bwMode="hidden">
                    <a:xfrm rot="-1921064">
                      <a:off x="2683" y="946"/>
                      <a:ext cx="1233" cy="21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40092" name="Freeform 74">
                      <a:extLst>
                        <a:ext uri="{FF2B5EF4-FFF2-40B4-BE49-F238E27FC236}">
                          <a16:creationId xmlns:a16="http://schemas.microsoft.com/office/drawing/2014/main" id="{F33ADB6C-4306-2307-14F9-B424AE6F3CBA}"/>
                        </a:ext>
                      </a:extLst>
                    </p:cNvPr>
                    <p:cNvSpPr>
                      <a:spLocks/>
                    </p:cNvSpPr>
                    <p:nvPr/>
                  </p:nvSpPr>
                  <p:spPr bwMode="hidden">
                    <a:xfrm rot="-1921064">
                      <a:off x="3803" y="444"/>
                      <a:ext cx="663" cy="33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54" name="Freeform 75">
                    <a:extLst>
                      <a:ext uri="{FF2B5EF4-FFF2-40B4-BE49-F238E27FC236}">
                        <a16:creationId xmlns:a16="http://schemas.microsoft.com/office/drawing/2014/main" id="{FF4BE61C-E072-8065-8567-A99B1FED8613}"/>
                      </a:ext>
                    </a:extLst>
                  </p:cNvPr>
                  <p:cNvSpPr>
                    <a:spLocks/>
                  </p:cNvSpPr>
                  <p:nvPr/>
                </p:nvSpPr>
                <p:spPr bwMode="hidden">
                  <a:xfrm rot="4578755" flipH="1">
                    <a:off x="2176" y="949"/>
                    <a:ext cx="1026" cy="14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5" name="Freeform 76">
                    <a:extLst>
                      <a:ext uri="{FF2B5EF4-FFF2-40B4-BE49-F238E27FC236}">
                        <a16:creationId xmlns:a16="http://schemas.microsoft.com/office/drawing/2014/main" id="{EEBA0FB4-B075-1D73-88D9-5015E8C82211}"/>
                      </a:ext>
                    </a:extLst>
                  </p:cNvPr>
                  <p:cNvSpPr>
                    <a:spLocks/>
                  </p:cNvSpPr>
                  <p:nvPr/>
                </p:nvSpPr>
                <p:spPr bwMode="hidden">
                  <a:xfrm rot="4578755" flipH="1">
                    <a:off x="2200" y="196"/>
                    <a:ext cx="551" cy="22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56" name="Group 77">
                    <a:extLst>
                      <a:ext uri="{FF2B5EF4-FFF2-40B4-BE49-F238E27FC236}">
                        <a16:creationId xmlns:a16="http://schemas.microsoft.com/office/drawing/2014/main" id="{C6B0041E-F2AC-E2AF-368E-F4F71873BB48}"/>
                      </a:ext>
                    </a:extLst>
                  </p:cNvPr>
                  <p:cNvGrpSpPr>
                    <a:grpSpLocks/>
                  </p:cNvGrpSpPr>
                  <p:nvPr/>
                </p:nvGrpSpPr>
                <p:grpSpPr bwMode="auto">
                  <a:xfrm>
                    <a:off x="2874" y="13"/>
                    <a:ext cx="638" cy="1520"/>
                    <a:chOff x="2800" y="41"/>
                    <a:chExt cx="638" cy="1520"/>
                  </a:xfrm>
                </p:grpSpPr>
                <p:sp>
                  <p:nvSpPr>
                    <p:cNvPr id="40089" name="Freeform 78">
                      <a:extLst>
                        <a:ext uri="{FF2B5EF4-FFF2-40B4-BE49-F238E27FC236}">
                          <a16:creationId xmlns:a16="http://schemas.microsoft.com/office/drawing/2014/main" id="{81695C2E-6FAC-8D31-8C39-0B7880849230}"/>
                        </a:ext>
                      </a:extLst>
                    </p:cNvPr>
                    <p:cNvSpPr>
                      <a:spLocks/>
                    </p:cNvSpPr>
                    <p:nvPr/>
                  </p:nvSpPr>
                  <p:spPr bwMode="hidden">
                    <a:xfrm rot="-3857755">
                      <a:off x="2362" y="938"/>
                      <a:ext cx="1061" cy="18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40090" name="Freeform 79">
                      <a:extLst>
                        <a:ext uri="{FF2B5EF4-FFF2-40B4-BE49-F238E27FC236}">
                          <a16:creationId xmlns:a16="http://schemas.microsoft.com/office/drawing/2014/main" id="{6160FFE9-C16C-969A-C44F-3F1F753B7A43}"/>
                        </a:ext>
                      </a:extLst>
                    </p:cNvPr>
                    <p:cNvSpPr>
                      <a:spLocks/>
                    </p:cNvSpPr>
                    <p:nvPr/>
                  </p:nvSpPr>
                  <p:spPr bwMode="hidden">
                    <a:xfrm rot="-3857755">
                      <a:off x="3009" y="183"/>
                      <a:ext cx="570" cy="28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57" name="Group 80">
                    <a:extLst>
                      <a:ext uri="{FF2B5EF4-FFF2-40B4-BE49-F238E27FC236}">
                        <a16:creationId xmlns:a16="http://schemas.microsoft.com/office/drawing/2014/main" id="{C1F47458-2797-5871-C203-62C7DCC3C92A}"/>
                      </a:ext>
                    </a:extLst>
                  </p:cNvPr>
                  <p:cNvGrpSpPr>
                    <a:grpSpLocks/>
                  </p:cNvGrpSpPr>
                  <p:nvPr/>
                </p:nvGrpSpPr>
                <p:grpSpPr bwMode="auto">
                  <a:xfrm>
                    <a:off x="3010" y="133"/>
                    <a:ext cx="1015" cy="1464"/>
                    <a:chOff x="2936" y="161"/>
                    <a:chExt cx="1015" cy="1464"/>
                  </a:xfrm>
                </p:grpSpPr>
                <p:sp>
                  <p:nvSpPr>
                    <p:cNvPr id="40087" name="Freeform 81">
                      <a:extLst>
                        <a:ext uri="{FF2B5EF4-FFF2-40B4-BE49-F238E27FC236}">
                          <a16:creationId xmlns:a16="http://schemas.microsoft.com/office/drawing/2014/main" id="{22B212F6-26B2-88EF-5412-B6AF24880063}"/>
                        </a:ext>
                      </a:extLst>
                    </p:cNvPr>
                    <p:cNvSpPr>
                      <a:spLocks/>
                    </p:cNvSpPr>
                    <p:nvPr/>
                  </p:nvSpPr>
                  <p:spPr bwMode="hidden">
                    <a:xfrm rot="-2777260">
                      <a:off x="2494" y="912"/>
                      <a:ext cx="1156" cy="270"/>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40088" name="Freeform 82">
                      <a:extLst>
                        <a:ext uri="{FF2B5EF4-FFF2-40B4-BE49-F238E27FC236}">
                          <a16:creationId xmlns:a16="http://schemas.microsoft.com/office/drawing/2014/main" id="{A05539CB-6126-AE7D-E359-807344929F04}"/>
                        </a:ext>
                      </a:extLst>
                    </p:cNvPr>
                    <p:cNvSpPr>
                      <a:spLocks/>
                    </p:cNvSpPr>
                    <p:nvPr/>
                  </p:nvSpPr>
                  <p:spPr bwMode="hidden">
                    <a:xfrm rot="-2777260">
                      <a:off x="3429" y="261"/>
                      <a:ext cx="622" cy="422"/>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58" name="Group 83">
                    <a:extLst>
                      <a:ext uri="{FF2B5EF4-FFF2-40B4-BE49-F238E27FC236}">
                        <a16:creationId xmlns:a16="http://schemas.microsoft.com/office/drawing/2014/main" id="{54085360-6895-3FC1-A13F-657B7CD0C644}"/>
                      </a:ext>
                    </a:extLst>
                  </p:cNvPr>
                  <p:cNvGrpSpPr>
                    <a:grpSpLocks/>
                  </p:cNvGrpSpPr>
                  <p:nvPr/>
                </p:nvGrpSpPr>
                <p:grpSpPr bwMode="auto">
                  <a:xfrm>
                    <a:off x="2805" y="4"/>
                    <a:ext cx="241" cy="1448"/>
                    <a:chOff x="2731" y="32"/>
                    <a:chExt cx="241" cy="1448"/>
                  </a:xfrm>
                </p:grpSpPr>
                <p:sp>
                  <p:nvSpPr>
                    <p:cNvPr id="40085" name="Freeform 3160">
                      <a:extLst>
                        <a:ext uri="{FF2B5EF4-FFF2-40B4-BE49-F238E27FC236}">
                          <a16:creationId xmlns:a16="http://schemas.microsoft.com/office/drawing/2014/main" id="{1872294A-6D95-673B-1553-26C57319CABB}"/>
                        </a:ext>
                      </a:extLst>
                    </p:cNvPr>
                    <p:cNvSpPr>
                      <a:spLocks/>
                    </p:cNvSpPr>
                    <p:nvPr/>
                  </p:nvSpPr>
                  <p:spPr bwMode="hidden">
                    <a:xfrm rot="-4903748">
                      <a:off x="2297" y="961"/>
                      <a:ext cx="954" cy="8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40086" name="Freeform 3161">
                      <a:extLst>
                        <a:ext uri="{FF2B5EF4-FFF2-40B4-BE49-F238E27FC236}">
                          <a16:creationId xmlns:a16="http://schemas.microsoft.com/office/drawing/2014/main" id="{10154297-15E3-E496-2E87-6C4E1BB9649C}"/>
                        </a:ext>
                      </a:extLst>
                    </p:cNvPr>
                    <p:cNvSpPr>
                      <a:spLocks/>
                    </p:cNvSpPr>
                    <p:nvPr/>
                  </p:nvSpPr>
                  <p:spPr bwMode="hidden">
                    <a:xfrm rot="-4903748">
                      <a:off x="2649" y="221"/>
                      <a:ext cx="512" cy="13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59" name="Group 86">
                    <a:extLst>
                      <a:ext uri="{FF2B5EF4-FFF2-40B4-BE49-F238E27FC236}">
                        <a16:creationId xmlns:a16="http://schemas.microsoft.com/office/drawing/2014/main" id="{D949CB5F-3054-A460-ECB2-3275464C7AAF}"/>
                      </a:ext>
                    </a:extLst>
                  </p:cNvPr>
                  <p:cNvGrpSpPr>
                    <a:grpSpLocks/>
                  </p:cNvGrpSpPr>
                  <p:nvPr/>
                </p:nvGrpSpPr>
                <p:grpSpPr bwMode="auto">
                  <a:xfrm>
                    <a:off x="1017" y="1740"/>
                    <a:ext cx="1083" cy="2450"/>
                    <a:chOff x="943" y="1768"/>
                    <a:chExt cx="1083" cy="2450"/>
                  </a:xfrm>
                </p:grpSpPr>
                <p:sp>
                  <p:nvSpPr>
                    <p:cNvPr id="40083" name="Freeform 87">
                      <a:extLst>
                        <a:ext uri="{FF2B5EF4-FFF2-40B4-BE49-F238E27FC236}">
                          <a16:creationId xmlns:a16="http://schemas.microsoft.com/office/drawing/2014/main" id="{3A54FC46-CBDC-2B46-881D-D45F51E3847A}"/>
                        </a:ext>
                      </a:extLst>
                    </p:cNvPr>
                    <p:cNvSpPr>
                      <a:spLocks/>
                    </p:cNvSpPr>
                    <p:nvPr/>
                  </p:nvSpPr>
                  <p:spPr bwMode="hidden">
                    <a:xfrm rot="18335692" flipH="1">
                      <a:off x="1008" y="2475"/>
                      <a:ext cx="1726" cy="311"/>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40084" name="Freeform 88">
                      <a:extLst>
                        <a:ext uri="{FF2B5EF4-FFF2-40B4-BE49-F238E27FC236}">
                          <a16:creationId xmlns:a16="http://schemas.microsoft.com/office/drawing/2014/main" id="{6205B311-6BA9-0643-D201-6CA437EB6C65}"/>
                        </a:ext>
                      </a:extLst>
                    </p:cNvPr>
                    <p:cNvSpPr>
                      <a:spLocks/>
                    </p:cNvSpPr>
                    <p:nvPr/>
                  </p:nvSpPr>
                  <p:spPr bwMode="hidden">
                    <a:xfrm rot="18335692" flipH="1">
                      <a:off x="726" y="3511"/>
                      <a:ext cx="924"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grpSp>
              <p:grpSp>
                <p:nvGrpSpPr>
                  <p:cNvPr id="60" name="Group 89">
                    <a:extLst>
                      <a:ext uri="{FF2B5EF4-FFF2-40B4-BE49-F238E27FC236}">
                        <a16:creationId xmlns:a16="http://schemas.microsoft.com/office/drawing/2014/main" id="{05B5B479-F8E8-20B1-956E-B6E94F7E5DD6}"/>
                      </a:ext>
                    </a:extLst>
                  </p:cNvPr>
                  <p:cNvGrpSpPr>
                    <a:grpSpLocks/>
                  </p:cNvGrpSpPr>
                  <p:nvPr/>
                </p:nvGrpSpPr>
                <p:grpSpPr bwMode="auto">
                  <a:xfrm>
                    <a:off x="1529" y="1908"/>
                    <a:ext cx="765" cy="2372"/>
                    <a:chOff x="1455" y="1936"/>
                    <a:chExt cx="765" cy="2372"/>
                  </a:xfrm>
                </p:grpSpPr>
                <p:sp>
                  <p:nvSpPr>
                    <p:cNvPr id="40081" name="Freeform 90">
                      <a:extLst>
                        <a:ext uri="{FF2B5EF4-FFF2-40B4-BE49-F238E27FC236}">
                          <a16:creationId xmlns:a16="http://schemas.microsoft.com/office/drawing/2014/main" id="{A1B4BE0C-FCF6-82D6-EE70-25B936B392E3}"/>
                        </a:ext>
                      </a:extLst>
                    </p:cNvPr>
                    <p:cNvSpPr>
                      <a:spLocks/>
                    </p:cNvSpPr>
                    <p:nvPr/>
                  </p:nvSpPr>
                  <p:spPr bwMode="hidden">
                    <a:xfrm rot="17542885" flipH="1">
                      <a:off x="1267" y="2579"/>
                      <a:ext cx="1595" cy="310"/>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40082" name="Freeform 91">
                      <a:extLst>
                        <a:ext uri="{FF2B5EF4-FFF2-40B4-BE49-F238E27FC236}">
                          <a16:creationId xmlns:a16="http://schemas.microsoft.com/office/drawing/2014/main" id="{BEB38A50-CF73-FF7D-4BFA-D0F2D7D95C43}"/>
                        </a:ext>
                      </a:extLst>
                    </p:cNvPr>
                    <p:cNvSpPr>
                      <a:spLocks/>
                    </p:cNvSpPr>
                    <p:nvPr/>
                  </p:nvSpPr>
                  <p:spPr bwMode="hidden">
                    <a:xfrm rot="17542885" flipH="1">
                      <a:off x="1272" y="3636"/>
                      <a:ext cx="856"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grpSp>
              <p:grpSp>
                <p:nvGrpSpPr>
                  <p:cNvPr id="61" name="Group 92">
                    <a:extLst>
                      <a:ext uri="{FF2B5EF4-FFF2-40B4-BE49-F238E27FC236}">
                        <a16:creationId xmlns:a16="http://schemas.microsoft.com/office/drawing/2014/main" id="{4660E0A7-DBB5-8938-6BBD-8E0AF070444B}"/>
                      </a:ext>
                    </a:extLst>
                  </p:cNvPr>
                  <p:cNvGrpSpPr>
                    <a:grpSpLocks/>
                  </p:cNvGrpSpPr>
                  <p:nvPr/>
                </p:nvGrpSpPr>
                <p:grpSpPr bwMode="auto">
                  <a:xfrm rot="88588">
                    <a:off x="2060" y="1960"/>
                    <a:ext cx="460" cy="2329"/>
                    <a:chOff x="1952" y="1988"/>
                    <a:chExt cx="493" cy="2604"/>
                  </a:xfrm>
                </p:grpSpPr>
                <p:sp>
                  <p:nvSpPr>
                    <p:cNvPr id="40079" name="Freeform 93">
                      <a:extLst>
                        <a:ext uri="{FF2B5EF4-FFF2-40B4-BE49-F238E27FC236}">
                          <a16:creationId xmlns:a16="http://schemas.microsoft.com/office/drawing/2014/main" id="{E29CDC91-7EF1-9310-D9E5-01B30EE99378}"/>
                        </a:ext>
                      </a:extLst>
                    </p:cNvPr>
                    <p:cNvSpPr>
                      <a:spLocks/>
                    </p:cNvSpPr>
                    <p:nvPr/>
                  </p:nvSpPr>
                  <p:spPr bwMode="hidden">
                    <a:xfrm rot="16782062" flipH="1">
                      <a:off x="1437" y="2692"/>
                      <a:ext cx="1713" cy="301"/>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40080" name="Freeform 94">
                      <a:extLst>
                        <a:ext uri="{FF2B5EF4-FFF2-40B4-BE49-F238E27FC236}">
                          <a16:creationId xmlns:a16="http://schemas.microsoft.com/office/drawing/2014/main" id="{6F20FDD5-E48B-6CC3-00C5-589D791969AE}"/>
                        </a:ext>
                      </a:extLst>
                    </p:cNvPr>
                    <p:cNvSpPr>
                      <a:spLocks/>
                    </p:cNvSpPr>
                    <p:nvPr/>
                  </p:nvSpPr>
                  <p:spPr bwMode="hidden">
                    <a:xfrm rot="16782062" flipH="1">
                      <a:off x="1729" y="3896"/>
                      <a:ext cx="918" cy="473"/>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grpSp>
              <p:grpSp>
                <p:nvGrpSpPr>
                  <p:cNvPr id="62" name="Group 95">
                    <a:extLst>
                      <a:ext uri="{FF2B5EF4-FFF2-40B4-BE49-F238E27FC236}">
                        <a16:creationId xmlns:a16="http://schemas.microsoft.com/office/drawing/2014/main" id="{75E62101-7DD1-C8D1-DFEE-6F30B020B67E}"/>
                      </a:ext>
                    </a:extLst>
                  </p:cNvPr>
                  <p:cNvGrpSpPr>
                    <a:grpSpLocks/>
                  </p:cNvGrpSpPr>
                  <p:nvPr/>
                </p:nvGrpSpPr>
                <p:grpSpPr bwMode="auto">
                  <a:xfrm>
                    <a:off x="3408" y="1689"/>
                    <a:ext cx="1125" cy="2425"/>
                    <a:chOff x="3334" y="1717"/>
                    <a:chExt cx="1125" cy="2425"/>
                  </a:xfrm>
                </p:grpSpPr>
                <p:sp>
                  <p:nvSpPr>
                    <p:cNvPr id="40077" name="Freeform 96">
                      <a:extLst>
                        <a:ext uri="{FF2B5EF4-FFF2-40B4-BE49-F238E27FC236}">
                          <a16:creationId xmlns:a16="http://schemas.microsoft.com/office/drawing/2014/main" id="{A0AA803D-75F3-C8B3-0AEA-4C41511008FB}"/>
                        </a:ext>
                      </a:extLst>
                    </p:cNvPr>
                    <p:cNvSpPr>
                      <a:spLocks/>
                    </p:cNvSpPr>
                    <p:nvPr/>
                  </p:nvSpPr>
                  <p:spPr bwMode="hidden">
                    <a:xfrm rot="3144576">
                      <a:off x="2628" y="2423"/>
                      <a:ext cx="1724" cy="311"/>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0078" name="Freeform 97">
                      <a:extLst>
                        <a:ext uri="{FF2B5EF4-FFF2-40B4-BE49-F238E27FC236}">
                          <a16:creationId xmlns:a16="http://schemas.microsoft.com/office/drawing/2014/main" id="{9B15845F-7991-1044-F303-4CE868AB5123}"/>
                        </a:ext>
                      </a:extLst>
                    </p:cNvPr>
                    <p:cNvSpPr>
                      <a:spLocks/>
                    </p:cNvSpPr>
                    <p:nvPr/>
                  </p:nvSpPr>
                  <p:spPr bwMode="hidden">
                    <a:xfrm rot="3144576">
                      <a:off x="3752" y="3435"/>
                      <a:ext cx="924"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grpSp>
              <p:grpSp>
                <p:nvGrpSpPr>
                  <p:cNvPr id="63" name="Group 98">
                    <a:extLst>
                      <a:ext uri="{FF2B5EF4-FFF2-40B4-BE49-F238E27FC236}">
                        <a16:creationId xmlns:a16="http://schemas.microsoft.com/office/drawing/2014/main" id="{5444F979-5AB4-444D-7229-680F0BA268F7}"/>
                      </a:ext>
                    </a:extLst>
                  </p:cNvPr>
                  <p:cNvGrpSpPr>
                    <a:grpSpLocks/>
                  </p:cNvGrpSpPr>
                  <p:nvPr/>
                </p:nvGrpSpPr>
                <p:grpSpPr bwMode="auto">
                  <a:xfrm>
                    <a:off x="3254" y="1840"/>
                    <a:ext cx="882" cy="2422"/>
                    <a:chOff x="3180" y="1868"/>
                    <a:chExt cx="882" cy="2422"/>
                  </a:xfrm>
                </p:grpSpPr>
                <p:sp>
                  <p:nvSpPr>
                    <p:cNvPr id="40075" name="Freeform 99">
                      <a:extLst>
                        <a:ext uri="{FF2B5EF4-FFF2-40B4-BE49-F238E27FC236}">
                          <a16:creationId xmlns:a16="http://schemas.microsoft.com/office/drawing/2014/main" id="{80E4E1CB-85A7-B3E6-9F9B-65F783B9B9C6}"/>
                        </a:ext>
                      </a:extLst>
                    </p:cNvPr>
                    <p:cNvSpPr>
                      <a:spLocks/>
                    </p:cNvSpPr>
                    <p:nvPr/>
                  </p:nvSpPr>
                  <p:spPr bwMode="hidden">
                    <a:xfrm rot="3745735">
                      <a:off x="2505" y="2543"/>
                      <a:ext cx="1649" cy="300"/>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0076" name="Freeform 100">
                      <a:extLst>
                        <a:ext uri="{FF2B5EF4-FFF2-40B4-BE49-F238E27FC236}">
                          <a16:creationId xmlns:a16="http://schemas.microsoft.com/office/drawing/2014/main" id="{714BE36B-9871-8974-9ED6-0B6E117BD791}"/>
                        </a:ext>
                      </a:extLst>
                    </p:cNvPr>
                    <p:cNvSpPr>
                      <a:spLocks/>
                    </p:cNvSpPr>
                    <p:nvPr/>
                  </p:nvSpPr>
                  <p:spPr bwMode="hidden">
                    <a:xfrm rot="3745735">
                      <a:off x="3387" y="3615"/>
                      <a:ext cx="883" cy="467"/>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grpSp>
              <p:grpSp>
                <p:nvGrpSpPr>
                  <p:cNvPr id="40064" name="Group 101">
                    <a:extLst>
                      <a:ext uri="{FF2B5EF4-FFF2-40B4-BE49-F238E27FC236}">
                        <a16:creationId xmlns:a16="http://schemas.microsoft.com/office/drawing/2014/main" id="{F4F4D0EF-68B5-7BCD-2AC2-ABB3960AD0BA}"/>
                      </a:ext>
                    </a:extLst>
                  </p:cNvPr>
                  <p:cNvGrpSpPr>
                    <a:grpSpLocks/>
                  </p:cNvGrpSpPr>
                  <p:nvPr/>
                </p:nvGrpSpPr>
                <p:grpSpPr bwMode="auto">
                  <a:xfrm>
                    <a:off x="3080" y="1956"/>
                    <a:ext cx="622" cy="2385"/>
                    <a:chOff x="3006" y="1984"/>
                    <a:chExt cx="622" cy="2385"/>
                  </a:xfrm>
                </p:grpSpPr>
                <p:sp>
                  <p:nvSpPr>
                    <p:cNvPr id="40073" name="Freeform 102">
                      <a:extLst>
                        <a:ext uri="{FF2B5EF4-FFF2-40B4-BE49-F238E27FC236}">
                          <a16:creationId xmlns:a16="http://schemas.microsoft.com/office/drawing/2014/main" id="{6DB561BF-5FB5-611A-25EA-5FFBCFDB775C}"/>
                        </a:ext>
                      </a:extLst>
                    </p:cNvPr>
                    <p:cNvSpPr>
                      <a:spLocks/>
                    </p:cNvSpPr>
                    <p:nvPr/>
                  </p:nvSpPr>
                  <p:spPr bwMode="hidden">
                    <a:xfrm rot="4286818">
                      <a:off x="2329" y="2660"/>
                      <a:ext cx="1599" cy="24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0074" name="Freeform 103">
                      <a:extLst>
                        <a:ext uri="{FF2B5EF4-FFF2-40B4-BE49-F238E27FC236}">
                          <a16:creationId xmlns:a16="http://schemas.microsoft.com/office/drawing/2014/main" id="{5AA83705-F845-089F-3D98-D245B1833702}"/>
                        </a:ext>
                      </a:extLst>
                    </p:cNvPr>
                    <p:cNvSpPr>
                      <a:spLocks/>
                    </p:cNvSpPr>
                    <p:nvPr/>
                  </p:nvSpPr>
                  <p:spPr bwMode="hidden">
                    <a:xfrm rot="4286818">
                      <a:off x="3005" y="3747"/>
                      <a:ext cx="859" cy="38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40065" name="Group 104">
                    <a:extLst>
                      <a:ext uri="{FF2B5EF4-FFF2-40B4-BE49-F238E27FC236}">
                        <a16:creationId xmlns:a16="http://schemas.microsoft.com/office/drawing/2014/main" id="{F61D8E45-A3D6-0AAC-DF4A-9C5FB336E671}"/>
                      </a:ext>
                    </a:extLst>
                  </p:cNvPr>
                  <p:cNvGrpSpPr>
                    <a:grpSpLocks/>
                  </p:cNvGrpSpPr>
                  <p:nvPr/>
                </p:nvGrpSpPr>
                <p:grpSpPr bwMode="auto">
                  <a:xfrm>
                    <a:off x="2893" y="2071"/>
                    <a:ext cx="404" cy="2221"/>
                    <a:chOff x="2819" y="2099"/>
                    <a:chExt cx="404" cy="2221"/>
                  </a:xfrm>
                </p:grpSpPr>
                <p:sp>
                  <p:nvSpPr>
                    <p:cNvPr id="40069" name="Freeform 105">
                      <a:extLst>
                        <a:ext uri="{FF2B5EF4-FFF2-40B4-BE49-F238E27FC236}">
                          <a16:creationId xmlns:a16="http://schemas.microsoft.com/office/drawing/2014/main" id="{E4CDD37F-0750-E171-EE7A-60682BDA6B72}"/>
                        </a:ext>
                      </a:extLst>
                    </p:cNvPr>
                    <p:cNvSpPr>
                      <a:spLocks/>
                    </p:cNvSpPr>
                    <p:nvPr/>
                  </p:nvSpPr>
                  <p:spPr bwMode="hidden">
                    <a:xfrm rot="4898956">
                      <a:off x="2207" y="2711"/>
                      <a:ext cx="1470" cy="24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0070" name="Freeform 106">
                      <a:extLst>
                        <a:ext uri="{FF2B5EF4-FFF2-40B4-BE49-F238E27FC236}">
                          <a16:creationId xmlns:a16="http://schemas.microsoft.com/office/drawing/2014/main" id="{2909B048-B578-CBE5-AF97-0D400981C170}"/>
                        </a:ext>
                      </a:extLst>
                    </p:cNvPr>
                    <p:cNvSpPr>
                      <a:spLocks/>
                    </p:cNvSpPr>
                    <p:nvPr/>
                  </p:nvSpPr>
                  <p:spPr bwMode="hidden">
                    <a:xfrm rot="4898956">
                      <a:off x="2636" y="3733"/>
                      <a:ext cx="790" cy="38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40066" name="Group 107">
                    <a:extLst>
                      <a:ext uri="{FF2B5EF4-FFF2-40B4-BE49-F238E27FC236}">
                        <a16:creationId xmlns:a16="http://schemas.microsoft.com/office/drawing/2014/main" id="{6409D3FC-B9C6-1A7C-9954-4D56C843711C}"/>
                      </a:ext>
                    </a:extLst>
                  </p:cNvPr>
                  <p:cNvGrpSpPr>
                    <a:grpSpLocks/>
                  </p:cNvGrpSpPr>
                  <p:nvPr/>
                </p:nvGrpSpPr>
                <p:grpSpPr bwMode="auto">
                  <a:xfrm>
                    <a:off x="2372" y="2107"/>
                    <a:ext cx="429" cy="2184"/>
                    <a:chOff x="2287" y="2135"/>
                    <a:chExt cx="429" cy="2184"/>
                  </a:xfrm>
                </p:grpSpPr>
                <p:sp>
                  <p:nvSpPr>
                    <p:cNvPr id="40067" name="Freeform 108">
                      <a:extLst>
                        <a:ext uri="{FF2B5EF4-FFF2-40B4-BE49-F238E27FC236}">
                          <a16:creationId xmlns:a16="http://schemas.microsoft.com/office/drawing/2014/main" id="{347C49EB-D4EC-5477-7A3B-0B77DDD04DF5}"/>
                        </a:ext>
                      </a:extLst>
                    </p:cNvPr>
                    <p:cNvSpPr>
                      <a:spLocks/>
                    </p:cNvSpPr>
                    <p:nvPr/>
                  </p:nvSpPr>
                  <p:spPr bwMode="hidden">
                    <a:xfrm rot="5755659">
                      <a:off x="1903" y="2759"/>
                      <a:ext cx="1438" cy="188"/>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0068" name="Freeform 109">
                      <a:extLst>
                        <a:ext uri="{FF2B5EF4-FFF2-40B4-BE49-F238E27FC236}">
                          <a16:creationId xmlns:a16="http://schemas.microsoft.com/office/drawing/2014/main" id="{60A8C667-F3EE-B818-0DC6-20FBBDBEE790}"/>
                        </a:ext>
                      </a:extLst>
                    </p:cNvPr>
                    <p:cNvSpPr>
                      <a:spLocks/>
                    </p:cNvSpPr>
                    <p:nvPr/>
                  </p:nvSpPr>
                  <p:spPr bwMode="hidden">
                    <a:xfrm rot="5755659">
                      <a:off x="2050" y="3785"/>
                      <a:ext cx="771" cy="29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grpSp>
          <p:grpSp>
            <p:nvGrpSpPr>
              <p:cNvPr id="21" name="Group 110">
                <a:extLst>
                  <a:ext uri="{FF2B5EF4-FFF2-40B4-BE49-F238E27FC236}">
                    <a16:creationId xmlns:a16="http://schemas.microsoft.com/office/drawing/2014/main" id="{6C270AC2-3DC3-800D-AAC9-2C6D7E41AF58}"/>
                  </a:ext>
                </a:extLst>
              </p:cNvPr>
              <p:cNvGrpSpPr>
                <a:grpSpLocks/>
              </p:cNvGrpSpPr>
              <p:nvPr/>
            </p:nvGrpSpPr>
            <p:grpSpPr bwMode="auto">
              <a:xfrm>
                <a:off x="73" y="313"/>
                <a:ext cx="5460" cy="3667"/>
                <a:chOff x="73" y="313"/>
                <a:chExt cx="5460" cy="3667"/>
              </a:xfrm>
            </p:grpSpPr>
            <p:grpSp>
              <p:nvGrpSpPr>
                <p:cNvPr id="22" name="Group 111">
                  <a:extLst>
                    <a:ext uri="{FF2B5EF4-FFF2-40B4-BE49-F238E27FC236}">
                      <a16:creationId xmlns:a16="http://schemas.microsoft.com/office/drawing/2014/main" id="{634ED170-C756-8C5E-45FD-7549440AA189}"/>
                    </a:ext>
                  </a:extLst>
                </p:cNvPr>
                <p:cNvGrpSpPr>
                  <a:grpSpLocks/>
                </p:cNvGrpSpPr>
                <p:nvPr/>
              </p:nvGrpSpPr>
              <p:grpSpPr bwMode="auto">
                <a:xfrm>
                  <a:off x="73" y="313"/>
                  <a:ext cx="5460" cy="3667"/>
                  <a:chOff x="73" y="313"/>
                  <a:chExt cx="5460" cy="3667"/>
                </a:xfrm>
              </p:grpSpPr>
              <p:sp>
                <p:nvSpPr>
                  <p:cNvPr id="24" name="Arc 112">
                    <a:extLst>
                      <a:ext uri="{FF2B5EF4-FFF2-40B4-BE49-F238E27FC236}">
                        <a16:creationId xmlns:a16="http://schemas.microsoft.com/office/drawing/2014/main" id="{BA81AF8B-E06F-B795-7606-593879111F98}"/>
                      </a:ext>
                    </a:extLst>
                  </p:cNvPr>
                  <p:cNvSpPr>
                    <a:spLocks/>
                  </p:cNvSpPr>
                  <p:nvPr/>
                </p:nvSpPr>
                <p:spPr bwMode="hidden">
                  <a:xfrm flipV="1">
                    <a:off x="2965" y="455"/>
                    <a:ext cx="2568" cy="2048"/>
                  </a:xfrm>
                  <a:custGeom>
                    <a:avLst/>
                    <a:gdLst>
                      <a:gd name="T0" fmla="*/ 2568 w 36729"/>
                      <a:gd name="T1" fmla="*/ 991 h 21600"/>
                      <a:gd name="T2" fmla="*/ 0 w 36729"/>
                      <a:gd name="T3" fmla="*/ 1156 h 21600"/>
                      <a:gd name="T4" fmla="*/ 1246 w 36729"/>
                      <a:gd name="T5" fmla="*/ 0 h 21600"/>
                      <a:gd name="T6" fmla="*/ 0 60000 65536"/>
                      <a:gd name="T7" fmla="*/ 0 60000 65536"/>
                      <a:gd name="T8" fmla="*/ 0 60000 65536"/>
                    </a:gdLst>
                    <a:ahLst/>
                    <a:cxnLst>
                      <a:cxn ang="T6">
                        <a:pos x="T0" y="T1"/>
                      </a:cxn>
                      <a:cxn ang="T7">
                        <a:pos x="T2" y="T3"/>
                      </a:cxn>
                      <a:cxn ang="T8">
                        <a:pos x="T4" y="T5"/>
                      </a:cxn>
                    </a:cxnLst>
                    <a:rect l="0" t="0" r="r" b="b"/>
                    <a:pathLst>
                      <a:path w="36729" h="21600" fill="none" extrusionOk="0">
                        <a:moveTo>
                          <a:pt x="36729" y="10451"/>
                        </a:moveTo>
                        <a:cubicBezTo>
                          <a:pt x="32926" y="17330"/>
                          <a:pt x="25686" y="21599"/>
                          <a:pt x="17826" y="21600"/>
                        </a:cubicBezTo>
                        <a:cubicBezTo>
                          <a:pt x="10696" y="21600"/>
                          <a:pt x="4025" y="18081"/>
                          <a:pt x="-1" y="12197"/>
                        </a:cubicBezTo>
                      </a:path>
                      <a:path w="36729" h="21600" stroke="0" extrusionOk="0">
                        <a:moveTo>
                          <a:pt x="36729" y="10451"/>
                        </a:moveTo>
                        <a:cubicBezTo>
                          <a:pt x="32926" y="17330"/>
                          <a:pt x="25686" y="21599"/>
                          <a:pt x="17826" y="21600"/>
                        </a:cubicBezTo>
                        <a:cubicBezTo>
                          <a:pt x="10696" y="21600"/>
                          <a:pt x="4025" y="18081"/>
                          <a:pt x="-1" y="12197"/>
                        </a:cubicBezTo>
                        <a:lnTo>
                          <a:pt x="17826" y="0"/>
                        </a:lnTo>
                        <a:lnTo>
                          <a:pt x="36729" y="10451"/>
                        </a:lnTo>
                        <a:close/>
                      </a:path>
                    </a:pathLst>
                  </a:cu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 name="Arc 113">
                    <a:extLst>
                      <a:ext uri="{FF2B5EF4-FFF2-40B4-BE49-F238E27FC236}">
                        <a16:creationId xmlns:a16="http://schemas.microsoft.com/office/drawing/2014/main" id="{072FF295-07FA-A7B3-E3DA-D8AA5B7BE86E}"/>
                      </a:ext>
                    </a:extLst>
                  </p:cNvPr>
                  <p:cNvSpPr>
                    <a:spLocks/>
                  </p:cNvSpPr>
                  <p:nvPr/>
                </p:nvSpPr>
                <p:spPr bwMode="hidden">
                  <a:xfrm flipH="1">
                    <a:off x="387" y="1602"/>
                    <a:ext cx="2017" cy="2379"/>
                  </a:xfrm>
                  <a:custGeom>
                    <a:avLst/>
                    <a:gdLst>
                      <a:gd name="T0" fmla="*/ 0 w 30473"/>
                      <a:gd name="T1" fmla="*/ 203 h 22305"/>
                      <a:gd name="T2" fmla="*/ 2016 w 30473"/>
                      <a:gd name="T3" fmla="*/ 2379 h 22305"/>
                      <a:gd name="T4" fmla="*/ 587 w 30473"/>
                      <a:gd name="T5" fmla="*/ 2304 h 22305"/>
                      <a:gd name="T6" fmla="*/ 0 60000 65536"/>
                      <a:gd name="T7" fmla="*/ 0 60000 65536"/>
                      <a:gd name="T8" fmla="*/ 0 60000 65536"/>
                    </a:gdLst>
                    <a:ahLst/>
                    <a:cxnLst>
                      <a:cxn ang="T6">
                        <a:pos x="T0" y="T1"/>
                      </a:cxn>
                      <a:cxn ang="T7">
                        <a:pos x="T2" y="T3"/>
                      </a:cxn>
                      <a:cxn ang="T8">
                        <a:pos x="T4" y="T5"/>
                      </a:cxn>
                    </a:cxnLst>
                    <a:rect l="0" t="0" r="r" b="b"/>
                    <a:pathLst>
                      <a:path w="30473" h="22305" fill="none" extrusionOk="0">
                        <a:moveTo>
                          <a:pt x="-1" y="1906"/>
                        </a:moveTo>
                        <a:cubicBezTo>
                          <a:pt x="2789" y="649"/>
                          <a:pt x="5813" y="-1"/>
                          <a:pt x="8873" y="0"/>
                        </a:cubicBezTo>
                        <a:cubicBezTo>
                          <a:pt x="20802" y="0"/>
                          <a:pt x="30473" y="9670"/>
                          <a:pt x="30473" y="21600"/>
                        </a:cubicBezTo>
                        <a:cubicBezTo>
                          <a:pt x="30473" y="21835"/>
                          <a:pt x="30469" y="22070"/>
                          <a:pt x="30461" y="22304"/>
                        </a:cubicBezTo>
                      </a:path>
                      <a:path w="30473" h="22305" stroke="0" extrusionOk="0">
                        <a:moveTo>
                          <a:pt x="-1" y="1906"/>
                        </a:moveTo>
                        <a:cubicBezTo>
                          <a:pt x="2789" y="649"/>
                          <a:pt x="5813" y="-1"/>
                          <a:pt x="8873" y="0"/>
                        </a:cubicBezTo>
                        <a:cubicBezTo>
                          <a:pt x="20802" y="0"/>
                          <a:pt x="30473" y="9670"/>
                          <a:pt x="30473" y="21600"/>
                        </a:cubicBezTo>
                        <a:cubicBezTo>
                          <a:pt x="30473" y="21835"/>
                          <a:pt x="30469" y="22070"/>
                          <a:pt x="30461" y="22304"/>
                        </a:cubicBezTo>
                        <a:lnTo>
                          <a:pt x="8873" y="21600"/>
                        </a:lnTo>
                        <a:lnTo>
                          <a:pt x="-1" y="1906"/>
                        </a:lnTo>
                        <a:close/>
                      </a:path>
                    </a:pathLst>
                  </a:cu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 name="Arc 114">
                    <a:extLst>
                      <a:ext uri="{FF2B5EF4-FFF2-40B4-BE49-F238E27FC236}">
                        <a16:creationId xmlns:a16="http://schemas.microsoft.com/office/drawing/2014/main" id="{1E9D66FE-E6DE-104E-2C45-036A3FCEF76E}"/>
                      </a:ext>
                    </a:extLst>
                  </p:cNvPr>
                  <p:cNvSpPr>
                    <a:spLocks/>
                  </p:cNvSpPr>
                  <p:nvPr/>
                </p:nvSpPr>
                <p:spPr bwMode="hidden">
                  <a:xfrm>
                    <a:off x="3028" y="1181"/>
                    <a:ext cx="1426" cy="2380"/>
                  </a:xfrm>
                  <a:custGeom>
                    <a:avLst/>
                    <a:gdLst>
                      <a:gd name="T0" fmla="*/ 0 w 34812"/>
                      <a:gd name="T1" fmla="*/ 481 h 22305"/>
                      <a:gd name="T2" fmla="*/ 1426 w 34812"/>
                      <a:gd name="T3" fmla="*/ 2380 h 22305"/>
                      <a:gd name="T4" fmla="*/ 541 w 34812"/>
                      <a:gd name="T5" fmla="*/ 2305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 name="Arc 115">
                    <a:extLst>
                      <a:ext uri="{FF2B5EF4-FFF2-40B4-BE49-F238E27FC236}">
                        <a16:creationId xmlns:a16="http://schemas.microsoft.com/office/drawing/2014/main" id="{33C597FC-7779-B11F-D327-ED223A16996B}"/>
                      </a:ext>
                    </a:extLst>
                  </p:cNvPr>
                  <p:cNvSpPr>
                    <a:spLocks/>
                  </p:cNvSpPr>
                  <p:nvPr/>
                </p:nvSpPr>
                <p:spPr bwMode="hidden">
                  <a:xfrm flipH="1">
                    <a:off x="73" y="813"/>
                    <a:ext cx="2541" cy="2380"/>
                  </a:xfrm>
                  <a:custGeom>
                    <a:avLst/>
                    <a:gdLst>
                      <a:gd name="T0" fmla="*/ 0 w 36830"/>
                      <a:gd name="T1" fmla="*/ 670 h 22305"/>
                      <a:gd name="T2" fmla="*/ 2540 w 36830"/>
                      <a:gd name="T3" fmla="*/ 2380 h 22305"/>
                      <a:gd name="T4" fmla="*/ 1051 w 36830"/>
                      <a:gd name="T5" fmla="*/ 2305 h 22305"/>
                      <a:gd name="T6" fmla="*/ 0 60000 65536"/>
                      <a:gd name="T7" fmla="*/ 0 60000 65536"/>
                      <a:gd name="T8" fmla="*/ 0 60000 65536"/>
                    </a:gdLst>
                    <a:ahLst/>
                    <a:cxnLst>
                      <a:cxn ang="T6">
                        <a:pos x="T0" y="T1"/>
                      </a:cxn>
                      <a:cxn ang="T7">
                        <a:pos x="T2" y="T3"/>
                      </a:cxn>
                      <a:cxn ang="T8">
                        <a:pos x="T4" y="T5"/>
                      </a:cxn>
                    </a:cxnLst>
                    <a:rect l="0" t="0" r="r" b="b"/>
                    <a:pathLst>
                      <a:path w="36830" h="22305" fill="none" extrusionOk="0">
                        <a:moveTo>
                          <a:pt x="0" y="6283"/>
                        </a:moveTo>
                        <a:cubicBezTo>
                          <a:pt x="4047" y="2258"/>
                          <a:pt x="9522" y="-1"/>
                          <a:pt x="15230" y="0"/>
                        </a:cubicBezTo>
                        <a:cubicBezTo>
                          <a:pt x="27159" y="0"/>
                          <a:pt x="36830" y="9670"/>
                          <a:pt x="36830" y="21600"/>
                        </a:cubicBezTo>
                        <a:cubicBezTo>
                          <a:pt x="36830" y="21835"/>
                          <a:pt x="36826" y="22070"/>
                          <a:pt x="36818" y="22304"/>
                        </a:cubicBezTo>
                      </a:path>
                      <a:path w="36830" h="22305" stroke="0" extrusionOk="0">
                        <a:moveTo>
                          <a:pt x="0" y="6283"/>
                        </a:moveTo>
                        <a:cubicBezTo>
                          <a:pt x="4047" y="2258"/>
                          <a:pt x="9522" y="-1"/>
                          <a:pt x="15230" y="0"/>
                        </a:cubicBezTo>
                        <a:cubicBezTo>
                          <a:pt x="27159" y="0"/>
                          <a:pt x="36830" y="9670"/>
                          <a:pt x="36830" y="21600"/>
                        </a:cubicBezTo>
                        <a:cubicBezTo>
                          <a:pt x="36830" y="21835"/>
                          <a:pt x="36826" y="22070"/>
                          <a:pt x="36818" y="22304"/>
                        </a:cubicBezTo>
                        <a:lnTo>
                          <a:pt x="15230" y="21600"/>
                        </a:lnTo>
                        <a:lnTo>
                          <a:pt x="0" y="6283"/>
                        </a:lnTo>
                        <a:close/>
                      </a:path>
                    </a:pathLst>
                  </a:cu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 name="Arc 116">
                    <a:extLst>
                      <a:ext uri="{FF2B5EF4-FFF2-40B4-BE49-F238E27FC236}">
                        <a16:creationId xmlns:a16="http://schemas.microsoft.com/office/drawing/2014/main" id="{5EB9E505-03CF-7B27-3ECE-8ADF88B7179E}"/>
                      </a:ext>
                    </a:extLst>
                  </p:cNvPr>
                  <p:cNvSpPr>
                    <a:spLocks/>
                  </p:cNvSpPr>
                  <p:nvPr/>
                </p:nvSpPr>
                <p:spPr bwMode="hidden">
                  <a:xfrm flipH="1">
                    <a:off x="789" y="313"/>
                    <a:ext cx="1851" cy="2305"/>
                  </a:xfrm>
                  <a:custGeom>
                    <a:avLst/>
                    <a:gdLst>
                      <a:gd name="T0" fmla="*/ 0 w 31881"/>
                      <a:gd name="T1" fmla="*/ 1069 h 21600"/>
                      <a:gd name="T2" fmla="*/ 1851 w 31881"/>
                      <a:gd name="T3" fmla="*/ 519 h 21600"/>
                      <a:gd name="T4" fmla="*/ 1058 w 31881"/>
                      <a:gd name="T5" fmla="*/ 2305 h 21600"/>
                      <a:gd name="T6" fmla="*/ 0 60000 65536"/>
                      <a:gd name="T7" fmla="*/ 0 60000 65536"/>
                      <a:gd name="T8" fmla="*/ 0 60000 65536"/>
                    </a:gdLst>
                    <a:ahLst/>
                    <a:cxnLst>
                      <a:cxn ang="T6">
                        <a:pos x="T0" y="T1"/>
                      </a:cxn>
                      <a:cxn ang="T7">
                        <a:pos x="T2" y="T3"/>
                      </a:cxn>
                      <a:cxn ang="T8">
                        <a:pos x="T4" y="T5"/>
                      </a:cxn>
                    </a:cxnLst>
                    <a:rect l="0" t="0" r="r" b="b"/>
                    <a:pathLst>
                      <a:path w="31881" h="21600" fill="none" extrusionOk="0">
                        <a:moveTo>
                          <a:pt x="-1" y="10015"/>
                        </a:moveTo>
                        <a:cubicBezTo>
                          <a:pt x="3963" y="3778"/>
                          <a:pt x="10840" y="-1"/>
                          <a:pt x="18231" y="0"/>
                        </a:cubicBezTo>
                        <a:cubicBezTo>
                          <a:pt x="23204" y="0"/>
                          <a:pt x="28026" y="1716"/>
                          <a:pt x="31881" y="4859"/>
                        </a:cubicBezTo>
                      </a:path>
                      <a:path w="31881" h="21600" stroke="0" extrusionOk="0">
                        <a:moveTo>
                          <a:pt x="-1" y="10015"/>
                        </a:moveTo>
                        <a:cubicBezTo>
                          <a:pt x="3963" y="3778"/>
                          <a:pt x="10840" y="-1"/>
                          <a:pt x="18231" y="0"/>
                        </a:cubicBezTo>
                        <a:cubicBezTo>
                          <a:pt x="23204" y="0"/>
                          <a:pt x="28026" y="1716"/>
                          <a:pt x="31881" y="4859"/>
                        </a:cubicBezTo>
                        <a:lnTo>
                          <a:pt x="18231" y="21600"/>
                        </a:lnTo>
                        <a:lnTo>
                          <a:pt x="-1" y="10015"/>
                        </a:lnTo>
                        <a:close/>
                      </a:path>
                    </a:pathLst>
                  </a:cu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 name="Arc 117">
                    <a:extLst>
                      <a:ext uri="{FF2B5EF4-FFF2-40B4-BE49-F238E27FC236}">
                        <a16:creationId xmlns:a16="http://schemas.microsoft.com/office/drawing/2014/main" id="{D51CB9B4-BAFC-73E8-164B-99119CF378A9}"/>
                      </a:ext>
                    </a:extLst>
                  </p:cNvPr>
                  <p:cNvSpPr>
                    <a:spLocks/>
                  </p:cNvSpPr>
                  <p:nvPr/>
                </p:nvSpPr>
                <p:spPr bwMode="hidden">
                  <a:xfrm>
                    <a:off x="2763" y="1281"/>
                    <a:ext cx="763" cy="2305"/>
                  </a:xfrm>
                  <a:custGeom>
                    <a:avLst/>
                    <a:gdLst>
                      <a:gd name="T0" fmla="*/ 0 w 31146"/>
                      <a:gd name="T1" fmla="*/ 481 h 21600"/>
                      <a:gd name="T2" fmla="*/ 763 w 31146"/>
                      <a:gd name="T3" fmla="*/ 1020 h 21600"/>
                      <a:gd name="T4" fmla="*/ 324 w 31146"/>
                      <a:gd name="T5" fmla="*/ 2305 h 21600"/>
                      <a:gd name="T6" fmla="*/ 0 60000 65536"/>
                      <a:gd name="T7" fmla="*/ 0 60000 65536"/>
                      <a:gd name="T8" fmla="*/ 0 60000 65536"/>
                    </a:gdLst>
                    <a:ahLst/>
                    <a:cxnLst>
                      <a:cxn ang="T6">
                        <a:pos x="T0" y="T1"/>
                      </a:cxn>
                      <a:cxn ang="T7">
                        <a:pos x="T2" y="T3"/>
                      </a:cxn>
                      <a:cxn ang="T8">
                        <a:pos x="T4" y="T5"/>
                      </a:cxn>
                    </a:cxnLst>
                    <a:rect l="0" t="0" r="r" b="b"/>
                    <a:pathLst>
                      <a:path w="31146" h="21600" fill="none" extrusionOk="0">
                        <a:moveTo>
                          <a:pt x="-1" y="4511"/>
                        </a:moveTo>
                        <a:cubicBezTo>
                          <a:pt x="3783" y="1586"/>
                          <a:pt x="8429" y="-1"/>
                          <a:pt x="13212" y="0"/>
                        </a:cubicBezTo>
                        <a:cubicBezTo>
                          <a:pt x="20409" y="0"/>
                          <a:pt x="27134" y="3585"/>
                          <a:pt x="31145" y="9561"/>
                        </a:cubicBezTo>
                      </a:path>
                      <a:path w="31146" h="21600" stroke="0" extrusionOk="0">
                        <a:moveTo>
                          <a:pt x="-1" y="4511"/>
                        </a:moveTo>
                        <a:cubicBezTo>
                          <a:pt x="3783" y="1586"/>
                          <a:pt x="8429" y="-1"/>
                          <a:pt x="13212" y="0"/>
                        </a:cubicBezTo>
                        <a:cubicBezTo>
                          <a:pt x="20409" y="0"/>
                          <a:pt x="27134" y="3585"/>
                          <a:pt x="31145" y="9561"/>
                        </a:cubicBezTo>
                        <a:lnTo>
                          <a:pt x="13212" y="21600"/>
                        </a:lnTo>
                        <a:lnTo>
                          <a:pt x="-1" y="4511"/>
                        </a:lnTo>
                        <a:close/>
                      </a:path>
                    </a:pathLst>
                  </a:cu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 name="Freeform 118">
                    <a:extLst>
                      <a:ext uri="{FF2B5EF4-FFF2-40B4-BE49-F238E27FC236}">
                        <a16:creationId xmlns:a16="http://schemas.microsoft.com/office/drawing/2014/main" id="{0BFDD732-5F54-7BC3-9CC5-77F0C5453A27}"/>
                      </a:ext>
                    </a:extLst>
                  </p:cNvPr>
                  <p:cNvSpPr>
                    <a:spLocks/>
                  </p:cNvSpPr>
                  <p:nvPr/>
                </p:nvSpPr>
                <p:spPr bwMode="hidden">
                  <a:xfrm flipH="1">
                    <a:off x="1799" y="437"/>
                    <a:ext cx="418" cy="1524"/>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3" name="Freeform 119">
                  <a:extLst>
                    <a:ext uri="{FF2B5EF4-FFF2-40B4-BE49-F238E27FC236}">
                      <a16:creationId xmlns:a16="http://schemas.microsoft.com/office/drawing/2014/main" id="{76DD74D9-EA2E-267D-BEA4-683844C31659}"/>
                    </a:ext>
                  </a:extLst>
                </p:cNvPr>
                <p:cNvSpPr>
                  <a:spLocks/>
                </p:cNvSpPr>
                <p:nvPr/>
              </p:nvSpPr>
              <p:spPr bwMode="hidden">
                <a:xfrm rot="-1346631">
                  <a:off x="3279" y="1530"/>
                  <a:ext cx="443" cy="83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5" name="Group 120">
              <a:extLst>
                <a:ext uri="{FF2B5EF4-FFF2-40B4-BE49-F238E27FC236}">
                  <a16:creationId xmlns:a16="http://schemas.microsoft.com/office/drawing/2014/main" id="{7B7C5C82-B2BD-B637-EEA2-2A77F517C05D}"/>
                </a:ext>
              </a:extLst>
            </p:cNvPr>
            <p:cNvGrpSpPr>
              <a:grpSpLocks/>
            </p:cNvGrpSpPr>
            <p:nvPr/>
          </p:nvGrpSpPr>
          <p:grpSpPr bwMode="auto">
            <a:xfrm>
              <a:off x="1476" y="456"/>
              <a:ext cx="4040" cy="2966"/>
              <a:chOff x="210" y="337"/>
              <a:chExt cx="5198" cy="3818"/>
            </a:xfrm>
          </p:grpSpPr>
          <p:sp>
            <p:nvSpPr>
              <p:cNvPr id="6" name="Freeform 121">
                <a:extLst>
                  <a:ext uri="{FF2B5EF4-FFF2-40B4-BE49-F238E27FC236}">
                    <a16:creationId xmlns:a16="http://schemas.microsoft.com/office/drawing/2014/main" id="{6B049485-C30B-EFC8-6266-8D3E8826040A}"/>
                  </a:ext>
                </a:extLst>
              </p:cNvPr>
              <p:cNvSpPr>
                <a:spLocks/>
              </p:cNvSpPr>
              <p:nvPr/>
            </p:nvSpPr>
            <p:spPr bwMode="hidden">
              <a:xfrm flipH="1">
                <a:off x="1934" y="2382"/>
                <a:ext cx="485" cy="1479"/>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 name="Arc 122">
                <a:extLst>
                  <a:ext uri="{FF2B5EF4-FFF2-40B4-BE49-F238E27FC236}">
                    <a16:creationId xmlns:a16="http://schemas.microsoft.com/office/drawing/2014/main" id="{D8EFA4E6-90C0-A776-1ACE-0DA5564E6500}"/>
                  </a:ext>
                </a:extLst>
              </p:cNvPr>
              <p:cNvSpPr>
                <a:spLocks/>
              </p:cNvSpPr>
              <p:nvPr/>
            </p:nvSpPr>
            <p:spPr bwMode="hidden">
              <a:xfrm flipH="1">
                <a:off x="1054" y="1851"/>
                <a:ext cx="2122" cy="2304"/>
              </a:xfrm>
              <a:custGeom>
                <a:avLst/>
                <a:gdLst>
                  <a:gd name="T0" fmla="*/ 537 w 21600"/>
                  <a:gd name="T1" fmla="*/ 0 h 21602"/>
                  <a:gd name="T2" fmla="*/ 2121 w 21600"/>
                  <a:gd name="T3" fmla="*/ 2304 h 21602"/>
                  <a:gd name="T4" fmla="*/ 0 w 21600"/>
                  <a:gd name="T5" fmla="*/ 2229 h 21602"/>
                  <a:gd name="T6" fmla="*/ 0 60000 65536"/>
                  <a:gd name="T7" fmla="*/ 0 60000 65536"/>
                  <a:gd name="T8" fmla="*/ 0 60000 65536"/>
                </a:gdLst>
                <a:ahLst/>
                <a:cxnLst>
                  <a:cxn ang="T6">
                    <a:pos x="T0" y="T1"/>
                  </a:cxn>
                  <a:cxn ang="T7">
                    <a:pos x="T2" y="T3"/>
                  </a:cxn>
                  <a:cxn ang="T8">
                    <a:pos x="T4" y="T5"/>
                  </a:cxn>
                </a:cxnLst>
                <a:rect l="0" t="0" r="r" b="b"/>
                <a:pathLst>
                  <a:path w="21600" h="21602" fill="none" extrusionOk="0">
                    <a:moveTo>
                      <a:pt x="5466" y="0"/>
                    </a:moveTo>
                    <a:cubicBezTo>
                      <a:pt x="14970" y="2486"/>
                      <a:pt x="21600" y="11073"/>
                      <a:pt x="21600" y="20897"/>
                    </a:cubicBezTo>
                    <a:cubicBezTo>
                      <a:pt x="21600" y="21132"/>
                      <a:pt x="21596" y="21367"/>
                      <a:pt x="21588" y="21601"/>
                    </a:cubicBezTo>
                  </a:path>
                  <a:path w="21600" h="21602" stroke="0" extrusionOk="0">
                    <a:moveTo>
                      <a:pt x="5466" y="0"/>
                    </a:moveTo>
                    <a:cubicBezTo>
                      <a:pt x="14970" y="2486"/>
                      <a:pt x="21600" y="11073"/>
                      <a:pt x="21600" y="20897"/>
                    </a:cubicBezTo>
                    <a:cubicBezTo>
                      <a:pt x="21600" y="21132"/>
                      <a:pt x="21596" y="21367"/>
                      <a:pt x="21588" y="21601"/>
                    </a:cubicBezTo>
                    <a:lnTo>
                      <a:pt x="0" y="20897"/>
                    </a:lnTo>
                    <a:lnTo>
                      <a:pt x="5466" y="0"/>
                    </a:lnTo>
                    <a:close/>
                  </a:path>
                </a:pathLst>
              </a:cu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Arc 123">
                <a:extLst>
                  <a:ext uri="{FF2B5EF4-FFF2-40B4-BE49-F238E27FC236}">
                    <a16:creationId xmlns:a16="http://schemas.microsoft.com/office/drawing/2014/main" id="{795D3672-CAF9-2618-710D-3A3C6E119752}"/>
                  </a:ext>
                </a:extLst>
              </p:cNvPr>
              <p:cNvSpPr>
                <a:spLocks/>
              </p:cNvSpPr>
              <p:nvPr/>
            </p:nvSpPr>
            <p:spPr bwMode="hidden">
              <a:xfrm flipH="1">
                <a:off x="1266" y="1480"/>
                <a:ext cx="1244" cy="2379"/>
              </a:xfrm>
              <a:custGeom>
                <a:avLst/>
                <a:gdLst>
                  <a:gd name="T0" fmla="*/ 0 w 28940"/>
                  <a:gd name="T1" fmla="*/ 137 h 22305"/>
                  <a:gd name="T2" fmla="*/ 1244 w 28940"/>
                  <a:gd name="T3" fmla="*/ 2379 h 22305"/>
                  <a:gd name="T4" fmla="*/ 316 w 28940"/>
                  <a:gd name="T5" fmla="*/ 2304 h 22305"/>
                  <a:gd name="T6" fmla="*/ 0 60000 65536"/>
                  <a:gd name="T7" fmla="*/ 0 60000 65536"/>
                  <a:gd name="T8" fmla="*/ 0 60000 65536"/>
                </a:gdLst>
                <a:ahLst/>
                <a:cxnLst>
                  <a:cxn ang="T6">
                    <a:pos x="T0" y="T1"/>
                  </a:cxn>
                  <a:cxn ang="T7">
                    <a:pos x="T2" y="T3"/>
                  </a:cxn>
                  <a:cxn ang="T8">
                    <a:pos x="T4" y="T5"/>
                  </a:cxn>
                </a:cxnLst>
                <a:rect l="0" t="0" r="r" b="b"/>
                <a:pathLst>
                  <a:path w="28940" h="22305" fill="none" extrusionOk="0">
                    <a:moveTo>
                      <a:pt x="0" y="1285"/>
                    </a:moveTo>
                    <a:cubicBezTo>
                      <a:pt x="2353" y="434"/>
                      <a:pt x="4837" y="-1"/>
                      <a:pt x="7340" y="0"/>
                    </a:cubicBezTo>
                    <a:cubicBezTo>
                      <a:pt x="19269" y="0"/>
                      <a:pt x="28940" y="9670"/>
                      <a:pt x="28940" y="21600"/>
                    </a:cubicBezTo>
                    <a:cubicBezTo>
                      <a:pt x="28940" y="21835"/>
                      <a:pt x="28936" y="22070"/>
                      <a:pt x="28928" y="22304"/>
                    </a:cubicBezTo>
                  </a:path>
                  <a:path w="28940" h="22305" stroke="0" extrusionOk="0">
                    <a:moveTo>
                      <a:pt x="0" y="1285"/>
                    </a:moveTo>
                    <a:cubicBezTo>
                      <a:pt x="2353" y="434"/>
                      <a:pt x="4837" y="-1"/>
                      <a:pt x="7340" y="0"/>
                    </a:cubicBezTo>
                    <a:cubicBezTo>
                      <a:pt x="19269" y="0"/>
                      <a:pt x="28940" y="9670"/>
                      <a:pt x="28940" y="21600"/>
                    </a:cubicBezTo>
                    <a:cubicBezTo>
                      <a:pt x="28940" y="21835"/>
                      <a:pt x="28936" y="22070"/>
                      <a:pt x="28928" y="22304"/>
                    </a:cubicBezTo>
                    <a:lnTo>
                      <a:pt x="7340" y="21600"/>
                    </a:lnTo>
                    <a:lnTo>
                      <a:pt x="0" y="1285"/>
                    </a:lnTo>
                    <a:close/>
                  </a:path>
                </a:pathLst>
              </a:cu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Arc 124">
                <a:extLst>
                  <a:ext uri="{FF2B5EF4-FFF2-40B4-BE49-F238E27FC236}">
                    <a16:creationId xmlns:a16="http://schemas.microsoft.com/office/drawing/2014/main" id="{13350669-529D-8CB2-A55C-2ACC033A6A91}"/>
                  </a:ext>
                </a:extLst>
              </p:cNvPr>
              <p:cNvSpPr>
                <a:spLocks/>
              </p:cNvSpPr>
              <p:nvPr/>
            </p:nvSpPr>
            <p:spPr bwMode="hidden">
              <a:xfrm flipH="1">
                <a:off x="210" y="1169"/>
                <a:ext cx="2376" cy="2379"/>
              </a:xfrm>
              <a:custGeom>
                <a:avLst/>
                <a:gdLst>
                  <a:gd name="T0" fmla="*/ 0 w 34455"/>
                  <a:gd name="T1" fmla="*/ 452 h 22305"/>
                  <a:gd name="T2" fmla="*/ 2375 w 34455"/>
                  <a:gd name="T3" fmla="*/ 2379 h 22305"/>
                  <a:gd name="T4" fmla="*/ 886 w 34455"/>
                  <a:gd name="T5" fmla="*/ 2304 h 22305"/>
                  <a:gd name="T6" fmla="*/ 0 60000 65536"/>
                  <a:gd name="T7" fmla="*/ 0 60000 65536"/>
                  <a:gd name="T8" fmla="*/ 0 60000 65536"/>
                </a:gdLst>
                <a:ahLst/>
                <a:cxnLst>
                  <a:cxn ang="T6">
                    <a:pos x="T0" y="T1"/>
                  </a:cxn>
                  <a:cxn ang="T7">
                    <a:pos x="T2" y="T3"/>
                  </a:cxn>
                  <a:cxn ang="T8">
                    <a:pos x="T4" y="T5"/>
                  </a:cxn>
                </a:cxnLst>
                <a:rect l="0" t="0" r="r" b="b"/>
                <a:pathLst>
                  <a:path w="34455" h="22305" fill="none" extrusionOk="0">
                    <a:moveTo>
                      <a:pt x="0" y="4241"/>
                    </a:moveTo>
                    <a:cubicBezTo>
                      <a:pt x="3720" y="1486"/>
                      <a:pt x="8226" y="-1"/>
                      <a:pt x="12855" y="0"/>
                    </a:cubicBezTo>
                    <a:cubicBezTo>
                      <a:pt x="24784" y="0"/>
                      <a:pt x="34455" y="9670"/>
                      <a:pt x="34455" y="21600"/>
                    </a:cubicBezTo>
                    <a:cubicBezTo>
                      <a:pt x="34455" y="21835"/>
                      <a:pt x="34451" y="22070"/>
                      <a:pt x="34443" y="22304"/>
                    </a:cubicBezTo>
                  </a:path>
                  <a:path w="34455" h="22305" stroke="0" extrusionOk="0">
                    <a:moveTo>
                      <a:pt x="0" y="4241"/>
                    </a:moveTo>
                    <a:cubicBezTo>
                      <a:pt x="3720" y="1486"/>
                      <a:pt x="8226" y="-1"/>
                      <a:pt x="12855" y="0"/>
                    </a:cubicBezTo>
                    <a:cubicBezTo>
                      <a:pt x="24784" y="0"/>
                      <a:pt x="34455" y="9670"/>
                      <a:pt x="34455" y="21600"/>
                    </a:cubicBezTo>
                    <a:cubicBezTo>
                      <a:pt x="34455" y="21835"/>
                      <a:pt x="34451" y="22070"/>
                      <a:pt x="34443" y="22304"/>
                    </a:cubicBezTo>
                    <a:lnTo>
                      <a:pt x="12855" y="21600"/>
                    </a:lnTo>
                    <a:lnTo>
                      <a:pt x="0" y="4241"/>
                    </a:lnTo>
                    <a:close/>
                  </a:path>
                </a:pathLst>
              </a:cu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 name="Arc 125">
                <a:extLst>
                  <a:ext uri="{FF2B5EF4-FFF2-40B4-BE49-F238E27FC236}">
                    <a16:creationId xmlns:a16="http://schemas.microsoft.com/office/drawing/2014/main" id="{2E69E2CC-8D5C-44AA-8714-C601E0F4307F}"/>
                  </a:ext>
                </a:extLst>
              </p:cNvPr>
              <p:cNvSpPr>
                <a:spLocks/>
              </p:cNvSpPr>
              <p:nvPr/>
            </p:nvSpPr>
            <p:spPr bwMode="hidden">
              <a:xfrm>
                <a:off x="2840" y="1503"/>
                <a:ext cx="381" cy="2379"/>
              </a:xfrm>
              <a:custGeom>
                <a:avLst/>
                <a:gdLst>
                  <a:gd name="T0" fmla="*/ 0 w 34812"/>
                  <a:gd name="T1" fmla="*/ 481 h 22305"/>
                  <a:gd name="T2" fmla="*/ 381 w 34812"/>
                  <a:gd name="T3" fmla="*/ 2379 h 22305"/>
                  <a:gd name="T4" fmla="*/ 145 w 34812"/>
                  <a:gd name="T5" fmla="*/ 2304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Arc 126">
                <a:extLst>
                  <a:ext uri="{FF2B5EF4-FFF2-40B4-BE49-F238E27FC236}">
                    <a16:creationId xmlns:a16="http://schemas.microsoft.com/office/drawing/2014/main" id="{D436E644-62A3-C184-DEF3-834175D5574B}"/>
                  </a:ext>
                </a:extLst>
              </p:cNvPr>
              <p:cNvSpPr>
                <a:spLocks/>
              </p:cNvSpPr>
              <p:nvPr/>
            </p:nvSpPr>
            <p:spPr bwMode="hidden">
              <a:xfrm>
                <a:off x="2940" y="1492"/>
                <a:ext cx="1004" cy="2379"/>
              </a:xfrm>
              <a:custGeom>
                <a:avLst/>
                <a:gdLst>
                  <a:gd name="T0" fmla="*/ 0 w 34812"/>
                  <a:gd name="T1" fmla="*/ 481 h 22305"/>
                  <a:gd name="T2" fmla="*/ 1004 w 34812"/>
                  <a:gd name="T3" fmla="*/ 2379 h 22305"/>
                  <a:gd name="T4" fmla="*/ 381 w 34812"/>
                  <a:gd name="T5" fmla="*/ 2304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Freeform 127">
                <a:extLst>
                  <a:ext uri="{FF2B5EF4-FFF2-40B4-BE49-F238E27FC236}">
                    <a16:creationId xmlns:a16="http://schemas.microsoft.com/office/drawing/2014/main" id="{94F4A837-1CE5-5BE9-0F35-98482AA4637F}"/>
                  </a:ext>
                </a:extLst>
              </p:cNvPr>
              <p:cNvSpPr>
                <a:spLocks/>
              </p:cNvSpPr>
              <p:nvPr/>
            </p:nvSpPr>
            <p:spPr bwMode="hidden">
              <a:xfrm>
                <a:off x="3300" y="2635"/>
                <a:ext cx="485" cy="1479"/>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Freeform 128">
                <a:extLst>
                  <a:ext uri="{FF2B5EF4-FFF2-40B4-BE49-F238E27FC236}">
                    <a16:creationId xmlns:a16="http://schemas.microsoft.com/office/drawing/2014/main" id="{F449FB04-6DDE-B4AB-BCD6-EE5FCF694E62}"/>
                  </a:ext>
                </a:extLst>
              </p:cNvPr>
              <p:cNvSpPr>
                <a:spLocks/>
              </p:cNvSpPr>
              <p:nvPr/>
            </p:nvSpPr>
            <p:spPr bwMode="hidden">
              <a:xfrm rot="19660755" flipV="1">
                <a:off x="2547" y="2149"/>
                <a:ext cx="441" cy="838"/>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Freeform 129">
                <a:extLst>
                  <a:ext uri="{FF2B5EF4-FFF2-40B4-BE49-F238E27FC236}">
                    <a16:creationId xmlns:a16="http://schemas.microsoft.com/office/drawing/2014/main" id="{260196A5-A145-8F1B-18B0-F041277AAB26}"/>
                  </a:ext>
                </a:extLst>
              </p:cNvPr>
              <p:cNvSpPr>
                <a:spLocks/>
              </p:cNvSpPr>
              <p:nvPr/>
            </p:nvSpPr>
            <p:spPr bwMode="hidden">
              <a:xfrm flipH="1">
                <a:off x="489" y="2503"/>
                <a:ext cx="1085" cy="1524"/>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 name="Freeform 130">
                <a:extLst>
                  <a:ext uri="{FF2B5EF4-FFF2-40B4-BE49-F238E27FC236}">
                    <a16:creationId xmlns:a16="http://schemas.microsoft.com/office/drawing/2014/main" id="{55C15A38-893B-E28F-A3C6-41EFDB69C05F}"/>
                  </a:ext>
                </a:extLst>
              </p:cNvPr>
              <p:cNvSpPr>
                <a:spLocks/>
              </p:cNvSpPr>
              <p:nvPr/>
            </p:nvSpPr>
            <p:spPr bwMode="hidden">
              <a:xfrm flipH="1">
                <a:off x="1000" y="893"/>
                <a:ext cx="696" cy="1524"/>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Freeform 131">
                <a:extLst>
                  <a:ext uri="{FF2B5EF4-FFF2-40B4-BE49-F238E27FC236}">
                    <a16:creationId xmlns:a16="http://schemas.microsoft.com/office/drawing/2014/main" id="{A989FA95-5F2E-D184-4C40-7AAB6652EA6A}"/>
                  </a:ext>
                </a:extLst>
              </p:cNvPr>
              <p:cNvSpPr>
                <a:spLocks/>
              </p:cNvSpPr>
              <p:nvPr/>
            </p:nvSpPr>
            <p:spPr bwMode="hidden">
              <a:xfrm>
                <a:off x="4401" y="2279"/>
                <a:ext cx="1007" cy="1600"/>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Freeform 132">
                <a:extLst>
                  <a:ext uri="{FF2B5EF4-FFF2-40B4-BE49-F238E27FC236}">
                    <a16:creationId xmlns:a16="http://schemas.microsoft.com/office/drawing/2014/main" id="{1E4C810B-6ABA-35A8-3BFF-DFE798BA3C9C}"/>
                  </a:ext>
                </a:extLst>
              </p:cNvPr>
              <p:cNvSpPr>
                <a:spLocks/>
              </p:cNvSpPr>
              <p:nvPr/>
            </p:nvSpPr>
            <p:spPr bwMode="hidden">
              <a:xfrm>
                <a:off x="3878" y="1470"/>
                <a:ext cx="1518" cy="106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 name="Freeform 133">
                <a:extLst>
                  <a:ext uri="{FF2B5EF4-FFF2-40B4-BE49-F238E27FC236}">
                    <a16:creationId xmlns:a16="http://schemas.microsoft.com/office/drawing/2014/main" id="{C9C19C26-BE58-4303-EF49-B3014BDA2405}"/>
                  </a:ext>
                </a:extLst>
              </p:cNvPr>
              <p:cNvSpPr>
                <a:spLocks/>
              </p:cNvSpPr>
              <p:nvPr/>
            </p:nvSpPr>
            <p:spPr bwMode="hidden">
              <a:xfrm>
                <a:off x="3934" y="337"/>
                <a:ext cx="664" cy="1434"/>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 name="Freeform 134">
                <a:extLst>
                  <a:ext uri="{FF2B5EF4-FFF2-40B4-BE49-F238E27FC236}">
                    <a16:creationId xmlns:a16="http://schemas.microsoft.com/office/drawing/2014/main" id="{E99817A5-6D7B-4EC2-5BFA-F292F1B5DF8B}"/>
                  </a:ext>
                </a:extLst>
              </p:cNvPr>
              <p:cNvSpPr>
                <a:spLocks/>
              </p:cNvSpPr>
              <p:nvPr/>
            </p:nvSpPr>
            <p:spPr bwMode="hidden">
              <a:xfrm rot="1346631" flipH="1">
                <a:off x="1702" y="1506"/>
                <a:ext cx="440" cy="83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40071" name="Rectangle 135"/>
          <p:cNvSpPr>
            <a:spLocks noGrp="1" noChangeArrowheads="1"/>
          </p:cNvSpPr>
          <p:nvPr>
            <p:ph type="ctrTitle" sz="quarter"/>
          </p:nvPr>
        </p:nvSpPr>
        <p:spPr>
          <a:xfrm>
            <a:off x="685800" y="1827213"/>
            <a:ext cx="7772400" cy="1627187"/>
          </a:xfrm>
        </p:spPr>
        <p:txBody>
          <a:bodyPr/>
          <a:lstStyle>
            <a:lvl1pPr>
              <a:defRPr/>
            </a:lvl1pPr>
          </a:lstStyle>
          <a:p>
            <a:r>
              <a:rPr lang="en-US"/>
              <a:t>Click to edit Master title style</a:t>
            </a:r>
          </a:p>
        </p:txBody>
      </p:sp>
      <p:sp>
        <p:nvSpPr>
          <p:cNvPr id="40072" name="Rectangle 136"/>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0137" name="Rectangle 137">
            <a:extLst>
              <a:ext uri="{FF2B5EF4-FFF2-40B4-BE49-F238E27FC236}">
                <a16:creationId xmlns:a16="http://schemas.microsoft.com/office/drawing/2014/main" id="{D9404628-EB23-5E8B-6BDD-9674A692A10A}"/>
              </a:ext>
            </a:extLst>
          </p:cNvPr>
          <p:cNvSpPr>
            <a:spLocks noGrp="1" noChangeArrowheads="1"/>
          </p:cNvSpPr>
          <p:nvPr>
            <p:ph type="dt" sz="quarter" idx="10"/>
          </p:nvPr>
        </p:nvSpPr>
        <p:spPr/>
        <p:txBody>
          <a:bodyPr/>
          <a:lstStyle>
            <a:lvl1pPr>
              <a:defRPr/>
            </a:lvl1pPr>
          </a:lstStyle>
          <a:p>
            <a:pPr>
              <a:defRPr/>
            </a:pPr>
            <a:endParaRPr lang="en-US"/>
          </a:p>
        </p:txBody>
      </p:sp>
      <p:sp>
        <p:nvSpPr>
          <p:cNvPr id="40138" name="Rectangle 138">
            <a:extLst>
              <a:ext uri="{FF2B5EF4-FFF2-40B4-BE49-F238E27FC236}">
                <a16:creationId xmlns:a16="http://schemas.microsoft.com/office/drawing/2014/main" id="{2C6EAE28-F506-30E6-7A45-B8D5424A340A}"/>
              </a:ext>
            </a:extLst>
          </p:cNvPr>
          <p:cNvSpPr>
            <a:spLocks noGrp="1" noChangeArrowheads="1"/>
          </p:cNvSpPr>
          <p:nvPr>
            <p:ph type="ftr" sz="quarter" idx="11"/>
          </p:nvPr>
        </p:nvSpPr>
        <p:spPr/>
        <p:txBody>
          <a:bodyPr/>
          <a:lstStyle>
            <a:lvl1pPr>
              <a:defRPr/>
            </a:lvl1pPr>
          </a:lstStyle>
          <a:p>
            <a:pPr>
              <a:defRPr/>
            </a:pPr>
            <a:endParaRPr lang="en-US"/>
          </a:p>
        </p:txBody>
      </p:sp>
      <p:sp>
        <p:nvSpPr>
          <p:cNvPr id="40139" name="Rectangle 139">
            <a:extLst>
              <a:ext uri="{FF2B5EF4-FFF2-40B4-BE49-F238E27FC236}">
                <a16:creationId xmlns:a16="http://schemas.microsoft.com/office/drawing/2014/main" id="{2D88134B-10CD-06AD-7A8E-C874DF2364B9}"/>
              </a:ext>
            </a:extLst>
          </p:cNvPr>
          <p:cNvSpPr>
            <a:spLocks noGrp="1" noChangeArrowheads="1"/>
          </p:cNvSpPr>
          <p:nvPr>
            <p:ph type="sldNum" sz="quarter" idx="12"/>
          </p:nvPr>
        </p:nvSpPr>
        <p:spPr/>
        <p:txBody>
          <a:bodyPr/>
          <a:lstStyle>
            <a:lvl1pPr>
              <a:defRPr smtClean="0"/>
            </a:lvl1pPr>
          </a:lstStyle>
          <a:p>
            <a:pPr>
              <a:defRPr/>
            </a:pPr>
            <a:fld id="{7417C0DB-D4DB-6345-AD3E-09DFA2EF7DB8}" type="slidenum">
              <a:rPr lang="en-US" altLang="en-JP"/>
              <a:pPr>
                <a:defRPr/>
              </a:pPr>
              <a:t>‹#›</a:t>
            </a:fld>
            <a:endParaRPr lang="en-US" altLang="en-JP"/>
          </a:p>
        </p:txBody>
      </p:sp>
    </p:spTree>
    <p:extLst>
      <p:ext uri="{BB962C8B-B14F-4D97-AF65-F5344CB8AC3E}">
        <p14:creationId xmlns:p14="http://schemas.microsoft.com/office/powerpoint/2010/main" val="532827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9">
            <a:extLst>
              <a:ext uri="{FF2B5EF4-FFF2-40B4-BE49-F238E27FC236}">
                <a16:creationId xmlns:a16="http://schemas.microsoft.com/office/drawing/2014/main" id="{CEEB7808-25CC-8070-646F-4C42273C336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40">
            <a:extLst>
              <a:ext uri="{FF2B5EF4-FFF2-40B4-BE49-F238E27FC236}">
                <a16:creationId xmlns:a16="http://schemas.microsoft.com/office/drawing/2014/main" id="{0A0B6B79-C8E4-BCD5-B798-01590E4C8E9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41">
            <a:extLst>
              <a:ext uri="{FF2B5EF4-FFF2-40B4-BE49-F238E27FC236}">
                <a16:creationId xmlns:a16="http://schemas.microsoft.com/office/drawing/2014/main" id="{954484AB-210F-5106-B174-12B089CD7F0C}"/>
              </a:ext>
            </a:extLst>
          </p:cNvPr>
          <p:cNvSpPr>
            <a:spLocks noGrp="1" noChangeArrowheads="1"/>
          </p:cNvSpPr>
          <p:nvPr>
            <p:ph type="sldNum" sz="quarter" idx="12"/>
          </p:nvPr>
        </p:nvSpPr>
        <p:spPr>
          <a:ln/>
        </p:spPr>
        <p:txBody>
          <a:bodyPr/>
          <a:lstStyle>
            <a:lvl1pPr>
              <a:defRPr/>
            </a:lvl1pPr>
          </a:lstStyle>
          <a:p>
            <a:pPr>
              <a:defRPr/>
            </a:pPr>
            <a:fld id="{3B359295-D387-E94D-B823-37666F24D5BC}" type="slidenum">
              <a:rPr lang="en-US" altLang="en-JP"/>
              <a:pPr>
                <a:defRPr/>
              </a:pPr>
              <a:t>‹#›</a:t>
            </a:fld>
            <a:endParaRPr lang="en-US" altLang="en-JP"/>
          </a:p>
        </p:txBody>
      </p:sp>
    </p:spTree>
    <p:extLst>
      <p:ext uri="{BB962C8B-B14F-4D97-AF65-F5344CB8AC3E}">
        <p14:creationId xmlns:p14="http://schemas.microsoft.com/office/powerpoint/2010/main" val="1746811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9">
            <a:extLst>
              <a:ext uri="{FF2B5EF4-FFF2-40B4-BE49-F238E27FC236}">
                <a16:creationId xmlns:a16="http://schemas.microsoft.com/office/drawing/2014/main" id="{93B5CA42-00D2-ADDC-F016-0BF3F69FDBE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40">
            <a:extLst>
              <a:ext uri="{FF2B5EF4-FFF2-40B4-BE49-F238E27FC236}">
                <a16:creationId xmlns:a16="http://schemas.microsoft.com/office/drawing/2014/main" id="{7CEA305B-73BE-44C6-0C80-B9AED9A1413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41">
            <a:extLst>
              <a:ext uri="{FF2B5EF4-FFF2-40B4-BE49-F238E27FC236}">
                <a16:creationId xmlns:a16="http://schemas.microsoft.com/office/drawing/2014/main" id="{DA9B41DB-BBCC-DA26-6C05-B5906D096018}"/>
              </a:ext>
            </a:extLst>
          </p:cNvPr>
          <p:cNvSpPr>
            <a:spLocks noGrp="1" noChangeArrowheads="1"/>
          </p:cNvSpPr>
          <p:nvPr>
            <p:ph type="sldNum" sz="quarter" idx="12"/>
          </p:nvPr>
        </p:nvSpPr>
        <p:spPr>
          <a:ln/>
        </p:spPr>
        <p:txBody>
          <a:bodyPr/>
          <a:lstStyle>
            <a:lvl1pPr>
              <a:defRPr/>
            </a:lvl1pPr>
          </a:lstStyle>
          <a:p>
            <a:pPr>
              <a:defRPr/>
            </a:pPr>
            <a:fld id="{92C15836-C621-EA4D-87FC-2092257B3000}" type="slidenum">
              <a:rPr lang="en-US" altLang="en-JP"/>
              <a:pPr>
                <a:defRPr/>
              </a:pPr>
              <a:t>‹#›</a:t>
            </a:fld>
            <a:endParaRPr lang="en-US" altLang="en-JP"/>
          </a:p>
        </p:txBody>
      </p:sp>
    </p:spTree>
    <p:extLst>
      <p:ext uri="{BB962C8B-B14F-4D97-AF65-F5344CB8AC3E}">
        <p14:creationId xmlns:p14="http://schemas.microsoft.com/office/powerpoint/2010/main" val="3815720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9">
            <a:extLst>
              <a:ext uri="{FF2B5EF4-FFF2-40B4-BE49-F238E27FC236}">
                <a16:creationId xmlns:a16="http://schemas.microsoft.com/office/drawing/2014/main" id="{F80852E8-8251-CAA1-F5E7-A90E542E9E8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40">
            <a:extLst>
              <a:ext uri="{FF2B5EF4-FFF2-40B4-BE49-F238E27FC236}">
                <a16:creationId xmlns:a16="http://schemas.microsoft.com/office/drawing/2014/main" id="{45C0E7C0-3C5A-236A-E122-86C2F3B332C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41">
            <a:extLst>
              <a:ext uri="{FF2B5EF4-FFF2-40B4-BE49-F238E27FC236}">
                <a16:creationId xmlns:a16="http://schemas.microsoft.com/office/drawing/2014/main" id="{2422B501-D46A-5127-163A-C3584CDFE992}"/>
              </a:ext>
            </a:extLst>
          </p:cNvPr>
          <p:cNvSpPr>
            <a:spLocks noGrp="1" noChangeArrowheads="1"/>
          </p:cNvSpPr>
          <p:nvPr>
            <p:ph type="sldNum" sz="quarter" idx="12"/>
          </p:nvPr>
        </p:nvSpPr>
        <p:spPr>
          <a:ln/>
        </p:spPr>
        <p:txBody>
          <a:bodyPr/>
          <a:lstStyle>
            <a:lvl1pPr>
              <a:defRPr/>
            </a:lvl1pPr>
          </a:lstStyle>
          <a:p>
            <a:pPr>
              <a:defRPr/>
            </a:pPr>
            <a:fld id="{7C1AE226-3D40-9D4F-839B-0D31F9D2F516}" type="slidenum">
              <a:rPr lang="en-US" altLang="en-JP"/>
              <a:pPr>
                <a:defRPr/>
              </a:pPr>
              <a:t>‹#›</a:t>
            </a:fld>
            <a:endParaRPr lang="en-US" altLang="en-JP"/>
          </a:p>
        </p:txBody>
      </p:sp>
    </p:spTree>
    <p:extLst>
      <p:ext uri="{BB962C8B-B14F-4D97-AF65-F5344CB8AC3E}">
        <p14:creationId xmlns:p14="http://schemas.microsoft.com/office/powerpoint/2010/main" val="3161774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9">
            <a:extLst>
              <a:ext uri="{FF2B5EF4-FFF2-40B4-BE49-F238E27FC236}">
                <a16:creationId xmlns:a16="http://schemas.microsoft.com/office/drawing/2014/main" id="{3AADE8D0-A22C-7FD3-99D4-7D7C74961A15}"/>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140">
            <a:extLst>
              <a:ext uri="{FF2B5EF4-FFF2-40B4-BE49-F238E27FC236}">
                <a16:creationId xmlns:a16="http://schemas.microsoft.com/office/drawing/2014/main" id="{D4F4B0CA-08DE-5A4F-ED41-C2173C850AA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41">
            <a:extLst>
              <a:ext uri="{FF2B5EF4-FFF2-40B4-BE49-F238E27FC236}">
                <a16:creationId xmlns:a16="http://schemas.microsoft.com/office/drawing/2014/main" id="{CE5A9A25-4367-CF8A-6E38-E5F9EED375AE}"/>
              </a:ext>
            </a:extLst>
          </p:cNvPr>
          <p:cNvSpPr>
            <a:spLocks noGrp="1" noChangeArrowheads="1"/>
          </p:cNvSpPr>
          <p:nvPr>
            <p:ph type="sldNum" sz="quarter" idx="12"/>
          </p:nvPr>
        </p:nvSpPr>
        <p:spPr>
          <a:ln/>
        </p:spPr>
        <p:txBody>
          <a:bodyPr/>
          <a:lstStyle>
            <a:lvl1pPr>
              <a:defRPr/>
            </a:lvl1pPr>
          </a:lstStyle>
          <a:p>
            <a:pPr>
              <a:defRPr/>
            </a:pPr>
            <a:fld id="{5EED5F86-D3A4-1444-8F9B-DB5F542559AA}" type="slidenum">
              <a:rPr lang="en-US" altLang="en-JP"/>
              <a:pPr>
                <a:defRPr/>
              </a:pPr>
              <a:t>‹#›</a:t>
            </a:fld>
            <a:endParaRPr lang="en-US" altLang="en-JP"/>
          </a:p>
        </p:txBody>
      </p:sp>
    </p:spTree>
    <p:extLst>
      <p:ext uri="{BB962C8B-B14F-4D97-AF65-F5344CB8AC3E}">
        <p14:creationId xmlns:p14="http://schemas.microsoft.com/office/powerpoint/2010/main" val="12945643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9">
            <a:extLst>
              <a:ext uri="{FF2B5EF4-FFF2-40B4-BE49-F238E27FC236}">
                <a16:creationId xmlns:a16="http://schemas.microsoft.com/office/drawing/2014/main" id="{7BE736FA-9122-4CE0-48D9-C49500790DC6}"/>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140">
            <a:extLst>
              <a:ext uri="{FF2B5EF4-FFF2-40B4-BE49-F238E27FC236}">
                <a16:creationId xmlns:a16="http://schemas.microsoft.com/office/drawing/2014/main" id="{DEFF7F7F-49AC-4533-11A0-9F9C5AA3F3F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41">
            <a:extLst>
              <a:ext uri="{FF2B5EF4-FFF2-40B4-BE49-F238E27FC236}">
                <a16:creationId xmlns:a16="http://schemas.microsoft.com/office/drawing/2014/main" id="{F91EFBCB-CD60-2090-F37F-3F110EE68982}"/>
              </a:ext>
            </a:extLst>
          </p:cNvPr>
          <p:cNvSpPr>
            <a:spLocks noGrp="1" noChangeArrowheads="1"/>
          </p:cNvSpPr>
          <p:nvPr>
            <p:ph type="sldNum" sz="quarter" idx="12"/>
          </p:nvPr>
        </p:nvSpPr>
        <p:spPr>
          <a:ln/>
        </p:spPr>
        <p:txBody>
          <a:bodyPr/>
          <a:lstStyle>
            <a:lvl1pPr>
              <a:defRPr/>
            </a:lvl1pPr>
          </a:lstStyle>
          <a:p>
            <a:pPr>
              <a:defRPr/>
            </a:pPr>
            <a:fld id="{BC10A466-69F2-FF40-BD54-307DB5D6311D}" type="slidenum">
              <a:rPr lang="en-US" altLang="en-JP"/>
              <a:pPr>
                <a:defRPr/>
              </a:pPr>
              <a:t>‹#›</a:t>
            </a:fld>
            <a:endParaRPr lang="en-US" altLang="en-JP"/>
          </a:p>
        </p:txBody>
      </p:sp>
    </p:spTree>
    <p:extLst>
      <p:ext uri="{BB962C8B-B14F-4D97-AF65-F5344CB8AC3E}">
        <p14:creationId xmlns:p14="http://schemas.microsoft.com/office/powerpoint/2010/main" val="6726295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9">
            <a:extLst>
              <a:ext uri="{FF2B5EF4-FFF2-40B4-BE49-F238E27FC236}">
                <a16:creationId xmlns:a16="http://schemas.microsoft.com/office/drawing/2014/main" id="{95EEDCFA-5498-5AE2-FDB3-2DBE6BA0E1E4}"/>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140">
            <a:extLst>
              <a:ext uri="{FF2B5EF4-FFF2-40B4-BE49-F238E27FC236}">
                <a16:creationId xmlns:a16="http://schemas.microsoft.com/office/drawing/2014/main" id="{4977AAF2-8509-CDCB-DF55-E0A540DD52F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41">
            <a:extLst>
              <a:ext uri="{FF2B5EF4-FFF2-40B4-BE49-F238E27FC236}">
                <a16:creationId xmlns:a16="http://schemas.microsoft.com/office/drawing/2014/main" id="{6D593528-F8FB-63D3-6CB8-8FA51912D1CE}"/>
              </a:ext>
            </a:extLst>
          </p:cNvPr>
          <p:cNvSpPr>
            <a:spLocks noGrp="1" noChangeArrowheads="1"/>
          </p:cNvSpPr>
          <p:nvPr>
            <p:ph type="sldNum" sz="quarter" idx="12"/>
          </p:nvPr>
        </p:nvSpPr>
        <p:spPr>
          <a:ln/>
        </p:spPr>
        <p:txBody>
          <a:bodyPr/>
          <a:lstStyle>
            <a:lvl1pPr>
              <a:defRPr/>
            </a:lvl1pPr>
          </a:lstStyle>
          <a:p>
            <a:pPr>
              <a:defRPr/>
            </a:pPr>
            <a:fld id="{B8ED5C9F-66B9-034C-9D12-3F1533A44146}" type="slidenum">
              <a:rPr lang="en-US" altLang="en-JP"/>
              <a:pPr>
                <a:defRPr/>
              </a:pPr>
              <a:t>‹#›</a:t>
            </a:fld>
            <a:endParaRPr lang="en-US" altLang="en-JP"/>
          </a:p>
        </p:txBody>
      </p:sp>
    </p:spTree>
    <p:extLst>
      <p:ext uri="{BB962C8B-B14F-4D97-AF65-F5344CB8AC3E}">
        <p14:creationId xmlns:p14="http://schemas.microsoft.com/office/powerpoint/2010/main" val="274684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3935854-990C-5185-6A81-FF2DF4FB378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B5EC59E-B1DF-4067-E274-0E6A3A0A8C4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CB91B7F-EEF2-79AF-23FC-585A8A7CFEEC}"/>
              </a:ext>
            </a:extLst>
          </p:cNvPr>
          <p:cNvSpPr>
            <a:spLocks noGrp="1" noChangeArrowheads="1"/>
          </p:cNvSpPr>
          <p:nvPr>
            <p:ph type="sldNum" sz="quarter" idx="12"/>
          </p:nvPr>
        </p:nvSpPr>
        <p:spPr>
          <a:ln/>
        </p:spPr>
        <p:txBody>
          <a:bodyPr/>
          <a:lstStyle>
            <a:lvl1pPr>
              <a:defRPr/>
            </a:lvl1pPr>
          </a:lstStyle>
          <a:p>
            <a:pPr>
              <a:defRPr/>
            </a:pPr>
            <a:fld id="{4962F0BA-3002-974F-94B3-CE110C099EDC}" type="slidenum">
              <a:rPr lang="en-US" altLang="en-JP"/>
              <a:pPr>
                <a:defRPr/>
              </a:pPr>
              <a:t>‹#›</a:t>
            </a:fld>
            <a:endParaRPr lang="en-US" altLang="en-JP"/>
          </a:p>
        </p:txBody>
      </p:sp>
    </p:spTree>
    <p:extLst>
      <p:ext uri="{BB962C8B-B14F-4D97-AF65-F5344CB8AC3E}">
        <p14:creationId xmlns:p14="http://schemas.microsoft.com/office/powerpoint/2010/main" val="20801130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9">
            <a:extLst>
              <a:ext uri="{FF2B5EF4-FFF2-40B4-BE49-F238E27FC236}">
                <a16:creationId xmlns:a16="http://schemas.microsoft.com/office/drawing/2014/main" id="{2CB8EFE2-0DF4-B8D9-BE66-4AD3410B1C9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40">
            <a:extLst>
              <a:ext uri="{FF2B5EF4-FFF2-40B4-BE49-F238E27FC236}">
                <a16:creationId xmlns:a16="http://schemas.microsoft.com/office/drawing/2014/main" id="{9DBEB98C-7BDD-9D8A-942F-6180C6BAC8F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41">
            <a:extLst>
              <a:ext uri="{FF2B5EF4-FFF2-40B4-BE49-F238E27FC236}">
                <a16:creationId xmlns:a16="http://schemas.microsoft.com/office/drawing/2014/main" id="{0BFFE8B2-32F6-3BA7-2080-CE7C51FD9909}"/>
              </a:ext>
            </a:extLst>
          </p:cNvPr>
          <p:cNvSpPr>
            <a:spLocks noGrp="1" noChangeArrowheads="1"/>
          </p:cNvSpPr>
          <p:nvPr>
            <p:ph type="sldNum" sz="quarter" idx="12"/>
          </p:nvPr>
        </p:nvSpPr>
        <p:spPr>
          <a:ln/>
        </p:spPr>
        <p:txBody>
          <a:bodyPr/>
          <a:lstStyle>
            <a:lvl1pPr>
              <a:defRPr/>
            </a:lvl1pPr>
          </a:lstStyle>
          <a:p>
            <a:pPr>
              <a:defRPr/>
            </a:pPr>
            <a:fld id="{8B3B0EFC-0C63-6742-B5A4-8B5C7DF86E77}" type="slidenum">
              <a:rPr lang="en-US" altLang="en-JP"/>
              <a:pPr>
                <a:defRPr/>
              </a:pPr>
              <a:t>‹#›</a:t>
            </a:fld>
            <a:endParaRPr lang="en-US" altLang="en-JP"/>
          </a:p>
        </p:txBody>
      </p:sp>
    </p:spTree>
    <p:extLst>
      <p:ext uri="{BB962C8B-B14F-4D97-AF65-F5344CB8AC3E}">
        <p14:creationId xmlns:p14="http://schemas.microsoft.com/office/powerpoint/2010/main" val="7320113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9">
            <a:extLst>
              <a:ext uri="{FF2B5EF4-FFF2-40B4-BE49-F238E27FC236}">
                <a16:creationId xmlns:a16="http://schemas.microsoft.com/office/drawing/2014/main" id="{CFF1C4E7-D475-7768-481F-8D1B5739D75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40">
            <a:extLst>
              <a:ext uri="{FF2B5EF4-FFF2-40B4-BE49-F238E27FC236}">
                <a16:creationId xmlns:a16="http://schemas.microsoft.com/office/drawing/2014/main" id="{2BD4A00C-E22C-3F13-F692-2EBDF9F9F8A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41">
            <a:extLst>
              <a:ext uri="{FF2B5EF4-FFF2-40B4-BE49-F238E27FC236}">
                <a16:creationId xmlns:a16="http://schemas.microsoft.com/office/drawing/2014/main" id="{BA40711A-C014-4808-6FFB-E497DED8D623}"/>
              </a:ext>
            </a:extLst>
          </p:cNvPr>
          <p:cNvSpPr>
            <a:spLocks noGrp="1" noChangeArrowheads="1"/>
          </p:cNvSpPr>
          <p:nvPr>
            <p:ph type="sldNum" sz="quarter" idx="12"/>
          </p:nvPr>
        </p:nvSpPr>
        <p:spPr>
          <a:ln/>
        </p:spPr>
        <p:txBody>
          <a:bodyPr/>
          <a:lstStyle>
            <a:lvl1pPr>
              <a:defRPr/>
            </a:lvl1pPr>
          </a:lstStyle>
          <a:p>
            <a:pPr>
              <a:defRPr/>
            </a:pPr>
            <a:fld id="{970C35AE-359B-5148-8795-C4990751DA63}" type="slidenum">
              <a:rPr lang="en-US" altLang="en-JP"/>
              <a:pPr>
                <a:defRPr/>
              </a:pPr>
              <a:t>‹#›</a:t>
            </a:fld>
            <a:endParaRPr lang="en-US" altLang="en-JP"/>
          </a:p>
        </p:txBody>
      </p:sp>
    </p:spTree>
    <p:extLst>
      <p:ext uri="{BB962C8B-B14F-4D97-AF65-F5344CB8AC3E}">
        <p14:creationId xmlns:p14="http://schemas.microsoft.com/office/powerpoint/2010/main" val="3080970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9">
            <a:extLst>
              <a:ext uri="{FF2B5EF4-FFF2-40B4-BE49-F238E27FC236}">
                <a16:creationId xmlns:a16="http://schemas.microsoft.com/office/drawing/2014/main" id="{4503792C-26F0-CE29-FD35-AE19BC3FDCD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40">
            <a:extLst>
              <a:ext uri="{FF2B5EF4-FFF2-40B4-BE49-F238E27FC236}">
                <a16:creationId xmlns:a16="http://schemas.microsoft.com/office/drawing/2014/main" id="{B30A2ABF-985B-EDF2-34C5-89260B5B868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41">
            <a:extLst>
              <a:ext uri="{FF2B5EF4-FFF2-40B4-BE49-F238E27FC236}">
                <a16:creationId xmlns:a16="http://schemas.microsoft.com/office/drawing/2014/main" id="{3B9F24CA-87AC-8DFE-0F4D-1FE9AC9535EF}"/>
              </a:ext>
            </a:extLst>
          </p:cNvPr>
          <p:cNvSpPr>
            <a:spLocks noGrp="1" noChangeArrowheads="1"/>
          </p:cNvSpPr>
          <p:nvPr>
            <p:ph type="sldNum" sz="quarter" idx="12"/>
          </p:nvPr>
        </p:nvSpPr>
        <p:spPr>
          <a:ln/>
        </p:spPr>
        <p:txBody>
          <a:bodyPr/>
          <a:lstStyle>
            <a:lvl1pPr>
              <a:defRPr/>
            </a:lvl1pPr>
          </a:lstStyle>
          <a:p>
            <a:pPr>
              <a:defRPr/>
            </a:pPr>
            <a:fld id="{F919BE27-0813-EC48-8537-6A399203559E}" type="slidenum">
              <a:rPr lang="en-US" altLang="en-JP"/>
              <a:pPr>
                <a:defRPr/>
              </a:pPr>
              <a:t>‹#›</a:t>
            </a:fld>
            <a:endParaRPr lang="en-US" altLang="en-JP"/>
          </a:p>
        </p:txBody>
      </p:sp>
    </p:spTree>
    <p:extLst>
      <p:ext uri="{BB962C8B-B14F-4D97-AF65-F5344CB8AC3E}">
        <p14:creationId xmlns:p14="http://schemas.microsoft.com/office/powerpoint/2010/main" val="2219681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1625"/>
            <a:ext cx="1943100" cy="57943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01625"/>
            <a:ext cx="5676900" cy="5794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9">
            <a:extLst>
              <a:ext uri="{FF2B5EF4-FFF2-40B4-BE49-F238E27FC236}">
                <a16:creationId xmlns:a16="http://schemas.microsoft.com/office/drawing/2014/main" id="{0620F84C-2D59-86A7-70B8-D943BFBA5AF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40">
            <a:extLst>
              <a:ext uri="{FF2B5EF4-FFF2-40B4-BE49-F238E27FC236}">
                <a16:creationId xmlns:a16="http://schemas.microsoft.com/office/drawing/2014/main" id="{3D4B0D6A-BF4E-9074-1720-9E3D85771CA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41">
            <a:extLst>
              <a:ext uri="{FF2B5EF4-FFF2-40B4-BE49-F238E27FC236}">
                <a16:creationId xmlns:a16="http://schemas.microsoft.com/office/drawing/2014/main" id="{24983CA2-1B4E-2492-9627-DE425265AFBD}"/>
              </a:ext>
            </a:extLst>
          </p:cNvPr>
          <p:cNvSpPr>
            <a:spLocks noGrp="1" noChangeArrowheads="1"/>
          </p:cNvSpPr>
          <p:nvPr>
            <p:ph type="sldNum" sz="quarter" idx="12"/>
          </p:nvPr>
        </p:nvSpPr>
        <p:spPr>
          <a:ln/>
        </p:spPr>
        <p:txBody>
          <a:bodyPr/>
          <a:lstStyle>
            <a:lvl1pPr>
              <a:defRPr/>
            </a:lvl1pPr>
          </a:lstStyle>
          <a:p>
            <a:pPr>
              <a:defRPr/>
            </a:pPr>
            <a:fld id="{5EAB602C-BAF6-D348-999A-D4888C19F5BB}" type="slidenum">
              <a:rPr lang="en-US" altLang="en-JP"/>
              <a:pPr>
                <a:defRPr/>
              </a:pPr>
              <a:t>‹#›</a:t>
            </a:fld>
            <a:endParaRPr lang="en-US" altLang="en-JP"/>
          </a:p>
        </p:txBody>
      </p:sp>
    </p:spTree>
    <p:extLst>
      <p:ext uri="{BB962C8B-B14F-4D97-AF65-F5344CB8AC3E}">
        <p14:creationId xmlns:p14="http://schemas.microsoft.com/office/powerpoint/2010/main" val="16824187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2BCDA59B-E7EE-4371-26FD-872236A44B0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D284FAF-276A-1984-0294-E08FC9F8231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05AEAF7-AA1E-BB9C-A14D-76F8FC78825C}"/>
              </a:ext>
            </a:extLst>
          </p:cNvPr>
          <p:cNvSpPr>
            <a:spLocks noGrp="1" noChangeArrowheads="1"/>
          </p:cNvSpPr>
          <p:nvPr>
            <p:ph type="sldNum" sz="quarter" idx="12"/>
          </p:nvPr>
        </p:nvSpPr>
        <p:spPr>
          <a:ln/>
        </p:spPr>
        <p:txBody>
          <a:bodyPr/>
          <a:lstStyle>
            <a:lvl1pPr>
              <a:defRPr/>
            </a:lvl1pPr>
          </a:lstStyle>
          <a:p>
            <a:pPr>
              <a:defRPr/>
            </a:pPr>
            <a:fld id="{D8ECFAB9-04D5-5742-BE5D-19D38C3263E2}" type="slidenum">
              <a:rPr lang="en-US" altLang="en-JP"/>
              <a:pPr>
                <a:defRPr/>
              </a:pPr>
              <a:t>‹#›</a:t>
            </a:fld>
            <a:endParaRPr lang="en-US" altLang="en-JP"/>
          </a:p>
        </p:txBody>
      </p:sp>
    </p:spTree>
    <p:extLst>
      <p:ext uri="{BB962C8B-B14F-4D97-AF65-F5344CB8AC3E}">
        <p14:creationId xmlns:p14="http://schemas.microsoft.com/office/powerpoint/2010/main" val="26789520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BBCAFE9-548B-EA2D-DF47-53408FBB4E3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3B7C7A3-C937-AD91-4210-4A7C4525966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6F77C9B-713E-1725-D777-17903B6E72C8}"/>
              </a:ext>
            </a:extLst>
          </p:cNvPr>
          <p:cNvSpPr>
            <a:spLocks noGrp="1" noChangeArrowheads="1"/>
          </p:cNvSpPr>
          <p:nvPr>
            <p:ph type="sldNum" sz="quarter" idx="12"/>
          </p:nvPr>
        </p:nvSpPr>
        <p:spPr>
          <a:ln/>
        </p:spPr>
        <p:txBody>
          <a:bodyPr/>
          <a:lstStyle>
            <a:lvl1pPr>
              <a:defRPr/>
            </a:lvl1pPr>
          </a:lstStyle>
          <a:p>
            <a:pPr>
              <a:defRPr/>
            </a:pPr>
            <a:fld id="{673BD3C4-EE93-A64F-A532-D9633FBE6BAA}" type="slidenum">
              <a:rPr lang="en-US" altLang="en-JP"/>
              <a:pPr>
                <a:defRPr/>
              </a:pPr>
              <a:t>‹#›</a:t>
            </a:fld>
            <a:endParaRPr lang="en-US" altLang="en-JP"/>
          </a:p>
        </p:txBody>
      </p:sp>
    </p:spTree>
    <p:extLst>
      <p:ext uri="{BB962C8B-B14F-4D97-AF65-F5344CB8AC3E}">
        <p14:creationId xmlns:p14="http://schemas.microsoft.com/office/powerpoint/2010/main" val="28281759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9664B463-5794-4A47-8922-FAE2F208286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EDA62F5-A8D6-A91D-6FCC-B52E5ACB7EE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E4AFB67-99F4-A319-3A7E-E49D9B67B713}"/>
              </a:ext>
            </a:extLst>
          </p:cNvPr>
          <p:cNvSpPr>
            <a:spLocks noGrp="1" noChangeArrowheads="1"/>
          </p:cNvSpPr>
          <p:nvPr>
            <p:ph type="sldNum" sz="quarter" idx="12"/>
          </p:nvPr>
        </p:nvSpPr>
        <p:spPr>
          <a:ln/>
        </p:spPr>
        <p:txBody>
          <a:bodyPr/>
          <a:lstStyle>
            <a:lvl1pPr>
              <a:defRPr/>
            </a:lvl1pPr>
          </a:lstStyle>
          <a:p>
            <a:pPr>
              <a:defRPr/>
            </a:pPr>
            <a:fld id="{DADF6D6B-88A6-914E-96AC-A16EC91B6B3F}" type="slidenum">
              <a:rPr lang="en-US" altLang="en-JP"/>
              <a:pPr>
                <a:defRPr/>
              </a:pPr>
              <a:t>‹#›</a:t>
            </a:fld>
            <a:endParaRPr lang="en-US" altLang="en-JP"/>
          </a:p>
        </p:txBody>
      </p:sp>
    </p:spTree>
    <p:extLst>
      <p:ext uri="{BB962C8B-B14F-4D97-AF65-F5344CB8AC3E}">
        <p14:creationId xmlns:p14="http://schemas.microsoft.com/office/powerpoint/2010/main" val="4124035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72D58BA-FBAF-A317-0A60-CB833D3C1C2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D6F2BAC-210E-A1E8-FC24-A027A3FC06B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FB2E870-CD5E-0C3A-52ED-EBEE1B51FA14}"/>
              </a:ext>
            </a:extLst>
          </p:cNvPr>
          <p:cNvSpPr>
            <a:spLocks noGrp="1" noChangeArrowheads="1"/>
          </p:cNvSpPr>
          <p:nvPr>
            <p:ph type="sldNum" sz="quarter" idx="12"/>
          </p:nvPr>
        </p:nvSpPr>
        <p:spPr>
          <a:ln/>
        </p:spPr>
        <p:txBody>
          <a:bodyPr/>
          <a:lstStyle>
            <a:lvl1pPr>
              <a:defRPr/>
            </a:lvl1pPr>
          </a:lstStyle>
          <a:p>
            <a:pPr>
              <a:defRPr/>
            </a:pPr>
            <a:fld id="{07926100-11CF-F444-BA0C-A228A9A97629}" type="slidenum">
              <a:rPr lang="en-US" altLang="en-JP"/>
              <a:pPr>
                <a:defRPr/>
              </a:pPr>
              <a:t>‹#›</a:t>
            </a:fld>
            <a:endParaRPr lang="en-US" altLang="en-JP"/>
          </a:p>
        </p:txBody>
      </p:sp>
    </p:spTree>
    <p:extLst>
      <p:ext uri="{BB962C8B-B14F-4D97-AF65-F5344CB8AC3E}">
        <p14:creationId xmlns:p14="http://schemas.microsoft.com/office/powerpoint/2010/main" val="995754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FACCEDB-FB3E-9907-A129-215E8D5525AD}"/>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21BCEC7-2140-F696-FB1E-C5345D024E4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DFAB3A4D-58AD-A5C4-6242-BF873B495CF3}"/>
              </a:ext>
            </a:extLst>
          </p:cNvPr>
          <p:cNvSpPr>
            <a:spLocks noGrp="1" noChangeArrowheads="1"/>
          </p:cNvSpPr>
          <p:nvPr>
            <p:ph type="sldNum" sz="quarter" idx="12"/>
          </p:nvPr>
        </p:nvSpPr>
        <p:spPr>
          <a:ln/>
        </p:spPr>
        <p:txBody>
          <a:bodyPr/>
          <a:lstStyle>
            <a:lvl1pPr>
              <a:defRPr/>
            </a:lvl1pPr>
          </a:lstStyle>
          <a:p>
            <a:pPr>
              <a:defRPr/>
            </a:pPr>
            <a:fld id="{EE286CE8-0448-FE45-A100-3EB2C4E72EB5}" type="slidenum">
              <a:rPr lang="en-US" altLang="en-JP"/>
              <a:pPr>
                <a:defRPr/>
              </a:pPr>
              <a:t>‹#›</a:t>
            </a:fld>
            <a:endParaRPr lang="en-US" altLang="en-JP"/>
          </a:p>
        </p:txBody>
      </p:sp>
    </p:spTree>
    <p:extLst>
      <p:ext uri="{BB962C8B-B14F-4D97-AF65-F5344CB8AC3E}">
        <p14:creationId xmlns:p14="http://schemas.microsoft.com/office/powerpoint/2010/main" val="10871912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8A11809E-C776-899C-E013-009449ED367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248D880D-C58F-6F27-86DB-89B9FDE5F71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7DBB218B-8EC4-5E4F-DB6B-8C872ACD0A7A}"/>
              </a:ext>
            </a:extLst>
          </p:cNvPr>
          <p:cNvSpPr>
            <a:spLocks noGrp="1" noChangeArrowheads="1"/>
          </p:cNvSpPr>
          <p:nvPr>
            <p:ph type="sldNum" sz="quarter" idx="12"/>
          </p:nvPr>
        </p:nvSpPr>
        <p:spPr>
          <a:ln/>
        </p:spPr>
        <p:txBody>
          <a:bodyPr/>
          <a:lstStyle>
            <a:lvl1pPr>
              <a:defRPr/>
            </a:lvl1pPr>
          </a:lstStyle>
          <a:p>
            <a:pPr>
              <a:defRPr/>
            </a:pPr>
            <a:fld id="{90AD482F-6226-8246-91D0-5C2E8A09A124}" type="slidenum">
              <a:rPr lang="en-US" altLang="en-JP"/>
              <a:pPr>
                <a:defRPr/>
              </a:pPr>
              <a:t>‹#›</a:t>
            </a:fld>
            <a:endParaRPr lang="en-US" altLang="en-JP"/>
          </a:p>
        </p:txBody>
      </p:sp>
    </p:spTree>
    <p:extLst>
      <p:ext uri="{BB962C8B-B14F-4D97-AF65-F5344CB8AC3E}">
        <p14:creationId xmlns:p14="http://schemas.microsoft.com/office/powerpoint/2010/main" val="4004036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B13BDC82-7682-A9BA-BA63-FBFEE6B6BAE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DFA9738-8109-271C-D3BD-BB6F28F374F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C3E6AD6-37B7-B6B8-3EB3-2C0F4C087147}"/>
              </a:ext>
            </a:extLst>
          </p:cNvPr>
          <p:cNvSpPr>
            <a:spLocks noGrp="1" noChangeArrowheads="1"/>
          </p:cNvSpPr>
          <p:nvPr>
            <p:ph type="sldNum" sz="quarter" idx="12"/>
          </p:nvPr>
        </p:nvSpPr>
        <p:spPr>
          <a:ln/>
        </p:spPr>
        <p:txBody>
          <a:bodyPr/>
          <a:lstStyle>
            <a:lvl1pPr>
              <a:defRPr/>
            </a:lvl1pPr>
          </a:lstStyle>
          <a:p>
            <a:pPr>
              <a:defRPr/>
            </a:pPr>
            <a:fld id="{B4B305A0-937C-B64A-B75D-E15ECB58EC39}" type="slidenum">
              <a:rPr lang="en-US" altLang="en-JP"/>
              <a:pPr>
                <a:defRPr/>
              </a:pPr>
              <a:t>‹#›</a:t>
            </a:fld>
            <a:endParaRPr lang="en-US" altLang="en-JP"/>
          </a:p>
        </p:txBody>
      </p:sp>
    </p:spTree>
    <p:extLst>
      <p:ext uri="{BB962C8B-B14F-4D97-AF65-F5344CB8AC3E}">
        <p14:creationId xmlns:p14="http://schemas.microsoft.com/office/powerpoint/2010/main" val="36358907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689F5C7-214D-A1F4-BCAC-93E1054D0B48}"/>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ED9E2C8A-6975-727A-D6BB-55F39B10BA0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96DF9ED3-54C6-1950-F1EE-AB2C763AA7CB}"/>
              </a:ext>
            </a:extLst>
          </p:cNvPr>
          <p:cNvSpPr>
            <a:spLocks noGrp="1" noChangeArrowheads="1"/>
          </p:cNvSpPr>
          <p:nvPr>
            <p:ph type="sldNum" sz="quarter" idx="12"/>
          </p:nvPr>
        </p:nvSpPr>
        <p:spPr>
          <a:ln/>
        </p:spPr>
        <p:txBody>
          <a:bodyPr/>
          <a:lstStyle>
            <a:lvl1pPr>
              <a:defRPr/>
            </a:lvl1pPr>
          </a:lstStyle>
          <a:p>
            <a:pPr>
              <a:defRPr/>
            </a:pPr>
            <a:fld id="{8AC2CF4C-B986-934F-9C85-E5E30ECECA53}" type="slidenum">
              <a:rPr lang="en-US" altLang="en-JP"/>
              <a:pPr>
                <a:defRPr/>
              </a:pPr>
              <a:t>‹#›</a:t>
            </a:fld>
            <a:endParaRPr lang="en-US" altLang="en-JP"/>
          </a:p>
        </p:txBody>
      </p:sp>
    </p:spTree>
    <p:extLst>
      <p:ext uri="{BB962C8B-B14F-4D97-AF65-F5344CB8AC3E}">
        <p14:creationId xmlns:p14="http://schemas.microsoft.com/office/powerpoint/2010/main" val="31562613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524FFCB-9AA5-075A-B634-FDCA5AD0DFD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2A49447-A77F-5CFD-9C58-B2BC24916B7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A84ED70-0C27-E3FB-3470-2F798B5D6F3D}"/>
              </a:ext>
            </a:extLst>
          </p:cNvPr>
          <p:cNvSpPr>
            <a:spLocks noGrp="1" noChangeArrowheads="1"/>
          </p:cNvSpPr>
          <p:nvPr>
            <p:ph type="sldNum" sz="quarter" idx="12"/>
          </p:nvPr>
        </p:nvSpPr>
        <p:spPr>
          <a:ln/>
        </p:spPr>
        <p:txBody>
          <a:bodyPr/>
          <a:lstStyle>
            <a:lvl1pPr>
              <a:defRPr/>
            </a:lvl1pPr>
          </a:lstStyle>
          <a:p>
            <a:pPr>
              <a:defRPr/>
            </a:pPr>
            <a:fld id="{CBF8AF4D-F858-F44E-9EEE-157675E38541}" type="slidenum">
              <a:rPr lang="en-US" altLang="en-JP"/>
              <a:pPr>
                <a:defRPr/>
              </a:pPr>
              <a:t>‹#›</a:t>
            </a:fld>
            <a:endParaRPr lang="en-US" altLang="en-JP"/>
          </a:p>
        </p:txBody>
      </p:sp>
    </p:spTree>
    <p:extLst>
      <p:ext uri="{BB962C8B-B14F-4D97-AF65-F5344CB8AC3E}">
        <p14:creationId xmlns:p14="http://schemas.microsoft.com/office/powerpoint/2010/main" val="11571428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94C855C-77BB-902D-EAAC-EB9684CF639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EFBAD69-F746-CAC0-6119-0A924430CE1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4B3303A-3ABB-F870-BE6D-6A832E1B25BD}"/>
              </a:ext>
            </a:extLst>
          </p:cNvPr>
          <p:cNvSpPr>
            <a:spLocks noGrp="1" noChangeArrowheads="1"/>
          </p:cNvSpPr>
          <p:nvPr>
            <p:ph type="sldNum" sz="quarter" idx="12"/>
          </p:nvPr>
        </p:nvSpPr>
        <p:spPr>
          <a:ln/>
        </p:spPr>
        <p:txBody>
          <a:bodyPr/>
          <a:lstStyle>
            <a:lvl1pPr>
              <a:defRPr/>
            </a:lvl1pPr>
          </a:lstStyle>
          <a:p>
            <a:pPr>
              <a:defRPr/>
            </a:pPr>
            <a:fld id="{5E2F48FB-8968-7047-A77B-934B87C17DE0}" type="slidenum">
              <a:rPr lang="en-US" altLang="en-JP"/>
              <a:pPr>
                <a:defRPr/>
              </a:pPr>
              <a:t>‹#›</a:t>
            </a:fld>
            <a:endParaRPr lang="en-US" altLang="en-JP"/>
          </a:p>
        </p:txBody>
      </p:sp>
    </p:spTree>
    <p:extLst>
      <p:ext uri="{BB962C8B-B14F-4D97-AF65-F5344CB8AC3E}">
        <p14:creationId xmlns:p14="http://schemas.microsoft.com/office/powerpoint/2010/main" val="37074170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3EA469F-03E2-EEF4-949A-72BC28BBF1F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4C2E589-022F-5DD7-2591-9E3AF78642C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BE9E84A-4165-A155-73F9-B1AD8551DF0B}"/>
              </a:ext>
            </a:extLst>
          </p:cNvPr>
          <p:cNvSpPr>
            <a:spLocks noGrp="1" noChangeArrowheads="1"/>
          </p:cNvSpPr>
          <p:nvPr>
            <p:ph type="sldNum" sz="quarter" idx="12"/>
          </p:nvPr>
        </p:nvSpPr>
        <p:spPr>
          <a:ln/>
        </p:spPr>
        <p:txBody>
          <a:bodyPr/>
          <a:lstStyle>
            <a:lvl1pPr>
              <a:defRPr/>
            </a:lvl1pPr>
          </a:lstStyle>
          <a:p>
            <a:pPr>
              <a:defRPr/>
            </a:pPr>
            <a:fld id="{4A0A7B01-67D2-DC4E-932E-1EBC04978699}" type="slidenum">
              <a:rPr lang="en-US" altLang="en-JP"/>
              <a:pPr>
                <a:defRPr/>
              </a:pPr>
              <a:t>‹#›</a:t>
            </a:fld>
            <a:endParaRPr lang="en-US" altLang="en-JP"/>
          </a:p>
        </p:txBody>
      </p:sp>
    </p:spTree>
    <p:extLst>
      <p:ext uri="{BB962C8B-B14F-4D97-AF65-F5344CB8AC3E}">
        <p14:creationId xmlns:p14="http://schemas.microsoft.com/office/powerpoint/2010/main" val="25727275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E231785-8C15-9405-B7B0-08D011442B5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0E1089F-06B5-DEB6-47DC-85480C4D8F7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139AF3E-EBCC-85F5-0D86-6BAE2461FCEF}"/>
              </a:ext>
            </a:extLst>
          </p:cNvPr>
          <p:cNvSpPr>
            <a:spLocks noGrp="1" noChangeArrowheads="1"/>
          </p:cNvSpPr>
          <p:nvPr>
            <p:ph type="sldNum" sz="quarter" idx="12"/>
          </p:nvPr>
        </p:nvSpPr>
        <p:spPr>
          <a:ln/>
        </p:spPr>
        <p:txBody>
          <a:bodyPr/>
          <a:lstStyle>
            <a:lvl1pPr>
              <a:defRPr/>
            </a:lvl1pPr>
          </a:lstStyle>
          <a:p>
            <a:pPr>
              <a:defRPr/>
            </a:pPr>
            <a:fld id="{CAF58266-5135-2948-9D39-45713D7EC13C}" type="slidenum">
              <a:rPr lang="en-US" altLang="en-JP"/>
              <a:pPr>
                <a:defRPr/>
              </a:pPr>
              <a:t>‹#›</a:t>
            </a:fld>
            <a:endParaRPr lang="en-US" altLang="en-JP"/>
          </a:p>
        </p:txBody>
      </p:sp>
    </p:spTree>
    <p:extLst>
      <p:ext uri="{BB962C8B-B14F-4D97-AF65-F5344CB8AC3E}">
        <p14:creationId xmlns:p14="http://schemas.microsoft.com/office/powerpoint/2010/main" val="30721145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8448E2F0-A3BB-8F0D-1A63-468F210F1C6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CEAF9B3-CDD5-84E9-E443-5B26651A9BA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82A97D7-F3B6-60F1-BBAC-453C7A63C3E6}"/>
              </a:ext>
            </a:extLst>
          </p:cNvPr>
          <p:cNvSpPr>
            <a:spLocks noGrp="1" noChangeArrowheads="1"/>
          </p:cNvSpPr>
          <p:nvPr>
            <p:ph type="sldNum" sz="quarter" idx="12"/>
          </p:nvPr>
        </p:nvSpPr>
        <p:spPr>
          <a:ln/>
        </p:spPr>
        <p:txBody>
          <a:bodyPr/>
          <a:lstStyle>
            <a:lvl1pPr>
              <a:defRPr/>
            </a:lvl1pPr>
          </a:lstStyle>
          <a:p>
            <a:pPr>
              <a:defRPr/>
            </a:pPr>
            <a:fld id="{4BF10769-3037-564A-970E-530136026077}" type="slidenum">
              <a:rPr lang="en-US" altLang="en-JP"/>
              <a:pPr>
                <a:defRPr/>
              </a:pPr>
              <a:t>‹#›</a:t>
            </a:fld>
            <a:endParaRPr lang="en-US" altLang="en-JP"/>
          </a:p>
        </p:txBody>
      </p:sp>
    </p:spTree>
    <p:extLst>
      <p:ext uri="{BB962C8B-B14F-4D97-AF65-F5344CB8AC3E}">
        <p14:creationId xmlns:p14="http://schemas.microsoft.com/office/powerpoint/2010/main" val="4607427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5F4C7F2-DC97-47ED-7C68-F07A4D1E564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00285AA-25FA-CE1A-1C87-665C16273C1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0070201-74A4-EBB0-4ED4-9C69EBD1784D}"/>
              </a:ext>
            </a:extLst>
          </p:cNvPr>
          <p:cNvSpPr>
            <a:spLocks noGrp="1" noChangeArrowheads="1"/>
          </p:cNvSpPr>
          <p:nvPr>
            <p:ph type="sldNum" sz="quarter" idx="12"/>
          </p:nvPr>
        </p:nvSpPr>
        <p:spPr>
          <a:ln/>
        </p:spPr>
        <p:txBody>
          <a:bodyPr/>
          <a:lstStyle>
            <a:lvl1pPr>
              <a:defRPr/>
            </a:lvl1pPr>
          </a:lstStyle>
          <a:p>
            <a:pPr>
              <a:defRPr/>
            </a:pPr>
            <a:fld id="{27A591CA-0D75-C94B-BF10-59E185F5025A}" type="slidenum">
              <a:rPr lang="en-US" altLang="en-JP"/>
              <a:pPr>
                <a:defRPr/>
              </a:pPr>
              <a:t>‹#›</a:t>
            </a:fld>
            <a:endParaRPr lang="en-US" altLang="en-JP"/>
          </a:p>
        </p:txBody>
      </p:sp>
    </p:spTree>
    <p:extLst>
      <p:ext uri="{BB962C8B-B14F-4D97-AF65-F5344CB8AC3E}">
        <p14:creationId xmlns:p14="http://schemas.microsoft.com/office/powerpoint/2010/main" val="32625826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5952549-1F65-ACC8-8B5F-B56ED5B6687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3B840ED-70CA-FA88-D261-7EF351BC556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167BBBC-321F-6E1D-69DD-6A04475F0AD6}"/>
              </a:ext>
            </a:extLst>
          </p:cNvPr>
          <p:cNvSpPr>
            <a:spLocks noGrp="1" noChangeArrowheads="1"/>
          </p:cNvSpPr>
          <p:nvPr>
            <p:ph type="sldNum" sz="quarter" idx="12"/>
          </p:nvPr>
        </p:nvSpPr>
        <p:spPr>
          <a:ln/>
        </p:spPr>
        <p:txBody>
          <a:bodyPr/>
          <a:lstStyle>
            <a:lvl1pPr>
              <a:defRPr/>
            </a:lvl1pPr>
          </a:lstStyle>
          <a:p>
            <a:pPr>
              <a:defRPr/>
            </a:pPr>
            <a:fld id="{E30D2048-A21B-3148-A020-F631EBA80C71}" type="slidenum">
              <a:rPr lang="en-US" altLang="en-JP"/>
              <a:pPr>
                <a:defRPr/>
              </a:pPr>
              <a:t>‹#›</a:t>
            </a:fld>
            <a:endParaRPr lang="en-US" altLang="en-JP"/>
          </a:p>
        </p:txBody>
      </p:sp>
    </p:spTree>
    <p:extLst>
      <p:ext uri="{BB962C8B-B14F-4D97-AF65-F5344CB8AC3E}">
        <p14:creationId xmlns:p14="http://schemas.microsoft.com/office/powerpoint/2010/main" val="21636905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B8689D5-2111-1183-BA15-242E15D13BD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268ACDE-A46A-6002-51D4-D42830FC2E7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9A42828-6BC5-B3F5-5CD9-E815A4DBFF47}"/>
              </a:ext>
            </a:extLst>
          </p:cNvPr>
          <p:cNvSpPr>
            <a:spLocks noGrp="1" noChangeArrowheads="1"/>
          </p:cNvSpPr>
          <p:nvPr>
            <p:ph type="sldNum" sz="quarter" idx="12"/>
          </p:nvPr>
        </p:nvSpPr>
        <p:spPr>
          <a:ln/>
        </p:spPr>
        <p:txBody>
          <a:bodyPr/>
          <a:lstStyle>
            <a:lvl1pPr>
              <a:defRPr/>
            </a:lvl1pPr>
          </a:lstStyle>
          <a:p>
            <a:pPr>
              <a:defRPr/>
            </a:pPr>
            <a:fld id="{5A63F9D3-227A-0E42-979F-C086478D2BAA}" type="slidenum">
              <a:rPr lang="en-US" altLang="en-JP"/>
              <a:pPr>
                <a:defRPr/>
              </a:pPr>
              <a:t>‹#›</a:t>
            </a:fld>
            <a:endParaRPr lang="en-US" altLang="en-JP"/>
          </a:p>
        </p:txBody>
      </p:sp>
    </p:spTree>
    <p:extLst>
      <p:ext uri="{BB962C8B-B14F-4D97-AF65-F5344CB8AC3E}">
        <p14:creationId xmlns:p14="http://schemas.microsoft.com/office/powerpoint/2010/main" val="36896154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712F796-6620-CEA0-5ADD-AA743886D15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99F7147E-4ABF-AABA-1016-6C82A04A35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BD2F3FC7-1617-0564-9A56-932094F8DD1A}"/>
              </a:ext>
            </a:extLst>
          </p:cNvPr>
          <p:cNvSpPr>
            <a:spLocks noGrp="1" noChangeArrowheads="1"/>
          </p:cNvSpPr>
          <p:nvPr>
            <p:ph type="sldNum" sz="quarter" idx="12"/>
          </p:nvPr>
        </p:nvSpPr>
        <p:spPr>
          <a:ln/>
        </p:spPr>
        <p:txBody>
          <a:bodyPr/>
          <a:lstStyle>
            <a:lvl1pPr>
              <a:defRPr/>
            </a:lvl1pPr>
          </a:lstStyle>
          <a:p>
            <a:pPr>
              <a:defRPr/>
            </a:pPr>
            <a:fld id="{448ABA26-5742-3A4A-AA11-0F7B454AB65F}" type="slidenum">
              <a:rPr lang="en-US" altLang="en-JP"/>
              <a:pPr>
                <a:defRPr/>
              </a:pPr>
              <a:t>‹#›</a:t>
            </a:fld>
            <a:endParaRPr lang="en-US" altLang="en-JP"/>
          </a:p>
        </p:txBody>
      </p:sp>
    </p:spTree>
    <p:extLst>
      <p:ext uri="{BB962C8B-B14F-4D97-AF65-F5344CB8AC3E}">
        <p14:creationId xmlns:p14="http://schemas.microsoft.com/office/powerpoint/2010/main" val="1113759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52E0A6D-7266-82E2-6BFF-D402A17677E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16CB2E5-D2A1-3D15-6454-8047BBA1F0B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FD6848F-A749-0B61-7E1F-BAA896300395}"/>
              </a:ext>
            </a:extLst>
          </p:cNvPr>
          <p:cNvSpPr>
            <a:spLocks noGrp="1" noChangeArrowheads="1"/>
          </p:cNvSpPr>
          <p:nvPr>
            <p:ph type="sldNum" sz="quarter" idx="12"/>
          </p:nvPr>
        </p:nvSpPr>
        <p:spPr>
          <a:ln/>
        </p:spPr>
        <p:txBody>
          <a:bodyPr/>
          <a:lstStyle>
            <a:lvl1pPr>
              <a:defRPr/>
            </a:lvl1pPr>
          </a:lstStyle>
          <a:p>
            <a:pPr>
              <a:defRPr/>
            </a:pPr>
            <a:fld id="{DD5F8BCD-5EB9-7240-9DA8-DE57A96FC58F}" type="slidenum">
              <a:rPr lang="en-US" altLang="en-JP"/>
              <a:pPr>
                <a:defRPr/>
              </a:pPr>
              <a:t>‹#›</a:t>
            </a:fld>
            <a:endParaRPr lang="en-US" altLang="en-JP"/>
          </a:p>
        </p:txBody>
      </p:sp>
    </p:spTree>
    <p:extLst>
      <p:ext uri="{BB962C8B-B14F-4D97-AF65-F5344CB8AC3E}">
        <p14:creationId xmlns:p14="http://schemas.microsoft.com/office/powerpoint/2010/main" val="9331513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64A5051D-436B-65E6-7CB1-F11306DB234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4048302A-BEFF-84C4-6951-56CEEF93AEB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F28E529-9EA6-C4AA-8C79-E353C9D7AABB}"/>
              </a:ext>
            </a:extLst>
          </p:cNvPr>
          <p:cNvSpPr>
            <a:spLocks noGrp="1" noChangeArrowheads="1"/>
          </p:cNvSpPr>
          <p:nvPr>
            <p:ph type="sldNum" sz="quarter" idx="12"/>
          </p:nvPr>
        </p:nvSpPr>
        <p:spPr>
          <a:ln/>
        </p:spPr>
        <p:txBody>
          <a:bodyPr/>
          <a:lstStyle>
            <a:lvl1pPr>
              <a:defRPr/>
            </a:lvl1pPr>
          </a:lstStyle>
          <a:p>
            <a:pPr>
              <a:defRPr/>
            </a:pPr>
            <a:fld id="{43300EEA-8782-EF40-B50B-3524BF343501}" type="slidenum">
              <a:rPr lang="en-US" altLang="en-JP"/>
              <a:pPr>
                <a:defRPr/>
              </a:pPr>
              <a:t>‹#›</a:t>
            </a:fld>
            <a:endParaRPr lang="en-US" altLang="en-JP"/>
          </a:p>
        </p:txBody>
      </p:sp>
    </p:spTree>
    <p:extLst>
      <p:ext uri="{BB962C8B-B14F-4D97-AF65-F5344CB8AC3E}">
        <p14:creationId xmlns:p14="http://schemas.microsoft.com/office/powerpoint/2010/main" val="13041094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63B0618-C6A1-EED8-7DCD-29CA7C3EEDE8}"/>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12A48610-D322-0393-37FC-A7F6CA97FE5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5D83EC9A-C790-325A-7AE4-63803EDB249E}"/>
              </a:ext>
            </a:extLst>
          </p:cNvPr>
          <p:cNvSpPr>
            <a:spLocks noGrp="1" noChangeArrowheads="1"/>
          </p:cNvSpPr>
          <p:nvPr>
            <p:ph type="sldNum" sz="quarter" idx="12"/>
          </p:nvPr>
        </p:nvSpPr>
        <p:spPr>
          <a:ln/>
        </p:spPr>
        <p:txBody>
          <a:bodyPr/>
          <a:lstStyle>
            <a:lvl1pPr>
              <a:defRPr/>
            </a:lvl1pPr>
          </a:lstStyle>
          <a:p>
            <a:pPr>
              <a:defRPr/>
            </a:pPr>
            <a:fld id="{B1FCE365-6AFC-7E43-A12B-E50AD63D7036}" type="slidenum">
              <a:rPr lang="en-US" altLang="en-JP"/>
              <a:pPr>
                <a:defRPr/>
              </a:pPr>
              <a:t>‹#›</a:t>
            </a:fld>
            <a:endParaRPr lang="en-US" altLang="en-JP"/>
          </a:p>
        </p:txBody>
      </p:sp>
    </p:spTree>
    <p:extLst>
      <p:ext uri="{BB962C8B-B14F-4D97-AF65-F5344CB8AC3E}">
        <p14:creationId xmlns:p14="http://schemas.microsoft.com/office/powerpoint/2010/main" val="23888530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BDFB5CD-21ED-8151-594A-807280FA0F8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F012B22-2375-F54E-F324-09E6F4B9A1C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C9F8C31-129E-759E-55DB-EE3CFB01B981}"/>
              </a:ext>
            </a:extLst>
          </p:cNvPr>
          <p:cNvSpPr>
            <a:spLocks noGrp="1" noChangeArrowheads="1"/>
          </p:cNvSpPr>
          <p:nvPr>
            <p:ph type="sldNum" sz="quarter" idx="12"/>
          </p:nvPr>
        </p:nvSpPr>
        <p:spPr>
          <a:ln/>
        </p:spPr>
        <p:txBody>
          <a:bodyPr/>
          <a:lstStyle>
            <a:lvl1pPr>
              <a:defRPr/>
            </a:lvl1pPr>
          </a:lstStyle>
          <a:p>
            <a:pPr>
              <a:defRPr/>
            </a:pPr>
            <a:fld id="{C08539F9-A976-4445-AF48-B03863921EF7}" type="slidenum">
              <a:rPr lang="en-US" altLang="en-JP"/>
              <a:pPr>
                <a:defRPr/>
              </a:pPr>
              <a:t>‹#›</a:t>
            </a:fld>
            <a:endParaRPr lang="en-US" altLang="en-JP"/>
          </a:p>
        </p:txBody>
      </p:sp>
    </p:spTree>
    <p:extLst>
      <p:ext uri="{BB962C8B-B14F-4D97-AF65-F5344CB8AC3E}">
        <p14:creationId xmlns:p14="http://schemas.microsoft.com/office/powerpoint/2010/main" val="25329987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214DA12-AE3A-E130-D931-887D032FBBB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C6ABABF-C06E-956E-261B-EF0BA67DDC2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110C6A6-B578-756E-A4AB-B5C2472E9CE2}"/>
              </a:ext>
            </a:extLst>
          </p:cNvPr>
          <p:cNvSpPr>
            <a:spLocks noGrp="1" noChangeArrowheads="1"/>
          </p:cNvSpPr>
          <p:nvPr>
            <p:ph type="sldNum" sz="quarter" idx="12"/>
          </p:nvPr>
        </p:nvSpPr>
        <p:spPr>
          <a:ln/>
        </p:spPr>
        <p:txBody>
          <a:bodyPr/>
          <a:lstStyle>
            <a:lvl1pPr>
              <a:defRPr/>
            </a:lvl1pPr>
          </a:lstStyle>
          <a:p>
            <a:pPr>
              <a:defRPr/>
            </a:pPr>
            <a:fld id="{BE03DC4C-E26A-7743-8D06-FE69B7D53997}" type="slidenum">
              <a:rPr lang="en-US" altLang="en-JP"/>
              <a:pPr>
                <a:defRPr/>
              </a:pPr>
              <a:t>‹#›</a:t>
            </a:fld>
            <a:endParaRPr lang="en-US" altLang="en-JP"/>
          </a:p>
        </p:txBody>
      </p:sp>
    </p:spTree>
    <p:extLst>
      <p:ext uri="{BB962C8B-B14F-4D97-AF65-F5344CB8AC3E}">
        <p14:creationId xmlns:p14="http://schemas.microsoft.com/office/powerpoint/2010/main" val="2938644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06EC565-7CCD-F700-29BC-DDB10A22226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E7B7B2B-F4DA-40E1-73D3-6187C1D4C46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E6238E2-4E7E-469D-500C-84B9B1F4A46A}"/>
              </a:ext>
            </a:extLst>
          </p:cNvPr>
          <p:cNvSpPr>
            <a:spLocks noGrp="1" noChangeArrowheads="1"/>
          </p:cNvSpPr>
          <p:nvPr>
            <p:ph type="sldNum" sz="quarter" idx="12"/>
          </p:nvPr>
        </p:nvSpPr>
        <p:spPr>
          <a:ln/>
        </p:spPr>
        <p:txBody>
          <a:bodyPr/>
          <a:lstStyle>
            <a:lvl1pPr>
              <a:defRPr/>
            </a:lvl1pPr>
          </a:lstStyle>
          <a:p>
            <a:pPr>
              <a:defRPr/>
            </a:pPr>
            <a:fld id="{E351E12D-F579-184D-A31F-5E9F850C3793}" type="slidenum">
              <a:rPr lang="en-US" altLang="en-JP"/>
              <a:pPr>
                <a:defRPr/>
              </a:pPr>
              <a:t>‹#›</a:t>
            </a:fld>
            <a:endParaRPr lang="en-US" altLang="en-JP"/>
          </a:p>
        </p:txBody>
      </p:sp>
    </p:spTree>
    <p:extLst>
      <p:ext uri="{BB962C8B-B14F-4D97-AF65-F5344CB8AC3E}">
        <p14:creationId xmlns:p14="http://schemas.microsoft.com/office/powerpoint/2010/main" val="19389155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310B366-3A51-ABB3-490E-F168A7117DE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5F80E8A-0609-30AA-40FC-5B21E42F94B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24A5C28-0AD6-CDC1-E4D5-6257D7A094AA}"/>
              </a:ext>
            </a:extLst>
          </p:cNvPr>
          <p:cNvSpPr>
            <a:spLocks noGrp="1" noChangeArrowheads="1"/>
          </p:cNvSpPr>
          <p:nvPr>
            <p:ph type="sldNum" sz="quarter" idx="12"/>
          </p:nvPr>
        </p:nvSpPr>
        <p:spPr>
          <a:ln/>
        </p:spPr>
        <p:txBody>
          <a:bodyPr/>
          <a:lstStyle>
            <a:lvl1pPr>
              <a:defRPr/>
            </a:lvl1pPr>
          </a:lstStyle>
          <a:p>
            <a:pPr>
              <a:defRPr/>
            </a:pPr>
            <a:fld id="{3ED1F23B-2ADB-0941-858E-3C22A663391E}" type="slidenum">
              <a:rPr lang="en-US" altLang="en-JP"/>
              <a:pPr>
                <a:defRPr/>
              </a:pPr>
              <a:t>‹#›</a:t>
            </a:fld>
            <a:endParaRPr lang="en-US" altLang="en-JP"/>
          </a:p>
        </p:txBody>
      </p:sp>
    </p:spTree>
    <p:extLst>
      <p:ext uri="{BB962C8B-B14F-4D97-AF65-F5344CB8AC3E}">
        <p14:creationId xmlns:p14="http://schemas.microsoft.com/office/powerpoint/2010/main" val="29364060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9138" name="Rectangle 2"/>
          <p:cNvSpPr>
            <a:spLocks noGrp="1" noRot="1" noChangeArrowheads="1"/>
          </p:cNvSpPr>
          <p:nvPr>
            <p:ph type="ctrTitle"/>
          </p:nvPr>
        </p:nvSpPr>
        <p:spPr>
          <a:xfrm>
            <a:off x="685800" y="1981200"/>
            <a:ext cx="7772400" cy="1600200"/>
          </a:xfrm>
        </p:spPr>
        <p:txBody>
          <a:bodyPr/>
          <a:lstStyle>
            <a:lvl1pPr>
              <a:defRPr/>
            </a:lvl1pPr>
          </a:lstStyle>
          <a:p>
            <a:r>
              <a:rPr lang="en-US"/>
              <a:t>Click to edit Master title style</a:t>
            </a:r>
          </a:p>
        </p:txBody>
      </p:sp>
      <p:sp>
        <p:nvSpPr>
          <p:cNvPr id="219139"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 name="Rectangle 4">
            <a:extLst>
              <a:ext uri="{FF2B5EF4-FFF2-40B4-BE49-F238E27FC236}">
                <a16:creationId xmlns:a16="http://schemas.microsoft.com/office/drawing/2014/main" id="{BAAAB196-94D7-57FC-B4D0-E198B523961D}"/>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491A91B5-0C2F-6531-C4F3-E0C67131BA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4B84731C-0E10-3885-9C23-07FC97A26B8C}"/>
              </a:ext>
            </a:extLst>
          </p:cNvPr>
          <p:cNvSpPr>
            <a:spLocks noGrp="1" noChangeArrowheads="1"/>
          </p:cNvSpPr>
          <p:nvPr>
            <p:ph type="sldNum" sz="quarter" idx="12"/>
          </p:nvPr>
        </p:nvSpPr>
        <p:spPr>
          <a:ln/>
        </p:spPr>
        <p:txBody>
          <a:bodyPr/>
          <a:lstStyle>
            <a:lvl1pPr>
              <a:defRPr/>
            </a:lvl1pPr>
          </a:lstStyle>
          <a:p>
            <a:pPr>
              <a:defRPr/>
            </a:pPr>
            <a:fld id="{3D57A36D-B476-CB4C-8185-790BC4A2E7B2}" type="slidenum">
              <a:rPr lang="en-US" altLang="en-JP"/>
              <a:pPr>
                <a:defRPr/>
              </a:pPr>
              <a:t>‹#›</a:t>
            </a:fld>
            <a:endParaRPr lang="en-US" altLang="en-JP"/>
          </a:p>
        </p:txBody>
      </p:sp>
    </p:spTree>
    <p:extLst>
      <p:ext uri="{BB962C8B-B14F-4D97-AF65-F5344CB8AC3E}">
        <p14:creationId xmlns:p14="http://schemas.microsoft.com/office/powerpoint/2010/main" val="39599292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E17EE10-AF2A-985C-3BC6-7BD6B1216E4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8793174-6640-0941-0873-E3E1A734AD0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2950C15-5F15-8CA2-F653-E3F5808A8B5D}"/>
              </a:ext>
            </a:extLst>
          </p:cNvPr>
          <p:cNvSpPr>
            <a:spLocks noGrp="1" noChangeArrowheads="1"/>
          </p:cNvSpPr>
          <p:nvPr>
            <p:ph type="sldNum" sz="quarter" idx="12"/>
          </p:nvPr>
        </p:nvSpPr>
        <p:spPr>
          <a:ln/>
        </p:spPr>
        <p:txBody>
          <a:bodyPr/>
          <a:lstStyle>
            <a:lvl1pPr>
              <a:defRPr/>
            </a:lvl1pPr>
          </a:lstStyle>
          <a:p>
            <a:pPr>
              <a:defRPr/>
            </a:pPr>
            <a:fld id="{C3991A1F-6D2D-F642-B33B-71D0E09CC5A4}" type="slidenum">
              <a:rPr lang="en-US" altLang="en-JP"/>
              <a:pPr>
                <a:defRPr/>
              </a:pPr>
              <a:t>‹#›</a:t>
            </a:fld>
            <a:endParaRPr lang="en-US" altLang="en-JP"/>
          </a:p>
        </p:txBody>
      </p:sp>
    </p:spTree>
    <p:extLst>
      <p:ext uri="{BB962C8B-B14F-4D97-AF65-F5344CB8AC3E}">
        <p14:creationId xmlns:p14="http://schemas.microsoft.com/office/powerpoint/2010/main" val="25160521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F24EA9A0-63D8-DA22-2890-60D00D952A9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59D303D-5C42-077F-BC23-28120AAECE1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E07166C-A3E9-77DC-F9AF-1C4F214B45E3}"/>
              </a:ext>
            </a:extLst>
          </p:cNvPr>
          <p:cNvSpPr>
            <a:spLocks noGrp="1" noChangeArrowheads="1"/>
          </p:cNvSpPr>
          <p:nvPr>
            <p:ph type="sldNum" sz="quarter" idx="12"/>
          </p:nvPr>
        </p:nvSpPr>
        <p:spPr>
          <a:ln/>
        </p:spPr>
        <p:txBody>
          <a:bodyPr/>
          <a:lstStyle>
            <a:lvl1pPr>
              <a:defRPr/>
            </a:lvl1pPr>
          </a:lstStyle>
          <a:p>
            <a:pPr>
              <a:defRPr/>
            </a:pPr>
            <a:fld id="{14501E95-D21E-CE47-B785-362378D71801}" type="slidenum">
              <a:rPr lang="en-US" altLang="en-JP"/>
              <a:pPr>
                <a:defRPr/>
              </a:pPr>
              <a:t>‹#›</a:t>
            </a:fld>
            <a:endParaRPr lang="en-US" altLang="en-JP"/>
          </a:p>
        </p:txBody>
      </p:sp>
    </p:spTree>
    <p:extLst>
      <p:ext uri="{BB962C8B-B14F-4D97-AF65-F5344CB8AC3E}">
        <p14:creationId xmlns:p14="http://schemas.microsoft.com/office/powerpoint/2010/main" val="10707599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625" y="1676400"/>
            <a:ext cx="4194175" cy="4422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4194175" cy="4422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AEBFF484-E2F3-408C-6A63-DC86F8E3E7E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B1BB9AA-0A81-59A3-497A-3EC086B0C0F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2928A30-C8A6-F0A6-D053-F1956CC1EEBB}"/>
              </a:ext>
            </a:extLst>
          </p:cNvPr>
          <p:cNvSpPr>
            <a:spLocks noGrp="1" noChangeArrowheads="1"/>
          </p:cNvSpPr>
          <p:nvPr>
            <p:ph type="sldNum" sz="quarter" idx="12"/>
          </p:nvPr>
        </p:nvSpPr>
        <p:spPr>
          <a:ln/>
        </p:spPr>
        <p:txBody>
          <a:bodyPr/>
          <a:lstStyle>
            <a:lvl1pPr>
              <a:defRPr/>
            </a:lvl1pPr>
          </a:lstStyle>
          <a:p>
            <a:pPr>
              <a:defRPr/>
            </a:pPr>
            <a:fld id="{F74C1371-7C90-9D47-9186-79E8D2C1E311}" type="slidenum">
              <a:rPr lang="en-US" altLang="en-JP"/>
              <a:pPr>
                <a:defRPr/>
              </a:pPr>
              <a:t>‹#›</a:t>
            </a:fld>
            <a:endParaRPr lang="en-US" altLang="en-JP"/>
          </a:p>
        </p:txBody>
      </p:sp>
    </p:spTree>
    <p:extLst>
      <p:ext uri="{BB962C8B-B14F-4D97-AF65-F5344CB8AC3E}">
        <p14:creationId xmlns:p14="http://schemas.microsoft.com/office/powerpoint/2010/main" val="1907296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8F844FB5-5635-798B-C8D7-0B8C82EDC93F}"/>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3C97EB89-AFDE-0441-A9D9-D46BBAABAEE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5DABFA4E-DA76-02A5-E5E4-1819413574C1}"/>
              </a:ext>
            </a:extLst>
          </p:cNvPr>
          <p:cNvSpPr>
            <a:spLocks noGrp="1" noChangeArrowheads="1"/>
          </p:cNvSpPr>
          <p:nvPr>
            <p:ph type="sldNum" sz="quarter" idx="12"/>
          </p:nvPr>
        </p:nvSpPr>
        <p:spPr>
          <a:ln/>
        </p:spPr>
        <p:txBody>
          <a:bodyPr/>
          <a:lstStyle>
            <a:lvl1pPr>
              <a:defRPr/>
            </a:lvl1pPr>
          </a:lstStyle>
          <a:p>
            <a:pPr>
              <a:defRPr/>
            </a:pPr>
            <a:fld id="{DA3F8AAD-89AA-E44F-AB4E-93D0A0657366}" type="slidenum">
              <a:rPr lang="en-US" altLang="en-JP"/>
              <a:pPr>
                <a:defRPr/>
              </a:pPr>
              <a:t>‹#›</a:t>
            </a:fld>
            <a:endParaRPr lang="en-US" altLang="en-JP"/>
          </a:p>
        </p:txBody>
      </p:sp>
    </p:spTree>
    <p:extLst>
      <p:ext uri="{BB962C8B-B14F-4D97-AF65-F5344CB8AC3E}">
        <p14:creationId xmlns:p14="http://schemas.microsoft.com/office/powerpoint/2010/main" val="13819527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DDA4EA37-BCF1-C77C-028C-504EE2D97DD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01DEE854-CAB1-2412-6EBA-11BCB169F10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09097354-91CF-55FF-A8FB-9BD3BE801CD6}"/>
              </a:ext>
            </a:extLst>
          </p:cNvPr>
          <p:cNvSpPr>
            <a:spLocks noGrp="1" noChangeArrowheads="1"/>
          </p:cNvSpPr>
          <p:nvPr>
            <p:ph type="sldNum" sz="quarter" idx="12"/>
          </p:nvPr>
        </p:nvSpPr>
        <p:spPr>
          <a:ln/>
        </p:spPr>
        <p:txBody>
          <a:bodyPr/>
          <a:lstStyle>
            <a:lvl1pPr>
              <a:defRPr/>
            </a:lvl1pPr>
          </a:lstStyle>
          <a:p>
            <a:pPr>
              <a:defRPr/>
            </a:pPr>
            <a:fld id="{D149AB37-3599-7741-ABB4-8F574A64D6FE}" type="slidenum">
              <a:rPr lang="en-US" altLang="en-JP"/>
              <a:pPr>
                <a:defRPr/>
              </a:pPr>
              <a:t>‹#›</a:t>
            </a:fld>
            <a:endParaRPr lang="en-US" altLang="en-JP"/>
          </a:p>
        </p:txBody>
      </p:sp>
    </p:spTree>
    <p:extLst>
      <p:ext uri="{BB962C8B-B14F-4D97-AF65-F5344CB8AC3E}">
        <p14:creationId xmlns:p14="http://schemas.microsoft.com/office/powerpoint/2010/main" val="38333340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B6ED076-F1B2-9724-2D3D-2CA92C7BC549}"/>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BA3CAA5A-D9F7-CF76-DE76-3D2749DDE5F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4BEBEBED-EA39-6D9F-DCCA-3EEA8C468D56}"/>
              </a:ext>
            </a:extLst>
          </p:cNvPr>
          <p:cNvSpPr>
            <a:spLocks noGrp="1" noChangeArrowheads="1"/>
          </p:cNvSpPr>
          <p:nvPr>
            <p:ph type="sldNum" sz="quarter" idx="12"/>
          </p:nvPr>
        </p:nvSpPr>
        <p:spPr>
          <a:ln/>
        </p:spPr>
        <p:txBody>
          <a:bodyPr/>
          <a:lstStyle>
            <a:lvl1pPr>
              <a:defRPr/>
            </a:lvl1pPr>
          </a:lstStyle>
          <a:p>
            <a:pPr>
              <a:defRPr/>
            </a:pPr>
            <a:fld id="{69940D57-94DC-3A44-803D-D07CCB5EB4F7}" type="slidenum">
              <a:rPr lang="en-US" altLang="en-JP"/>
              <a:pPr>
                <a:defRPr/>
              </a:pPr>
              <a:t>‹#›</a:t>
            </a:fld>
            <a:endParaRPr lang="en-US" altLang="en-JP"/>
          </a:p>
        </p:txBody>
      </p:sp>
    </p:spTree>
    <p:extLst>
      <p:ext uri="{BB962C8B-B14F-4D97-AF65-F5344CB8AC3E}">
        <p14:creationId xmlns:p14="http://schemas.microsoft.com/office/powerpoint/2010/main" val="30551761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A4FD701-FD6B-FBCF-D450-F84CBF6DBB39}"/>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93725DEC-0548-1974-7689-0645728FA84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2DB48A6-BFBE-AF13-DB58-CA222D406280}"/>
              </a:ext>
            </a:extLst>
          </p:cNvPr>
          <p:cNvSpPr>
            <a:spLocks noGrp="1" noChangeArrowheads="1"/>
          </p:cNvSpPr>
          <p:nvPr>
            <p:ph type="sldNum" sz="quarter" idx="12"/>
          </p:nvPr>
        </p:nvSpPr>
        <p:spPr>
          <a:ln/>
        </p:spPr>
        <p:txBody>
          <a:bodyPr/>
          <a:lstStyle>
            <a:lvl1pPr>
              <a:defRPr/>
            </a:lvl1pPr>
          </a:lstStyle>
          <a:p>
            <a:pPr>
              <a:defRPr/>
            </a:pPr>
            <a:fld id="{B8CA4768-04EA-E04D-8DD5-A75543D8882F}" type="slidenum">
              <a:rPr lang="en-US" altLang="en-JP"/>
              <a:pPr>
                <a:defRPr/>
              </a:pPr>
              <a:t>‹#›</a:t>
            </a:fld>
            <a:endParaRPr lang="en-US" altLang="en-JP"/>
          </a:p>
        </p:txBody>
      </p:sp>
    </p:spTree>
    <p:extLst>
      <p:ext uri="{BB962C8B-B14F-4D97-AF65-F5344CB8AC3E}">
        <p14:creationId xmlns:p14="http://schemas.microsoft.com/office/powerpoint/2010/main" val="29753514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28848CF-8237-600D-F316-F43CBF2420D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4E22931-FDA4-9E88-9394-001A5BDDD7F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BFB6AD4-95B4-0924-3CA5-015868BCA9FF}"/>
              </a:ext>
            </a:extLst>
          </p:cNvPr>
          <p:cNvSpPr>
            <a:spLocks noGrp="1" noChangeArrowheads="1"/>
          </p:cNvSpPr>
          <p:nvPr>
            <p:ph type="sldNum" sz="quarter" idx="12"/>
          </p:nvPr>
        </p:nvSpPr>
        <p:spPr>
          <a:ln/>
        </p:spPr>
        <p:txBody>
          <a:bodyPr/>
          <a:lstStyle>
            <a:lvl1pPr>
              <a:defRPr/>
            </a:lvl1pPr>
          </a:lstStyle>
          <a:p>
            <a:pPr>
              <a:defRPr/>
            </a:pPr>
            <a:fld id="{EC802A10-B3FC-2A43-ACD0-28AB7F441845}" type="slidenum">
              <a:rPr lang="en-US" altLang="en-JP"/>
              <a:pPr>
                <a:defRPr/>
              </a:pPr>
              <a:t>‹#›</a:t>
            </a:fld>
            <a:endParaRPr lang="en-US" altLang="en-JP"/>
          </a:p>
        </p:txBody>
      </p:sp>
    </p:spTree>
    <p:extLst>
      <p:ext uri="{BB962C8B-B14F-4D97-AF65-F5344CB8AC3E}">
        <p14:creationId xmlns:p14="http://schemas.microsoft.com/office/powerpoint/2010/main" val="34464937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C802E0B-6AA4-F35D-85D6-E4ACA91C8FC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BD41822-95F3-7F6A-0C28-2149DD95F7C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BA5248E-A3F8-1FC3-8B70-7E92DDE06238}"/>
              </a:ext>
            </a:extLst>
          </p:cNvPr>
          <p:cNvSpPr>
            <a:spLocks noGrp="1" noChangeArrowheads="1"/>
          </p:cNvSpPr>
          <p:nvPr>
            <p:ph type="sldNum" sz="quarter" idx="12"/>
          </p:nvPr>
        </p:nvSpPr>
        <p:spPr>
          <a:ln/>
        </p:spPr>
        <p:txBody>
          <a:bodyPr/>
          <a:lstStyle>
            <a:lvl1pPr>
              <a:defRPr/>
            </a:lvl1pPr>
          </a:lstStyle>
          <a:p>
            <a:pPr>
              <a:defRPr/>
            </a:pPr>
            <a:fld id="{DE403BBD-4300-FB49-9059-2C5ABDD2B36A}" type="slidenum">
              <a:rPr lang="en-US" altLang="en-JP"/>
              <a:pPr>
                <a:defRPr/>
              </a:pPr>
              <a:t>‹#›</a:t>
            </a:fld>
            <a:endParaRPr lang="en-US" altLang="en-JP"/>
          </a:p>
        </p:txBody>
      </p:sp>
    </p:spTree>
    <p:extLst>
      <p:ext uri="{BB962C8B-B14F-4D97-AF65-F5344CB8AC3E}">
        <p14:creationId xmlns:p14="http://schemas.microsoft.com/office/powerpoint/2010/main" val="22279519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D54EDC5-D5A4-6676-BF5E-1D6B221D6F3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537133D-384D-776E-C2DC-DFE7090450E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C617CF0-4C30-501F-EA72-C53C61DE5553}"/>
              </a:ext>
            </a:extLst>
          </p:cNvPr>
          <p:cNvSpPr>
            <a:spLocks noGrp="1" noChangeArrowheads="1"/>
          </p:cNvSpPr>
          <p:nvPr>
            <p:ph type="sldNum" sz="quarter" idx="12"/>
          </p:nvPr>
        </p:nvSpPr>
        <p:spPr>
          <a:ln/>
        </p:spPr>
        <p:txBody>
          <a:bodyPr/>
          <a:lstStyle>
            <a:lvl1pPr>
              <a:defRPr/>
            </a:lvl1pPr>
          </a:lstStyle>
          <a:p>
            <a:pPr>
              <a:defRPr/>
            </a:pPr>
            <a:fld id="{A08C67D3-AE90-F047-9AD4-4BB173005351}" type="slidenum">
              <a:rPr lang="en-US" altLang="en-JP"/>
              <a:pPr>
                <a:defRPr/>
              </a:pPr>
              <a:t>‹#›</a:t>
            </a:fld>
            <a:endParaRPr lang="en-US" altLang="en-JP"/>
          </a:p>
        </p:txBody>
      </p:sp>
    </p:spTree>
    <p:extLst>
      <p:ext uri="{BB962C8B-B14F-4D97-AF65-F5344CB8AC3E}">
        <p14:creationId xmlns:p14="http://schemas.microsoft.com/office/powerpoint/2010/main" val="132994647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B9BD8C1-24A7-2C9B-A584-C85B7C779B2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5237C91-D089-E0D3-ECBD-C96C21AF5D7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83B09FA-3CB5-0C0E-64B8-06CAD9CE9FB6}"/>
              </a:ext>
            </a:extLst>
          </p:cNvPr>
          <p:cNvSpPr>
            <a:spLocks noGrp="1" noChangeArrowheads="1"/>
          </p:cNvSpPr>
          <p:nvPr>
            <p:ph type="sldNum" sz="quarter" idx="12"/>
          </p:nvPr>
        </p:nvSpPr>
        <p:spPr>
          <a:ln/>
        </p:spPr>
        <p:txBody>
          <a:bodyPr/>
          <a:lstStyle>
            <a:lvl1pPr>
              <a:defRPr/>
            </a:lvl1pPr>
          </a:lstStyle>
          <a:p>
            <a:pPr>
              <a:defRPr/>
            </a:pPr>
            <a:fld id="{EF76DC39-6626-704D-B887-25F7C665CCB3}" type="slidenum">
              <a:rPr lang="en-US" altLang="en-JP"/>
              <a:pPr>
                <a:defRPr/>
              </a:pPr>
              <a:t>‹#›</a:t>
            </a:fld>
            <a:endParaRPr lang="en-US" altLang="en-JP"/>
          </a:p>
        </p:txBody>
      </p:sp>
    </p:spTree>
    <p:extLst>
      <p:ext uri="{BB962C8B-B14F-4D97-AF65-F5344CB8AC3E}">
        <p14:creationId xmlns:p14="http://schemas.microsoft.com/office/powerpoint/2010/main" val="221697148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708E60-B391-FC51-3BBC-6EC50AE56F5C}"/>
              </a:ext>
            </a:extLst>
          </p:cNvPr>
          <p:cNvSpPr>
            <a:spLocks noGrp="1"/>
          </p:cNvSpPr>
          <p:nvPr>
            <p:ph type="dt" sz="half" idx="10"/>
          </p:nvPr>
        </p:nvSpPr>
        <p:spPr>
          <a:xfrm>
            <a:off x="685800" y="6248400"/>
            <a:ext cx="1905000" cy="457200"/>
          </a:xfr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B57DB06-F0F2-B2C7-0FFE-55E1F5FF11DF}"/>
              </a:ext>
            </a:extLst>
          </p:cNvPr>
          <p:cNvSpPr>
            <a:spLocks noGrp="1"/>
          </p:cNvSpPr>
          <p:nvPr>
            <p:ph type="sldNum" sz="quarter" idx="11"/>
          </p:nvPr>
        </p:nvSpPr>
        <p:spPr>
          <a:xfrm>
            <a:off x="6553200" y="6248400"/>
            <a:ext cx="1905000" cy="457200"/>
          </a:xfrm>
        </p:spPr>
        <p:txBody>
          <a:bodyPr/>
          <a:lstStyle>
            <a:lvl1pPr>
              <a:defRPr smtClean="0"/>
            </a:lvl1pPr>
          </a:lstStyle>
          <a:p>
            <a:pPr>
              <a:defRPr/>
            </a:pPr>
            <a:fld id="{BFE67D6D-1AAB-7A4A-8856-763E0095127A}" type="slidenum">
              <a:rPr lang="en-US" altLang="en-JP"/>
              <a:pPr>
                <a:defRPr/>
              </a:pPr>
              <a:t>‹#›</a:t>
            </a:fld>
            <a:endParaRPr lang="en-US" altLang="en-JP"/>
          </a:p>
        </p:txBody>
      </p:sp>
      <p:sp>
        <p:nvSpPr>
          <p:cNvPr id="7" name="Footer Placeholder 6">
            <a:extLst>
              <a:ext uri="{FF2B5EF4-FFF2-40B4-BE49-F238E27FC236}">
                <a16:creationId xmlns:a16="http://schemas.microsoft.com/office/drawing/2014/main" id="{AEA6CBB1-445C-317F-A4BE-DEB62BB70BF5}"/>
              </a:ext>
            </a:extLst>
          </p:cNvPr>
          <p:cNvSpPr>
            <a:spLocks noGrp="1"/>
          </p:cNvSpPr>
          <p:nvPr>
            <p:ph type="ftr" sz="quarter" idx="12"/>
          </p:nvPr>
        </p:nvSpPr>
        <p:spPr>
          <a:xfrm>
            <a:off x="7543800" y="6629400"/>
            <a:ext cx="1676400" cy="228600"/>
          </a:xfrm>
        </p:spPr>
        <p:txBody>
          <a:bodyPr/>
          <a:lstStyle>
            <a:lvl1pPr>
              <a:defRPr/>
            </a:lvl1pPr>
          </a:lstStyle>
          <a:p>
            <a:pPr>
              <a:defRPr/>
            </a:pPr>
            <a:r>
              <a:rPr lang="en-US"/>
              <a:t>© 2009, Prentice-Hall, Inc.</a:t>
            </a:r>
          </a:p>
        </p:txBody>
      </p:sp>
    </p:spTree>
    <p:extLst>
      <p:ext uri="{BB962C8B-B14F-4D97-AF65-F5344CB8AC3E}">
        <p14:creationId xmlns:p14="http://schemas.microsoft.com/office/powerpoint/2010/main" val="3476201591"/>
      </p:ext>
    </p:extLst>
  </p:cSld>
  <p:clrMapOvr>
    <a:masterClrMapping/>
  </p:clrMapOvr>
  <p:transition spd="slow">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0690421-E2EF-19E6-FE5C-903DCF7EC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4259" name="Rectangle 3"/>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224260"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3" name="Rectangle 5">
            <a:extLst>
              <a:ext uri="{FF2B5EF4-FFF2-40B4-BE49-F238E27FC236}">
                <a16:creationId xmlns:a16="http://schemas.microsoft.com/office/drawing/2014/main" id="{D8295AE0-400F-B12F-4A0B-2CA2E948FA2E}"/>
              </a:ext>
            </a:extLst>
          </p:cNvPr>
          <p:cNvSpPr>
            <a:spLocks noGrp="1" noChangeArrowheads="1"/>
          </p:cNvSpPr>
          <p:nvPr>
            <p:ph type="dt" sz="half" idx="10"/>
          </p:nvPr>
        </p:nvSpPr>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D412D874-BCB9-B372-E3B0-0CD0A1BA4CD1}"/>
              </a:ext>
            </a:extLst>
          </p:cNvPr>
          <p:cNvSpPr>
            <a:spLocks noGrp="1" noChangeArrowheads="1"/>
          </p:cNvSpPr>
          <p:nvPr>
            <p:ph type="ftr" sz="quarter" idx="11"/>
          </p:nvPr>
        </p:nvSpPr>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FC30A896-0C83-2E36-832F-91418FA292D1}"/>
              </a:ext>
            </a:extLst>
          </p:cNvPr>
          <p:cNvSpPr>
            <a:spLocks noGrp="1" noChangeArrowheads="1"/>
          </p:cNvSpPr>
          <p:nvPr>
            <p:ph type="sldNum" sz="quarter" idx="12"/>
          </p:nvPr>
        </p:nvSpPr>
        <p:spPr/>
        <p:txBody>
          <a:bodyPr/>
          <a:lstStyle>
            <a:lvl1pPr>
              <a:defRPr smtClean="0"/>
            </a:lvl1pPr>
          </a:lstStyle>
          <a:p>
            <a:pPr>
              <a:defRPr/>
            </a:pPr>
            <a:fld id="{FA2C934A-11DC-6847-9FED-9B869988FBB8}" type="slidenum">
              <a:rPr lang="en-US" altLang="en-JP"/>
              <a:pPr>
                <a:defRPr/>
              </a:pPr>
              <a:t>‹#›</a:t>
            </a:fld>
            <a:endParaRPr lang="en-US" altLang="en-JP"/>
          </a:p>
        </p:txBody>
      </p:sp>
    </p:spTree>
    <p:extLst>
      <p:ext uri="{BB962C8B-B14F-4D97-AF65-F5344CB8AC3E}">
        <p14:creationId xmlns:p14="http://schemas.microsoft.com/office/powerpoint/2010/main" val="308889001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E802986D-3753-3176-5B9E-ED5EB1920E8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1CA66B80-3ABC-D539-3C6E-8918BC458B4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2FB2681D-19EF-8749-68C5-65DBE5C615A2}"/>
              </a:ext>
            </a:extLst>
          </p:cNvPr>
          <p:cNvSpPr>
            <a:spLocks noGrp="1" noChangeArrowheads="1"/>
          </p:cNvSpPr>
          <p:nvPr>
            <p:ph type="sldNum" sz="quarter" idx="12"/>
          </p:nvPr>
        </p:nvSpPr>
        <p:spPr>
          <a:ln/>
        </p:spPr>
        <p:txBody>
          <a:bodyPr/>
          <a:lstStyle>
            <a:lvl1pPr>
              <a:defRPr/>
            </a:lvl1pPr>
          </a:lstStyle>
          <a:p>
            <a:pPr>
              <a:defRPr/>
            </a:pPr>
            <a:fld id="{B234ADEB-549E-EF43-A4F3-B1C9683C3E51}" type="slidenum">
              <a:rPr lang="en-US" altLang="en-JP"/>
              <a:pPr>
                <a:defRPr/>
              </a:pPr>
              <a:t>‹#›</a:t>
            </a:fld>
            <a:endParaRPr lang="en-US" altLang="en-JP"/>
          </a:p>
        </p:txBody>
      </p:sp>
    </p:spTree>
    <p:extLst>
      <p:ext uri="{BB962C8B-B14F-4D97-AF65-F5344CB8AC3E}">
        <p14:creationId xmlns:p14="http://schemas.microsoft.com/office/powerpoint/2010/main" val="2249359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E309992D-FB9A-D0B8-7E29-97D45BC4265A}"/>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1CB67C73-133B-C48A-D281-BFE4F1922F0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487F414-A7F4-24DD-36B3-7C3B6BC169A2}"/>
              </a:ext>
            </a:extLst>
          </p:cNvPr>
          <p:cNvSpPr>
            <a:spLocks noGrp="1" noChangeArrowheads="1"/>
          </p:cNvSpPr>
          <p:nvPr>
            <p:ph type="sldNum" sz="quarter" idx="12"/>
          </p:nvPr>
        </p:nvSpPr>
        <p:spPr>
          <a:ln/>
        </p:spPr>
        <p:txBody>
          <a:bodyPr/>
          <a:lstStyle>
            <a:lvl1pPr>
              <a:defRPr/>
            </a:lvl1pPr>
          </a:lstStyle>
          <a:p>
            <a:pPr>
              <a:defRPr/>
            </a:pPr>
            <a:fld id="{245B95EA-10A9-9249-8899-4A4FBB7C2B10}" type="slidenum">
              <a:rPr lang="en-US" altLang="en-JP"/>
              <a:pPr>
                <a:defRPr/>
              </a:pPr>
              <a:t>‹#›</a:t>
            </a:fld>
            <a:endParaRPr lang="en-US" altLang="en-JP"/>
          </a:p>
        </p:txBody>
      </p:sp>
    </p:spTree>
    <p:extLst>
      <p:ext uri="{BB962C8B-B14F-4D97-AF65-F5344CB8AC3E}">
        <p14:creationId xmlns:p14="http://schemas.microsoft.com/office/powerpoint/2010/main" val="33529382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FF24280B-EE67-0E4C-2C70-78FE2FC3A34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C5059747-4B84-5988-3C51-8FF60DE4E83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FA7FC0E4-74E1-9AC4-4FFC-3C9AD4DB2DCD}"/>
              </a:ext>
            </a:extLst>
          </p:cNvPr>
          <p:cNvSpPr>
            <a:spLocks noGrp="1" noChangeArrowheads="1"/>
          </p:cNvSpPr>
          <p:nvPr>
            <p:ph type="sldNum" sz="quarter" idx="12"/>
          </p:nvPr>
        </p:nvSpPr>
        <p:spPr>
          <a:ln/>
        </p:spPr>
        <p:txBody>
          <a:bodyPr/>
          <a:lstStyle>
            <a:lvl1pPr>
              <a:defRPr/>
            </a:lvl1pPr>
          </a:lstStyle>
          <a:p>
            <a:pPr>
              <a:defRPr/>
            </a:pPr>
            <a:fld id="{3630B62E-BFB8-3F46-B331-C09E6FBBE9DC}" type="slidenum">
              <a:rPr lang="en-US" altLang="en-JP"/>
              <a:pPr>
                <a:defRPr/>
              </a:pPr>
              <a:t>‹#›</a:t>
            </a:fld>
            <a:endParaRPr lang="en-US" altLang="en-JP"/>
          </a:p>
        </p:txBody>
      </p:sp>
    </p:spTree>
    <p:extLst>
      <p:ext uri="{BB962C8B-B14F-4D97-AF65-F5344CB8AC3E}">
        <p14:creationId xmlns:p14="http://schemas.microsoft.com/office/powerpoint/2010/main" val="257336542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578E2D70-14C8-1103-4226-0AB5EA2C633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CC00721-C4F4-42D1-2DA8-BBCB662E076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
            <a:extLst>
              <a:ext uri="{FF2B5EF4-FFF2-40B4-BE49-F238E27FC236}">
                <a16:creationId xmlns:a16="http://schemas.microsoft.com/office/drawing/2014/main" id="{E3CDA0A7-AD02-0D27-0A6A-5E76D95067D0}"/>
              </a:ext>
            </a:extLst>
          </p:cNvPr>
          <p:cNvSpPr>
            <a:spLocks noGrp="1" noChangeArrowheads="1"/>
          </p:cNvSpPr>
          <p:nvPr>
            <p:ph type="sldNum" sz="quarter" idx="12"/>
          </p:nvPr>
        </p:nvSpPr>
        <p:spPr>
          <a:ln/>
        </p:spPr>
        <p:txBody>
          <a:bodyPr/>
          <a:lstStyle>
            <a:lvl1pPr>
              <a:defRPr/>
            </a:lvl1pPr>
          </a:lstStyle>
          <a:p>
            <a:pPr>
              <a:defRPr/>
            </a:pPr>
            <a:fld id="{F8A7B67E-AADC-DC47-B3A7-E8B722385043}" type="slidenum">
              <a:rPr lang="en-US" altLang="en-JP"/>
              <a:pPr>
                <a:defRPr/>
              </a:pPr>
              <a:t>‹#›</a:t>
            </a:fld>
            <a:endParaRPr lang="en-US" altLang="en-JP"/>
          </a:p>
        </p:txBody>
      </p:sp>
    </p:spTree>
    <p:extLst>
      <p:ext uri="{BB962C8B-B14F-4D97-AF65-F5344CB8AC3E}">
        <p14:creationId xmlns:p14="http://schemas.microsoft.com/office/powerpoint/2010/main" val="92153764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8DF0E731-3412-40EE-2892-D1AE94BEA73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1F25FEAD-1C2A-69A5-61E8-7F623009CDB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7">
            <a:extLst>
              <a:ext uri="{FF2B5EF4-FFF2-40B4-BE49-F238E27FC236}">
                <a16:creationId xmlns:a16="http://schemas.microsoft.com/office/drawing/2014/main" id="{27CAE8AB-5DDE-F9D6-9AF1-7ED02ABCB523}"/>
              </a:ext>
            </a:extLst>
          </p:cNvPr>
          <p:cNvSpPr>
            <a:spLocks noGrp="1" noChangeArrowheads="1"/>
          </p:cNvSpPr>
          <p:nvPr>
            <p:ph type="sldNum" sz="quarter" idx="12"/>
          </p:nvPr>
        </p:nvSpPr>
        <p:spPr>
          <a:ln/>
        </p:spPr>
        <p:txBody>
          <a:bodyPr/>
          <a:lstStyle>
            <a:lvl1pPr>
              <a:defRPr/>
            </a:lvl1pPr>
          </a:lstStyle>
          <a:p>
            <a:pPr>
              <a:defRPr/>
            </a:pPr>
            <a:fld id="{15D5E456-E8DE-E74D-8BBF-905468A0F558}" type="slidenum">
              <a:rPr lang="en-US" altLang="en-JP"/>
              <a:pPr>
                <a:defRPr/>
              </a:pPr>
              <a:t>‹#›</a:t>
            </a:fld>
            <a:endParaRPr lang="en-US" altLang="en-JP"/>
          </a:p>
        </p:txBody>
      </p:sp>
    </p:spTree>
    <p:extLst>
      <p:ext uri="{BB962C8B-B14F-4D97-AF65-F5344CB8AC3E}">
        <p14:creationId xmlns:p14="http://schemas.microsoft.com/office/powerpoint/2010/main" val="15180232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51594A94-A4F9-5E18-3D0C-94E56910831C}"/>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07825BA0-30AC-B66F-CE78-3AC43893A2B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395D262A-C891-0030-699D-481129EF1015}"/>
              </a:ext>
            </a:extLst>
          </p:cNvPr>
          <p:cNvSpPr>
            <a:spLocks noGrp="1" noChangeArrowheads="1"/>
          </p:cNvSpPr>
          <p:nvPr>
            <p:ph type="sldNum" sz="quarter" idx="12"/>
          </p:nvPr>
        </p:nvSpPr>
        <p:spPr>
          <a:ln/>
        </p:spPr>
        <p:txBody>
          <a:bodyPr/>
          <a:lstStyle>
            <a:lvl1pPr>
              <a:defRPr/>
            </a:lvl1pPr>
          </a:lstStyle>
          <a:p>
            <a:pPr>
              <a:defRPr/>
            </a:pPr>
            <a:fld id="{F0CA4C5D-9C4E-A444-979C-313B49ECD55B}" type="slidenum">
              <a:rPr lang="en-US" altLang="en-JP"/>
              <a:pPr>
                <a:defRPr/>
              </a:pPr>
              <a:t>‹#›</a:t>
            </a:fld>
            <a:endParaRPr lang="en-US" altLang="en-JP"/>
          </a:p>
        </p:txBody>
      </p:sp>
    </p:spTree>
    <p:extLst>
      <p:ext uri="{BB962C8B-B14F-4D97-AF65-F5344CB8AC3E}">
        <p14:creationId xmlns:p14="http://schemas.microsoft.com/office/powerpoint/2010/main" val="199040790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6E98127B-811C-8D15-D13E-47F3269C4AB1}"/>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
            <a:extLst>
              <a:ext uri="{FF2B5EF4-FFF2-40B4-BE49-F238E27FC236}">
                <a16:creationId xmlns:a16="http://schemas.microsoft.com/office/drawing/2014/main" id="{3C9DA6FA-B82D-AAAA-D169-8D55136AD01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7">
            <a:extLst>
              <a:ext uri="{FF2B5EF4-FFF2-40B4-BE49-F238E27FC236}">
                <a16:creationId xmlns:a16="http://schemas.microsoft.com/office/drawing/2014/main" id="{815E19F2-54D2-40BC-7B59-2FF4A27FED05}"/>
              </a:ext>
            </a:extLst>
          </p:cNvPr>
          <p:cNvSpPr>
            <a:spLocks noGrp="1" noChangeArrowheads="1"/>
          </p:cNvSpPr>
          <p:nvPr>
            <p:ph type="sldNum" sz="quarter" idx="12"/>
          </p:nvPr>
        </p:nvSpPr>
        <p:spPr>
          <a:ln/>
        </p:spPr>
        <p:txBody>
          <a:bodyPr/>
          <a:lstStyle>
            <a:lvl1pPr>
              <a:defRPr/>
            </a:lvl1pPr>
          </a:lstStyle>
          <a:p>
            <a:pPr>
              <a:defRPr/>
            </a:pPr>
            <a:fld id="{37BFCB3B-2667-E54C-A910-34E930399ACF}" type="slidenum">
              <a:rPr lang="en-US" altLang="en-JP"/>
              <a:pPr>
                <a:defRPr/>
              </a:pPr>
              <a:t>‹#›</a:t>
            </a:fld>
            <a:endParaRPr lang="en-US" altLang="en-JP"/>
          </a:p>
        </p:txBody>
      </p:sp>
    </p:spTree>
    <p:extLst>
      <p:ext uri="{BB962C8B-B14F-4D97-AF65-F5344CB8AC3E}">
        <p14:creationId xmlns:p14="http://schemas.microsoft.com/office/powerpoint/2010/main" val="272322806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3962DBE4-C274-76B9-572D-D723B17CAB8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A6757B1-C974-B0FC-7768-9DD1942F39A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
            <a:extLst>
              <a:ext uri="{FF2B5EF4-FFF2-40B4-BE49-F238E27FC236}">
                <a16:creationId xmlns:a16="http://schemas.microsoft.com/office/drawing/2014/main" id="{EEED8689-73FD-5FD2-A5C5-383B3D85EDBA}"/>
              </a:ext>
            </a:extLst>
          </p:cNvPr>
          <p:cNvSpPr>
            <a:spLocks noGrp="1" noChangeArrowheads="1"/>
          </p:cNvSpPr>
          <p:nvPr>
            <p:ph type="sldNum" sz="quarter" idx="12"/>
          </p:nvPr>
        </p:nvSpPr>
        <p:spPr>
          <a:ln/>
        </p:spPr>
        <p:txBody>
          <a:bodyPr/>
          <a:lstStyle>
            <a:lvl1pPr>
              <a:defRPr/>
            </a:lvl1pPr>
          </a:lstStyle>
          <a:p>
            <a:pPr>
              <a:defRPr/>
            </a:pPr>
            <a:fld id="{CC46C137-ABD2-5048-B5B6-E31C44441B9E}" type="slidenum">
              <a:rPr lang="en-US" altLang="en-JP"/>
              <a:pPr>
                <a:defRPr/>
              </a:pPr>
              <a:t>‹#›</a:t>
            </a:fld>
            <a:endParaRPr lang="en-US" altLang="en-JP"/>
          </a:p>
        </p:txBody>
      </p:sp>
    </p:spTree>
    <p:extLst>
      <p:ext uri="{BB962C8B-B14F-4D97-AF65-F5344CB8AC3E}">
        <p14:creationId xmlns:p14="http://schemas.microsoft.com/office/powerpoint/2010/main" val="390783826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29A88D11-FD62-6579-E1DD-B6C04005DBA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69BA5B6-22A8-711B-61C3-E29FBC1D151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
            <a:extLst>
              <a:ext uri="{FF2B5EF4-FFF2-40B4-BE49-F238E27FC236}">
                <a16:creationId xmlns:a16="http://schemas.microsoft.com/office/drawing/2014/main" id="{ABB3E21F-BB24-07B8-0BA1-690E4153C595}"/>
              </a:ext>
            </a:extLst>
          </p:cNvPr>
          <p:cNvSpPr>
            <a:spLocks noGrp="1" noChangeArrowheads="1"/>
          </p:cNvSpPr>
          <p:nvPr>
            <p:ph type="sldNum" sz="quarter" idx="12"/>
          </p:nvPr>
        </p:nvSpPr>
        <p:spPr>
          <a:ln/>
        </p:spPr>
        <p:txBody>
          <a:bodyPr/>
          <a:lstStyle>
            <a:lvl1pPr>
              <a:defRPr/>
            </a:lvl1pPr>
          </a:lstStyle>
          <a:p>
            <a:pPr>
              <a:defRPr/>
            </a:pPr>
            <a:fld id="{CE4CECD9-7E99-BF47-84AE-3D6C2B5BC2A3}" type="slidenum">
              <a:rPr lang="en-US" altLang="en-JP"/>
              <a:pPr>
                <a:defRPr/>
              </a:pPr>
              <a:t>‹#›</a:t>
            </a:fld>
            <a:endParaRPr lang="en-US" altLang="en-JP"/>
          </a:p>
        </p:txBody>
      </p:sp>
    </p:spTree>
    <p:extLst>
      <p:ext uri="{BB962C8B-B14F-4D97-AF65-F5344CB8AC3E}">
        <p14:creationId xmlns:p14="http://schemas.microsoft.com/office/powerpoint/2010/main" val="30520402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9A5A24DC-97BE-2086-2D89-5222305A721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87A2BC1F-FBF8-A5CE-ECBE-87B873848A7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C4364C2E-ECE4-A6BF-D424-34C430BE97AE}"/>
              </a:ext>
            </a:extLst>
          </p:cNvPr>
          <p:cNvSpPr>
            <a:spLocks noGrp="1" noChangeArrowheads="1"/>
          </p:cNvSpPr>
          <p:nvPr>
            <p:ph type="sldNum" sz="quarter" idx="12"/>
          </p:nvPr>
        </p:nvSpPr>
        <p:spPr>
          <a:ln/>
        </p:spPr>
        <p:txBody>
          <a:bodyPr/>
          <a:lstStyle>
            <a:lvl1pPr>
              <a:defRPr/>
            </a:lvl1pPr>
          </a:lstStyle>
          <a:p>
            <a:pPr>
              <a:defRPr/>
            </a:pPr>
            <a:fld id="{3DA6DEDC-A87B-7D45-A955-4271C43D3687}" type="slidenum">
              <a:rPr lang="en-US" altLang="en-JP"/>
              <a:pPr>
                <a:defRPr/>
              </a:pPr>
              <a:t>‹#›</a:t>
            </a:fld>
            <a:endParaRPr lang="en-US" altLang="en-JP"/>
          </a:p>
        </p:txBody>
      </p:sp>
    </p:spTree>
    <p:extLst>
      <p:ext uri="{BB962C8B-B14F-4D97-AF65-F5344CB8AC3E}">
        <p14:creationId xmlns:p14="http://schemas.microsoft.com/office/powerpoint/2010/main" val="35516364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26867806-0F8F-7211-3646-E9C71505811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5133EEC0-C3D0-8C81-E489-CD41E59F066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D29D3619-817F-F30A-D66E-9295CD2F1807}"/>
              </a:ext>
            </a:extLst>
          </p:cNvPr>
          <p:cNvSpPr>
            <a:spLocks noGrp="1" noChangeArrowheads="1"/>
          </p:cNvSpPr>
          <p:nvPr>
            <p:ph type="sldNum" sz="quarter" idx="12"/>
          </p:nvPr>
        </p:nvSpPr>
        <p:spPr>
          <a:ln/>
        </p:spPr>
        <p:txBody>
          <a:bodyPr/>
          <a:lstStyle>
            <a:lvl1pPr>
              <a:defRPr/>
            </a:lvl1pPr>
          </a:lstStyle>
          <a:p>
            <a:pPr>
              <a:defRPr/>
            </a:pPr>
            <a:fld id="{002F563F-39FD-4D46-9E93-C1C31B396AE1}" type="slidenum">
              <a:rPr lang="en-US" altLang="en-JP"/>
              <a:pPr>
                <a:defRPr/>
              </a:pPr>
              <a:t>‹#›</a:t>
            </a:fld>
            <a:endParaRPr lang="en-US" altLang="en-JP"/>
          </a:p>
        </p:txBody>
      </p:sp>
    </p:spTree>
    <p:extLst>
      <p:ext uri="{BB962C8B-B14F-4D97-AF65-F5344CB8AC3E}">
        <p14:creationId xmlns:p14="http://schemas.microsoft.com/office/powerpoint/2010/main" val="376593249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077176D0-B5B6-5202-0741-9BA79C636FC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96D4C16-D9EE-4FC1-57DB-831ADA6019B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A1CDD4F-9BC7-ABA9-A4AA-32593FEE0E8F}"/>
              </a:ext>
            </a:extLst>
          </p:cNvPr>
          <p:cNvSpPr>
            <a:spLocks noGrp="1" noChangeArrowheads="1"/>
          </p:cNvSpPr>
          <p:nvPr>
            <p:ph type="sldNum" sz="quarter" idx="12"/>
          </p:nvPr>
        </p:nvSpPr>
        <p:spPr>
          <a:ln/>
        </p:spPr>
        <p:txBody>
          <a:bodyPr/>
          <a:lstStyle>
            <a:lvl1pPr>
              <a:defRPr/>
            </a:lvl1pPr>
          </a:lstStyle>
          <a:p>
            <a:pPr>
              <a:defRPr/>
            </a:pPr>
            <a:fld id="{25D86FE9-C859-E74F-8556-C4A4580A94EF}" type="slidenum">
              <a:rPr lang="en-US" altLang="en-JP"/>
              <a:pPr>
                <a:defRPr/>
              </a:pPr>
              <a:t>‹#›</a:t>
            </a:fld>
            <a:endParaRPr lang="en-US" altLang="en-JP"/>
          </a:p>
        </p:txBody>
      </p:sp>
    </p:spTree>
    <p:extLst>
      <p:ext uri="{BB962C8B-B14F-4D97-AF65-F5344CB8AC3E}">
        <p14:creationId xmlns:p14="http://schemas.microsoft.com/office/powerpoint/2010/main" val="401965418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F596981-F7A2-28D2-2554-020D5DEA0394}"/>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9CD14FB9-E08A-37EE-4788-C4436F1EDC8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52A8C675-16FB-274C-D9DF-612E7860B18D}"/>
              </a:ext>
            </a:extLst>
          </p:cNvPr>
          <p:cNvSpPr>
            <a:spLocks noGrp="1" noChangeArrowheads="1"/>
          </p:cNvSpPr>
          <p:nvPr>
            <p:ph type="sldNum" sz="quarter" idx="12"/>
          </p:nvPr>
        </p:nvSpPr>
        <p:spPr>
          <a:ln/>
        </p:spPr>
        <p:txBody>
          <a:bodyPr/>
          <a:lstStyle>
            <a:lvl1pPr>
              <a:defRPr/>
            </a:lvl1pPr>
          </a:lstStyle>
          <a:p>
            <a:pPr>
              <a:defRPr/>
            </a:pPr>
            <a:fld id="{450747FC-CAE2-0F4C-B8E8-D37F50A7C5B5}" type="slidenum">
              <a:rPr lang="en-US" altLang="en-JP"/>
              <a:pPr>
                <a:defRPr/>
              </a:pPr>
              <a:t>‹#›</a:t>
            </a:fld>
            <a:endParaRPr lang="en-US" altLang="en-JP"/>
          </a:p>
        </p:txBody>
      </p:sp>
    </p:spTree>
    <p:extLst>
      <p:ext uri="{BB962C8B-B14F-4D97-AF65-F5344CB8AC3E}">
        <p14:creationId xmlns:p14="http://schemas.microsoft.com/office/powerpoint/2010/main" val="332097968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BC84ABF-873E-0054-5090-7CFB08D7637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B6BB8C9-9E74-F4AC-C052-667E208B7BF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93D82FF-8901-9F82-E879-E2B817A887B8}"/>
              </a:ext>
            </a:extLst>
          </p:cNvPr>
          <p:cNvSpPr>
            <a:spLocks noGrp="1" noChangeArrowheads="1"/>
          </p:cNvSpPr>
          <p:nvPr>
            <p:ph type="sldNum" sz="quarter" idx="12"/>
          </p:nvPr>
        </p:nvSpPr>
        <p:spPr>
          <a:ln/>
        </p:spPr>
        <p:txBody>
          <a:bodyPr/>
          <a:lstStyle>
            <a:lvl1pPr>
              <a:defRPr/>
            </a:lvl1pPr>
          </a:lstStyle>
          <a:p>
            <a:pPr>
              <a:defRPr/>
            </a:pPr>
            <a:fld id="{134CB21E-C1BB-7E45-98CC-204090FA0177}" type="slidenum">
              <a:rPr lang="en-US" altLang="en-JP"/>
              <a:pPr>
                <a:defRPr/>
              </a:pPr>
              <a:t>‹#›</a:t>
            </a:fld>
            <a:endParaRPr lang="en-US" altLang="en-JP"/>
          </a:p>
        </p:txBody>
      </p:sp>
    </p:spTree>
    <p:extLst>
      <p:ext uri="{BB962C8B-B14F-4D97-AF65-F5344CB8AC3E}">
        <p14:creationId xmlns:p14="http://schemas.microsoft.com/office/powerpoint/2010/main" val="1137650818"/>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92EC301-9C75-A6D4-78F3-1DAF6A561A2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51BE93F-ACA2-E928-11E0-31E6157552B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8067A60-B1A4-FC91-6491-01B20D854032}"/>
              </a:ext>
            </a:extLst>
          </p:cNvPr>
          <p:cNvSpPr>
            <a:spLocks noGrp="1" noChangeArrowheads="1"/>
          </p:cNvSpPr>
          <p:nvPr>
            <p:ph type="sldNum" sz="quarter" idx="12"/>
          </p:nvPr>
        </p:nvSpPr>
        <p:spPr>
          <a:ln/>
        </p:spPr>
        <p:txBody>
          <a:bodyPr/>
          <a:lstStyle>
            <a:lvl1pPr>
              <a:defRPr/>
            </a:lvl1pPr>
          </a:lstStyle>
          <a:p>
            <a:pPr>
              <a:defRPr/>
            </a:pPr>
            <a:fld id="{43C326EE-41A9-4B43-92D3-A76AB104E61C}" type="slidenum">
              <a:rPr lang="en-US" altLang="en-JP"/>
              <a:pPr>
                <a:defRPr/>
              </a:pPr>
              <a:t>‹#›</a:t>
            </a:fld>
            <a:endParaRPr lang="en-US" altLang="en-JP"/>
          </a:p>
        </p:txBody>
      </p:sp>
    </p:spTree>
    <p:extLst>
      <p:ext uri="{BB962C8B-B14F-4D97-AF65-F5344CB8AC3E}">
        <p14:creationId xmlns:p14="http://schemas.microsoft.com/office/powerpoint/2010/main" val="3894133448"/>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625" y="1676400"/>
            <a:ext cx="4194175" cy="4422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4194175" cy="4422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A5F4662-1E4F-5A7A-3984-6A38B90954C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F64BFCF-50A6-1B54-BF1B-EA658A854E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918BF5F-E959-A39A-881D-0F01A59406FA}"/>
              </a:ext>
            </a:extLst>
          </p:cNvPr>
          <p:cNvSpPr>
            <a:spLocks noGrp="1" noChangeArrowheads="1"/>
          </p:cNvSpPr>
          <p:nvPr>
            <p:ph type="sldNum" sz="quarter" idx="12"/>
          </p:nvPr>
        </p:nvSpPr>
        <p:spPr>
          <a:ln/>
        </p:spPr>
        <p:txBody>
          <a:bodyPr/>
          <a:lstStyle>
            <a:lvl1pPr>
              <a:defRPr/>
            </a:lvl1pPr>
          </a:lstStyle>
          <a:p>
            <a:pPr>
              <a:defRPr/>
            </a:pPr>
            <a:fld id="{8E75E22F-FBFF-9148-9C25-D1B2AA76240A}" type="slidenum">
              <a:rPr lang="en-US" altLang="en-JP"/>
              <a:pPr>
                <a:defRPr/>
              </a:pPr>
              <a:t>‹#›</a:t>
            </a:fld>
            <a:endParaRPr lang="en-US" altLang="en-JP"/>
          </a:p>
        </p:txBody>
      </p:sp>
    </p:spTree>
    <p:extLst>
      <p:ext uri="{BB962C8B-B14F-4D97-AF65-F5344CB8AC3E}">
        <p14:creationId xmlns:p14="http://schemas.microsoft.com/office/powerpoint/2010/main" val="2469426312"/>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0DDF02A-B8BF-E5F8-04B9-92BB26C540B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7A4870EE-86BC-C9B9-B1F0-C11EC36DAA7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D3D41683-792D-B67B-8DE9-032524421557}"/>
              </a:ext>
            </a:extLst>
          </p:cNvPr>
          <p:cNvSpPr>
            <a:spLocks noGrp="1" noChangeArrowheads="1"/>
          </p:cNvSpPr>
          <p:nvPr>
            <p:ph type="sldNum" sz="quarter" idx="12"/>
          </p:nvPr>
        </p:nvSpPr>
        <p:spPr>
          <a:ln/>
        </p:spPr>
        <p:txBody>
          <a:bodyPr/>
          <a:lstStyle>
            <a:lvl1pPr>
              <a:defRPr/>
            </a:lvl1pPr>
          </a:lstStyle>
          <a:p>
            <a:pPr>
              <a:defRPr/>
            </a:pPr>
            <a:fld id="{052A7539-1766-7B48-98E6-69DE8A11A3B2}" type="slidenum">
              <a:rPr lang="en-US" altLang="en-JP"/>
              <a:pPr>
                <a:defRPr/>
              </a:pPr>
              <a:t>‹#›</a:t>
            </a:fld>
            <a:endParaRPr lang="en-US" altLang="en-JP"/>
          </a:p>
        </p:txBody>
      </p:sp>
    </p:spTree>
    <p:extLst>
      <p:ext uri="{BB962C8B-B14F-4D97-AF65-F5344CB8AC3E}">
        <p14:creationId xmlns:p14="http://schemas.microsoft.com/office/powerpoint/2010/main" val="1319899160"/>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A7F9F57-AD1C-4F1E-B488-4F9092227EE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AE68A46-0588-57AB-27DB-DDA8A57B6A7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80CC2E50-319F-8D9B-5E67-7481958A49AF}"/>
              </a:ext>
            </a:extLst>
          </p:cNvPr>
          <p:cNvSpPr>
            <a:spLocks noGrp="1" noChangeArrowheads="1"/>
          </p:cNvSpPr>
          <p:nvPr>
            <p:ph type="sldNum" sz="quarter" idx="12"/>
          </p:nvPr>
        </p:nvSpPr>
        <p:spPr>
          <a:ln/>
        </p:spPr>
        <p:txBody>
          <a:bodyPr/>
          <a:lstStyle>
            <a:lvl1pPr>
              <a:defRPr/>
            </a:lvl1pPr>
          </a:lstStyle>
          <a:p>
            <a:pPr>
              <a:defRPr/>
            </a:pPr>
            <a:fld id="{D0D409B8-73FE-2645-88D7-A6331542EA14}" type="slidenum">
              <a:rPr lang="en-US" altLang="en-JP"/>
              <a:pPr>
                <a:defRPr/>
              </a:pPr>
              <a:t>‹#›</a:t>
            </a:fld>
            <a:endParaRPr lang="en-US" altLang="en-JP"/>
          </a:p>
        </p:txBody>
      </p:sp>
    </p:spTree>
    <p:extLst>
      <p:ext uri="{BB962C8B-B14F-4D97-AF65-F5344CB8AC3E}">
        <p14:creationId xmlns:p14="http://schemas.microsoft.com/office/powerpoint/2010/main" val="2663192062"/>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34E4884-CAB1-3057-4593-C0E3CB2A979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2659D26F-3366-EC41-9401-6AADEB507F7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5FCEA394-6CD8-EF3A-BDBA-997247B6A39E}"/>
              </a:ext>
            </a:extLst>
          </p:cNvPr>
          <p:cNvSpPr>
            <a:spLocks noGrp="1" noChangeArrowheads="1"/>
          </p:cNvSpPr>
          <p:nvPr>
            <p:ph type="sldNum" sz="quarter" idx="12"/>
          </p:nvPr>
        </p:nvSpPr>
        <p:spPr>
          <a:ln/>
        </p:spPr>
        <p:txBody>
          <a:bodyPr/>
          <a:lstStyle>
            <a:lvl1pPr>
              <a:defRPr/>
            </a:lvl1pPr>
          </a:lstStyle>
          <a:p>
            <a:pPr>
              <a:defRPr/>
            </a:pPr>
            <a:fld id="{D925BE60-7F1E-7C48-8976-4925F8CCD90F}" type="slidenum">
              <a:rPr lang="en-US" altLang="en-JP"/>
              <a:pPr>
                <a:defRPr/>
              </a:pPr>
              <a:t>‹#›</a:t>
            </a:fld>
            <a:endParaRPr lang="en-US" altLang="en-JP"/>
          </a:p>
        </p:txBody>
      </p:sp>
    </p:spTree>
    <p:extLst>
      <p:ext uri="{BB962C8B-B14F-4D97-AF65-F5344CB8AC3E}">
        <p14:creationId xmlns:p14="http://schemas.microsoft.com/office/powerpoint/2010/main" val="422163381"/>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022F77B-5A12-ABC0-9F29-9FFF936667F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736EBD6-6FCC-DBFC-CD34-F3F75B5A10E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8DB055E-2437-EA44-5919-9E37E4B0FEB8}"/>
              </a:ext>
            </a:extLst>
          </p:cNvPr>
          <p:cNvSpPr>
            <a:spLocks noGrp="1" noChangeArrowheads="1"/>
          </p:cNvSpPr>
          <p:nvPr>
            <p:ph type="sldNum" sz="quarter" idx="12"/>
          </p:nvPr>
        </p:nvSpPr>
        <p:spPr>
          <a:ln/>
        </p:spPr>
        <p:txBody>
          <a:bodyPr/>
          <a:lstStyle>
            <a:lvl1pPr>
              <a:defRPr/>
            </a:lvl1pPr>
          </a:lstStyle>
          <a:p>
            <a:pPr>
              <a:defRPr/>
            </a:pPr>
            <a:fld id="{D95811D6-2DA0-3842-9E5E-C463B6AC31FC}" type="slidenum">
              <a:rPr lang="en-US" altLang="en-JP"/>
              <a:pPr>
                <a:defRPr/>
              </a:pPr>
              <a:t>‹#›</a:t>
            </a:fld>
            <a:endParaRPr lang="en-US" altLang="en-JP"/>
          </a:p>
        </p:txBody>
      </p:sp>
    </p:spTree>
    <p:extLst>
      <p:ext uri="{BB962C8B-B14F-4D97-AF65-F5344CB8AC3E}">
        <p14:creationId xmlns:p14="http://schemas.microsoft.com/office/powerpoint/2010/main" val="1002855476"/>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589E418-DDAE-1BE7-FDD8-5AA0A646C0D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C77360C-46A5-A7E6-2152-B565EC0F9E7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D728D86-CA53-49AA-7EE4-34289E4FD2BC}"/>
              </a:ext>
            </a:extLst>
          </p:cNvPr>
          <p:cNvSpPr>
            <a:spLocks noGrp="1" noChangeArrowheads="1"/>
          </p:cNvSpPr>
          <p:nvPr>
            <p:ph type="sldNum" sz="quarter" idx="12"/>
          </p:nvPr>
        </p:nvSpPr>
        <p:spPr>
          <a:ln/>
        </p:spPr>
        <p:txBody>
          <a:bodyPr/>
          <a:lstStyle>
            <a:lvl1pPr>
              <a:defRPr/>
            </a:lvl1pPr>
          </a:lstStyle>
          <a:p>
            <a:pPr>
              <a:defRPr/>
            </a:pPr>
            <a:fld id="{3C8B2C1C-F806-E64D-8B22-06039AD68729}" type="slidenum">
              <a:rPr lang="en-US" altLang="en-JP"/>
              <a:pPr>
                <a:defRPr/>
              </a:pPr>
              <a:t>‹#›</a:t>
            </a:fld>
            <a:endParaRPr lang="en-US" altLang="en-JP"/>
          </a:p>
        </p:txBody>
      </p:sp>
    </p:spTree>
    <p:extLst>
      <p:ext uri="{BB962C8B-B14F-4D97-AF65-F5344CB8AC3E}">
        <p14:creationId xmlns:p14="http://schemas.microsoft.com/office/powerpoint/2010/main" val="2075561301"/>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D930AD5-4660-B431-24EA-40C818C2BC1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6E00652-F896-40C9-CF54-C7A39C4DE3D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F17BE76-C630-1BBE-823F-E5B7AFADD1CC}"/>
              </a:ext>
            </a:extLst>
          </p:cNvPr>
          <p:cNvSpPr>
            <a:spLocks noGrp="1" noChangeArrowheads="1"/>
          </p:cNvSpPr>
          <p:nvPr>
            <p:ph type="sldNum" sz="quarter" idx="12"/>
          </p:nvPr>
        </p:nvSpPr>
        <p:spPr>
          <a:ln/>
        </p:spPr>
        <p:txBody>
          <a:bodyPr/>
          <a:lstStyle>
            <a:lvl1pPr>
              <a:defRPr/>
            </a:lvl1pPr>
          </a:lstStyle>
          <a:p>
            <a:pPr>
              <a:defRPr/>
            </a:pPr>
            <a:fld id="{97DB65D7-3456-464B-B206-7B3FA69D1B63}" type="slidenum">
              <a:rPr lang="en-US" altLang="en-JP"/>
              <a:pPr>
                <a:defRPr/>
              </a:pPr>
              <a:t>‹#›</a:t>
            </a:fld>
            <a:endParaRPr lang="en-US" altLang="en-JP"/>
          </a:p>
        </p:txBody>
      </p:sp>
    </p:spTree>
    <p:extLst>
      <p:ext uri="{BB962C8B-B14F-4D97-AF65-F5344CB8AC3E}">
        <p14:creationId xmlns:p14="http://schemas.microsoft.com/office/powerpoint/2010/main" val="2517305925"/>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4378FA6-F103-1A6F-49D7-804734B44FA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96D47E0-DA28-E069-A3FA-6760C410EF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79CA73E-2FFF-1663-1687-5411710005C1}"/>
              </a:ext>
            </a:extLst>
          </p:cNvPr>
          <p:cNvSpPr>
            <a:spLocks noGrp="1" noChangeArrowheads="1"/>
          </p:cNvSpPr>
          <p:nvPr>
            <p:ph type="sldNum" sz="quarter" idx="12"/>
          </p:nvPr>
        </p:nvSpPr>
        <p:spPr>
          <a:ln/>
        </p:spPr>
        <p:txBody>
          <a:bodyPr/>
          <a:lstStyle>
            <a:lvl1pPr>
              <a:defRPr/>
            </a:lvl1pPr>
          </a:lstStyle>
          <a:p>
            <a:pPr>
              <a:defRPr/>
            </a:pPr>
            <a:fld id="{A3A071BB-6F19-4E4C-9C2C-7A4E41CE25DF}" type="slidenum">
              <a:rPr lang="en-US" altLang="en-JP"/>
              <a:pPr>
                <a:defRPr/>
              </a:pPr>
              <a:t>‹#›</a:t>
            </a:fld>
            <a:endParaRPr lang="en-US" altLang="en-JP"/>
          </a:p>
        </p:txBody>
      </p:sp>
    </p:spTree>
    <p:extLst>
      <p:ext uri="{BB962C8B-B14F-4D97-AF65-F5344CB8AC3E}">
        <p14:creationId xmlns:p14="http://schemas.microsoft.com/office/powerpoint/2010/main" val="352078521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5A81D94-0056-164F-3A91-5F83D31B8A1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E44B3CB-25C6-B6B3-2B06-C617352986B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7B6010D-4549-1E68-C1B9-4126954E33B4}"/>
              </a:ext>
            </a:extLst>
          </p:cNvPr>
          <p:cNvSpPr>
            <a:spLocks noGrp="1" noChangeArrowheads="1"/>
          </p:cNvSpPr>
          <p:nvPr>
            <p:ph type="sldNum" sz="quarter" idx="12"/>
          </p:nvPr>
        </p:nvSpPr>
        <p:spPr>
          <a:ln/>
        </p:spPr>
        <p:txBody>
          <a:bodyPr/>
          <a:lstStyle>
            <a:lvl1pPr>
              <a:defRPr/>
            </a:lvl1pPr>
          </a:lstStyle>
          <a:p>
            <a:pPr>
              <a:defRPr/>
            </a:pPr>
            <a:fld id="{328C7754-8A49-7E44-B7B0-ED6613D837BC}" type="slidenum">
              <a:rPr lang="en-US" altLang="en-JP"/>
              <a:pPr>
                <a:defRPr/>
              </a:pPr>
              <a:t>‹#›</a:t>
            </a:fld>
            <a:endParaRPr lang="en-US" altLang="en-JP"/>
          </a:p>
        </p:txBody>
      </p:sp>
    </p:spTree>
    <p:extLst>
      <p:ext uri="{BB962C8B-B14F-4D97-AF65-F5344CB8AC3E}">
        <p14:creationId xmlns:p14="http://schemas.microsoft.com/office/powerpoint/2010/main" val="1737308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D57F41A-C615-3A53-0062-12B5B63C32B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906511C-7AFC-AB1F-6D7E-314C3C2E6BA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BE0AF8B-1162-5877-EAA6-1BA8F356619C}"/>
              </a:ext>
            </a:extLst>
          </p:cNvPr>
          <p:cNvSpPr>
            <a:spLocks noGrp="1" noChangeArrowheads="1"/>
          </p:cNvSpPr>
          <p:nvPr>
            <p:ph type="sldNum" sz="quarter" idx="12"/>
          </p:nvPr>
        </p:nvSpPr>
        <p:spPr>
          <a:ln/>
        </p:spPr>
        <p:txBody>
          <a:bodyPr/>
          <a:lstStyle>
            <a:lvl1pPr>
              <a:defRPr/>
            </a:lvl1pPr>
          </a:lstStyle>
          <a:p>
            <a:pPr>
              <a:defRPr/>
            </a:pPr>
            <a:fld id="{78470DB0-F220-004D-BFBB-220116508C9D}" type="slidenum">
              <a:rPr lang="en-US" altLang="en-JP"/>
              <a:pPr>
                <a:defRPr/>
              </a:pPr>
              <a:t>‹#›</a:t>
            </a:fld>
            <a:endParaRPr lang="en-US" altLang="en-JP"/>
          </a:p>
        </p:txBody>
      </p:sp>
    </p:spTree>
    <p:extLst>
      <p:ext uri="{BB962C8B-B14F-4D97-AF65-F5344CB8AC3E}">
        <p14:creationId xmlns:p14="http://schemas.microsoft.com/office/powerpoint/2010/main" val="4060493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5.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2.pn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image" Target="../media/image1.jpeg"/><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5724D11-78CA-84F6-A70B-28223BB983CF}"/>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JP"/>
              <a:t>Click to edit Master title style</a:t>
            </a:r>
          </a:p>
        </p:txBody>
      </p:sp>
      <p:sp>
        <p:nvSpPr>
          <p:cNvPr id="1027" name="Rectangle 3">
            <a:extLst>
              <a:ext uri="{FF2B5EF4-FFF2-40B4-BE49-F238E27FC236}">
                <a16:creationId xmlns:a16="http://schemas.microsoft.com/office/drawing/2014/main" id="{59321519-D446-B422-8266-F6B8742C113C}"/>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JP"/>
              <a:t>Click to edit Master text styles</a:t>
            </a:r>
          </a:p>
          <a:p>
            <a:pPr lvl="1"/>
            <a:r>
              <a:rPr lang="en-US" altLang="en-JP"/>
              <a:t>Second level</a:t>
            </a:r>
          </a:p>
          <a:p>
            <a:pPr lvl="2"/>
            <a:r>
              <a:rPr lang="en-US" altLang="en-JP"/>
              <a:t>Third level</a:t>
            </a:r>
          </a:p>
          <a:p>
            <a:pPr lvl="3"/>
            <a:r>
              <a:rPr lang="en-US" altLang="en-JP"/>
              <a:t>Fourth level</a:t>
            </a:r>
          </a:p>
          <a:p>
            <a:pPr lvl="4"/>
            <a:r>
              <a:rPr lang="en-US" altLang="en-JP"/>
              <a:t>Fifth level</a:t>
            </a:r>
          </a:p>
        </p:txBody>
      </p:sp>
      <p:sp>
        <p:nvSpPr>
          <p:cNvPr id="1028" name="Rectangle 4">
            <a:extLst>
              <a:ext uri="{FF2B5EF4-FFF2-40B4-BE49-F238E27FC236}">
                <a16:creationId xmlns:a16="http://schemas.microsoft.com/office/drawing/2014/main" id="{547CF31E-FD8A-A5A1-9D8E-BF3842146365}"/>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9" name="Rectangle 5">
            <a:extLst>
              <a:ext uri="{FF2B5EF4-FFF2-40B4-BE49-F238E27FC236}">
                <a16:creationId xmlns:a16="http://schemas.microsoft.com/office/drawing/2014/main" id="{205DAAD4-0E2B-CC95-6D0D-D5BCBAF88B1A}"/>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030" name="Rectangle 6">
            <a:extLst>
              <a:ext uri="{FF2B5EF4-FFF2-40B4-BE49-F238E27FC236}">
                <a16:creationId xmlns:a16="http://schemas.microsoft.com/office/drawing/2014/main" id="{8A4D63C8-D4D3-212C-D8B8-8447836C70F3}"/>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4C58F40A-6764-D54C-9CE7-915F89F7EF0A}" type="slidenum">
              <a:rPr lang="en-US" altLang="en-JP"/>
              <a:pPr>
                <a:defRPr/>
              </a:pPr>
              <a:t>‹#›</a:t>
            </a:fld>
            <a:endParaRPr lang="en-US" altLang="en-JP"/>
          </a:p>
        </p:txBody>
      </p:sp>
    </p:spTree>
  </p:cSld>
  <p:clrMap bg1="lt1" tx1="dk1" bg2="lt2" tx2="dk2" accent1="accent1" accent2="accent2" accent3="accent3" accent4="accent4" accent5="accent5" accent6="accent6" hlink="hlink" folHlink="folHlink"/>
  <p:sldLayoutIdLst>
    <p:sldLayoutId id="2147484127" r:id="rId1"/>
    <p:sldLayoutId id="2147484128" r:id="rId2"/>
    <p:sldLayoutId id="2147484129" r:id="rId3"/>
    <p:sldLayoutId id="2147484130" r:id="rId4"/>
    <p:sldLayoutId id="2147484131" r:id="rId5"/>
    <p:sldLayoutId id="2147484132" r:id="rId6"/>
    <p:sldLayoutId id="2147484133" r:id="rId7"/>
    <p:sldLayoutId id="2147484134" r:id="rId8"/>
    <p:sldLayoutId id="2147484135" r:id="rId9"/>
    <p:sldLayoutId id="2147484136" r:id="rId10"/>
    <p:sldLayoutId id="2147484137" r:id="rId11"/>
    <p:sldLayoutId id="2147484138"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338" name="Group 2">
            <a:extLst>
              <a:ext uri="{FF2B5EF4-FFF2-40B4-BE49-F238E27FC236}">
                <a16:creationId xmlns:a16="http://schemas.microsoft.com/office/drawing/2014/main" id="{3AE4CD88-378D-7751-10C5-19EFDC6F3A8D}"/>
              </a:ext>
            </a:extLst>
          </p:cNvPr>
          <p:cNvGrpSpPr>
            <a:grpSpLocks/>
          </p:cNvGrpSpPr>
          <p:nvPr/>
        </p:nvGrpSpPr>
        <p:grpSpPr bwMode="auto">
          <a:xfrm>
            <a:off x="6303963" y="0"/>
            <a:ext cx="2840037" cy="3254375"/>
            <a:chOff x="3115" y="0"/>
            <a:chExt cx="2170" cy="2486"/>
          </a:xfrm>
        </p:grpSpPr>
        <p:grpSp>
          <p:nvGrpSpPr>
            <p:cNvPr id="14344" name="Group 3">
              <a:extLst>
                <a:ext uri="{FF2B5EF4-FFF2-40B4-BE49-F238E27FC236}">
                  <a16:creationId xmlns:a16="http://schemas.microsoft.com/office/drawing/2014/main" id="{14F29234-B9AB-0458-EE34-0D1A841D7F0B}"/>
                </a:ext>
              </a:extLst>
            </p:cNvPr>
            <p:cNvGrpSpPr>
              <a:grpSpLocks/>
            </p:cNvGrpSpPr>
            <p:nvPr/>
          </p:nvGrpSpPr>
          <p:grpSpPr bwMode="auto">
            <a:xfrm>
              <a:off x="4080" y="1910"/>
              <a:ext cx="768" cy="576"/>
              <a:chOff x="0" y="0"/>
              <a:chExt cx="768" cy="576"/>
            </a:xfrm>
          </p:grpSpPr>
          <p:sp>
            <p:nvSpPr>
              <p:cNvPr id="14476" name="Oval 4">
                <a:extLst>
                  <a:ext uri="{FF2B5EF4-FFF2-40B4-BE49-F238E27FC236}">
                    <a16:creationId xmlns:a16="http://schemas.microsoft.com/office/drawing/2014/main" id="{A90E681D-9EC0-EEE7-6932-CEE7BF1E31CF}"/>
                  </a:ext>
                </a:extLst>
              </p:cNvPr>
              <p:cNvSpPr>
                <a:spLocks noChangeArrowheads="1"/>
              </p:cNvSpPr>
              <p:nvPr/>
            </p:nvSpPr>
            <p:spPr bwMode="hidden">
              <a:xfrm>
                <a:off x="3" y="0"/>
                <a:ext cx="768" cy="576"/>
              </a:xfrm>
              <a:prstGeom prst="ellipse">
                <a:avLst/>
              </a:prstGeom>
              <a:gradFill rotWithShape="0">
                <a:gsLst>
                  <a:gs pos="0">
                    <a:schemeClr val="bg2"/>
                  </a:gs>
                  <a:gs pos="100000">
                    <a:schemeClr val="bg1"/>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JP" altLang="en-JP"/>
              </a:p>
            </p:txBody>
          </p:sp>
          <p:sp>
            <p:nvSpPr>
              <p:cNvPr id="14477" name="Oval 5">
                <a:extLst>
                  <a:ext uri="{FF2B5EF4-FFF2-40B4-BE49-F238E27FC236}">
                    <a16:creationId xmlns:a16="http://schemas.microsoft.com/office/drawing/2014/main" id="{463A727A-EC74-FC27-DC2F-B3F76A6A2EDF}"/>
                  </a:ext>
                </a:extLst>
              </p:cNvPr>
              <p:cNvSpPr>
                <a:spLocks noChangeArrowheads="1"/>
              </p:cNvSpPr>
              <p:nvPr/>
            </p:nvSpPr>
            <p:spPr bwMode="hidden">
              <a:xfrm>
                <a:off x="276" y="252"/>
                <a:ext cx="188" cy="108"/>
              </a:xfrm>
              <a:prstGeom prst="ellipse">
                <a:avLst/>
              </a:prstGeom>
              <a:gradFill rotWithShape="0">
                <a:gsLst>
                  <a:gs pos="0">
                    <a:schemeClr val="accent1"/>
                  </a:gs>
                  <a:gs pos="100000">
                    <a:schemeClr val="bg2"/>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JP" altLang="en-JP"/>
              </a:p>
            </p:txBody>
          </p:sp>
        </p:grpSp>
        <p:grpSp>
          <p:nvGrpSpPr>
            <p:cNvPr id="14345" name="Group 6">
              <a:extLst>
                <a:ext uri="{FF2B5EF4-FFF2-40B4-BE49-F238E27FC236}">
                  <a16:creationId xmlns:a16="http://schemas.microsoft.com/office/drawing/2014/main" id="{93D98335-AC15-1999-5C01-1C80FDBA0DDA}"/>
                </a:ext>
              </a:extLst>
            </p:cNvPr>
            <p:cNvGrpSpPr>
              <a:grpSpLocks/>
            </p:cNvGrpSpPr>
            <p:nvPr/>
          </p:nvGrpSpPr>
          <p:grpSpPr bwMode="auto">
            <a:xfrm>
              <a:off x="4257" y="1103"/>
              <a:ext cx="768" cy="576"/>
              <a:chOff x="0" y="0"/>
              <a:chExt cx="768" cy="576"/>
            </a:xfrm>
          </p:grpSpPr>
          <p:sp>
            <p:nvSpPr>
              <p:cNvPr id="14474" name="Oval 7">
                <a:extLst>
                  <a:ext uri="{FF2B5EF4-FFF2-40B4-BE49-F238E27FC236}">
                    <a16:creationId xmlns:a16="http://schemas.microsoft.com/office/drawing/2014/main" id="{E651A3E6-3624-73F3-E1E4-086028F55BD5}"/>
                  </a:ext>
                </a:extLst>
              </p:cNvPr>
              <p:cNvSpPr>
                <a:spLocks noChangeArrowheads="1"/>
              </p:cNvSpPr>
              <p:nvPr/>
            </p:nvSpPr>
            <p:spPr bwMode="hidden">
              <a:xfrm>
                <a:off x="-3" y="3"/>
                <a:ext cx="771" cy="576"/>
              </a:xfrm>
              <a:prstGeom prst="ellipse">
                <a:avLst/>
              </a:prstGeom>
              <a:gradFill rotWithShape="0">
                <a:gsLst>
                  <a:gs pos="0">
                    <a:schemeClr val="bg2"/>
                  </a:gs>
                  <a:gs pos="100000">
                    <a:schemeClr val="bg1"/>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JP" altLang="en-JP"/>
              </a:p>
            </p:txBody>
          </p:sp>
          <p:sp>
            <p:nvSpPr>
              <p:cNvPr id="14475" name="Oval 8">
                <a:extLst>
                  <a:ext uri="{FF2B5EF4-FFF2-40B4-BE49-F238E27FC236}">
                    <a16:creationId xmlns:a16="http://schemas.microsoft.com/office/drawing/2014/main" id="{F7F75845-3873-1A83-C5A1-DD812D901A8B}"/>
                  </a:ext>
                </a:extLst>
              </p:cNvPr>
              <p:cNvSpPr>
                <a:spLocks noChangeArrowheads="1"/>
              </p:cNvSpPr>
              <p:nvPr/>
            </p:nvSpPr>
            <p:spPr bwMode="hidden">
              <a:xfrm>
                <a:off x="276" y="254"/>
                <a:ext cx="186" cy="109"/>
              </a:xfrm>
              <a:prstGeom prst="ellipse">
                <a:avLst/>
              </a:prstGeom>
              <a:gradFill rotWithShape="0">
                <a:gsLst>
                  <a:gs pos="0">
                    <a:schemeClr val="accent1"/>
                  </a:gs>
                  <a:gs pos="100000">
                    <a:schemeClr val="bg2"/>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JP" altLang="en-JP"/>
              </a:p>
            </p:txBody>
          </p:sp>
        </p:grpSp>
        <p:grpSp>
          <p:nvGrpSpPr>
            <p:cNvPr id="14346" name="Group 9">
              <a:extLst>
                <a:ext uri="{FF2B5EF4-FFF2-40B4-BE49-F238E27FC236}">
                  <a16:creationId xmlns:a16="http://schemas.microsoft.com/office/drawing/2014/main" id="{075FA5EF-FDD3-7787-03F2-93F6B435851C}"/>
                </a:ext>
              </a:extLst>
            </p:cNvPr>
            <p:cNvGrpSpPr>
              <a:grpSpLocks/>
            </p:cNvGrpSpPr>
            <p:nvPr/>
          </p:nvGrpSpPr>
          <p:grpSpPr bwMode="auto">
            <a:xfrm>
              <a:off x="3134" y="0"/>
              <a:ext cx="768" cy="576"/>
              <a:chOff x="0" y="0"/>
              <a:chExt cx="768" cy="576"/>
            </a:xfrm>
          </p:grpSpPr>
          <p:sp>
            <p:nvSpPr>
              <p:cNvPr id="14472" name="Oval 10">
                <a:extLst>
                  <a:ext uri="{FF2B5EF4-FFF2-40B4-BE49-F238E27FC236}">
                    <a16:creationId xmlns:a16="http://schemas.microsoft.com/office/drawing/2014/main" id="{6714AD16-CBEE-8C13-968E-B43F48B5E495}"/>
                  </a:ext>
                </a:extLst>
              </p:cNvPr>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JP" altLang="en-JP"/>
              </a:p>
            </p:txBody>
          </p:sp>
          <p:sp>
            <p:nvSpPr>
              <p:cNvPr id="14473" name="Oval 11">
                <a:extLst>
                  <a:ext uri="{FF2B5EF4-FFF2-40B4-BE49-F238E27FC236}">
                    <a16:creationId xmlns:a16="http://schemas.microsoft.com/office/drawing/2014/main" id="{E13792A3-5864-ED00-534D-7914C9788B10}"/>
                  </a:ext>
                </a:extLst>
              </p:cNvPr>
              <p:cNvSpPr>
                <a:spLocks noChangeArrowheads="1"/>
              </p:cNvSpPr>
              <p:nvPr/>
            </p:nvSpPr>
            <p:spPr bwMode="hidden">
              <a:xfrm>
                <a:off x="276" y="252"/>
                <a:ext cx="188" cy="108"/>
              </a:xfrm>
              <a:prstGeom prst="ellipse">
                <a:avLst/>
              </a:prstGeom>
              <a:gradFill rotWithShape="0">
                <a:gsLst>
                  <a:gs pos="0">
                    <a:schemeClr val="accent1"/>
                  </a:gs>
                  <a:gs pos="100000">
                    <a:schemeClr val="bg2"/>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JP" altLang="en-JP"/>
              </a:p>
            </p:txBody>
          </p:sp>
        </p:grpSp>
        <p:grpSp>
          <p:nvGrpSpPr>
            <p:cNvPr id="14347" name="Group 12">
              <a:extLst>
                <a:ext uri="{FF2B5EF4-FFF2-40B4-BE49-F238E27FC236}">
                  <a16:creationId xmlns:a16="http://schemas.microsoft.com/office/drawing/2014/main" id="{BE5E2EAE-4DCB-DBCF-D37F-ACDA6FBBAA4E}"/>
                </a:ext>
              </a:extLst>
            </p:cNvPr>
            <p:cNvGrpSpPr>
              <a:grpSpLocks/>
            </p:cNvGrpSpPr>
            <p:nvPr/>
          </p:nvGrpSpPr>
          <p:grpSpPr bwMode="auto">
            <a:xfrm>
              <a:off x="3115" y="0"/>
              <a:ext cx="2170" cy="1702"/>
              <a:chOff x="3115" y="0"/>
              <a:chExt cx="2170" cy="1702"/>
            </a:xfrm>
          </p:grpSpPr>
          <p:grpSp>
            <p:nvGrpSpPr>
              <p:cNvPr id="14348" name="Group 13">
                <a:extLst>
                  <a:ext uri="{FF2B5EF4-FFF2-40B4-BE49-F238E27FC236}">
                    <a16:creationId xmlns:a16="http://schemas.microsoft.com/office/drawing/2014/main" id="{83C67E3E-1DE5-0CD6-A8BF-13FDD87718BD}"/>
                  </a:ext>
                </a:extLst>
              </p:cNvPr>
              <p:cNvGrpSpPr>
                <a:grpSpLocks/>
              </p:cNvGrpSpPr>
              <p:nvPr/>
            </p:nvGrpSpPr>
            <p:grpSpPr bwMode="auto">
              <a:xfrm>
                <a:off x="3640" y="308"/>
                <a:ext cx="1145" cy="844"/>
                <a:chOff x="1265" y="814"/>
                <a:chExt cx="2919" cy="2151"/>
              </a:xfrm>
            </p:grpSpPr>
            <p:sp>
              <p:nvSpPr>
                <p:cNvPr id="14470" name="Oval 14">
                  <a:extLst>
                    <a:ext uri="{FF2B5EF4-FFF2-40B4-BE49-F238E27FC236}">
                      <a16:creationId xmlns:a16="http://schemas.microsoft.com/office/drawing/2014/main" id="{C1880140-8ACA-3CC6-4444-30C795B2BEE5}"/>
                    </a:ext>
                  </a:extLst>
                </p:cNvPr>
                <p:cNvSpPr>
                  <a:spLocks noChangeArrowheads="1"/>
                </p:cNvSpPr>
                <p:nvPr/>
              </p:nvSpPr>
              <p:spPr bwMode="hidden">
                <a:xfrm>
                  <a:off x="1266" y="814"/>
                  <a:ext cx="2919" cy="2151"/>
                </a:xfrm>
                <a:prstGeom prst="ellipse">
                  <a:avLst/>
                </a:prstGeom>
                <a:gradFill rotWithShape="0">
                  <a:gsLst>
                    <a:gs pos="0">
                      <a:schemeClr val="bg2"/>
                    </a:gs>
                    <a:gs pos="100000">
                      <a:schemeClr val="bg1"/>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JP" altLang="en-JP"/>
                </a:p>
              </p:txBody>
            </p:sp>
            <p:sp>
              <p:nvSpPr>
                <p:cNvPr id="14471" name="Oval 15">
                  <a:extLst>
                    <a:ext uri="{FF2B5EF4-FFF2-40B4-BE49-F238E27FC236}">
                      <a16:creationId xmlns:a16="http://schemas.microsoft.com/office/drawing/2014/main" id="{E2CC721E-D509-0738-E7F7-CA745805776A}"/>
                    </a:ext>
                  </a:extLst>
                </p:cNvPr>
                <p:cNvSpPr>
                  <a:spLocks noChangeArrowheads="1"/>
                </p:cNvSpPr>
                <p:nvPr/>
              </p:nvSpPr>
              <p:spPr bwMode="hidden">
                <a:xfrm>
                  <a:off x="2382" y="1602"/>
                  <a:ext cx="578" cy="405"/>
                </a:xfrm>
                <a:prstGeom prst="ellipse">
                  <a:avLst/>
                </a:prstGeom>
                <a:gradFill rotWithShape="0">
                  <a:gsLst>
                    <a:gs pos="0">
                      <a:schemeClr val="accent2"/>
                    </a:gs>
                    <a:gs pos="100000">
                      <a:schemeClr val="bg2"/>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JP" altLang="en-JP"/>
                </a:p>
              </p:txBody>
            </p:sp>
          </p:grpSp>
          <p:grpSp>
            <p:nvGrpSpPr>
              <p:cNvPr id="14349" name="Group 16">
                <a:extLst>
                  <a:ext uri="{FF2B5EF4-FFF2-40B4-BE49-F238E27FC236}">
                    <a16:creationId xmlns:a16="http://schemas.microsoft.com/office/drawing/2014/main" id="{2B8C0976-D5F6-B5E5-B61A-68910359F5B2}"/>
                  </a:ext>
                </a:extLst>
              </p:cNvPr>
              <p:cNvGrpSpPr>
                <a:grpSpLocks/>
              </p:cNvGrpSpPr>
              <p:nvPr/>
            </p:nvGrpSpPr>
            <p:grpSpPr bwMode="auto">
              <a:xfrm>
                <a:off x="3115" y="0"/>
                <a:ext cx="2145" cy="1702"/>
                <a:chOff x="3115" y="0"/>
                <a:chExt cx="2145" cy="1702"/>
              </a:xfrm>
            </p:grpSpPr>
            <p:grpSp>
              <p:nvGrpSpPr>
                <p:cNvPr id="14372" name="Group 17">
                  <a:extLst>
                    <a:ext uri="{FF2B5EF4-FFF2-40B4-BE49-F238E27FC236}">
                      <a16:creationId xmlns:a16="http://schemas.microsoft.com/office/drawing/2014/main" id="{D839A427-6B97-F001-B305-D4E8F8666DC1}"/>
                    </a:ext>
                  </a:extLst>
                </p:cNvPr>
                <p:cNvGrpSpPr>
                  <a:grpSpLocks/>
                </p:cNvGrpSpPr>
                <p:nvPr/>
              </p:nvGrpSpPr>
              <p:grpSpPr bwMode="auto">
                <a:xfrm>
                  <a:off x="4505" y="589"/>
                  <a:ext cx="493" cy="912"/>
                  <a:chOff x="3471" y="1530"/>
                  <a:chExt cx="1258" cy="2327"/>
                </a:xfrm>
              </p:grpSpPr>
              <p:sp>
                <p:nvSpPr>
                  <p:cNvPr id="14468" name="Freeform 18">
                    <a:extLst>
                      <a:ext uri="{FF2B5EF4-FFF2-40B4-BE49-F238E27FC236}">
                        <a16:creationId xmlns:a16="http://schemas.microsoft.com/office/drawing/2014/main" id="{06D6E7CF-4D85-0DE7-89A3-8A7F74BC3F13}"/>
                      </a:ext>
                    </a:extLst>
                  </p:cNvPr>
                  <p:cNvSpPr>
                    <a:spLocks/>
                  </p:cNvSpPr>
                  <p:nvPr/>
                </p:nvSpPr>
                <p:spPr bwMode="hidden">
                  <a:xfrm rot="2711884">
                    <a:off x="2772" y="2236"/>
                    <a:ext cx="1711" cy="31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469" name="Freeform 19">
                    <a:extLst>
                      <a:ext uri="{FF2B5EF4-FFF2-40B4-BE49-F238E27FC236}">
                        <a16:creationId xmlns:a16="http://schemas.microsoft.com/office/drawing/2014/main" id="{F2385066-669E-E316-F8FE-66B788EEF8C8}"/>
                      </a:ext>
                    </a:extLst>
                  </p:cNvPr>
                  <p:cNvSpPr>
                    <a:spLocks/>
                  </p:cNvSpPr>
                  <p:nvPr/>
                </p:nvSpPr>
                <p:spPr bwMode="hidden">
                  <a:xfrm rot="2711884">
                    <a:off x="4024" y="3144"/>
                    <a:ext cx="916" cy="48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grpSp>
            <p:grpSp>
              <p:nvGrpSpPr>
                <p:cNvPr id="14373" name="Group 20">
                  <a:extLst>
                    <a:ext uri="{FF2B5EF4-FFF2-40B4-BE49-F238E27FC236}">
                      <a16:creationId xmlns:a16="http://schemas.microsoft.com/office/drawing/2014/main" id="{5C4AF19E-102D-37CD-B379-8D6EEC06CF81}"/>
                    </a:ext>
                  </a:extLst>
                </p:cNvPr>
                <p:cNvGrpSpPr>
                  <a:grpSpLocks/>
                </p:cNvGrpSpPr>
                <p:nvPr/>
              </p:nvGrpSpPr>
              <p:grpSpPr bwMode="auto">
                <a:xfrm>
                  <a:off x="4267" y="781"/>
                  <a:ext cx="966" cy="522"/>
                  <a:chOff x="2864" y="2019"/>
                  <a:chExt cx="2463" cy="1332"/>
                </a:xfrm>
              </p:grpSpPr>
              <p:sp>
                <p:nvSpPr>
                  <p:cNvPr id="14466" name="Freeform 21">
                    <a:extLst>
                      <a:ext uri="{FF2B5EF4-FFF2-40B4-BE49-F238E27FC236}">
                        <a16:creationId xmlns:a16="http://schemas.microsoft.com/office/drawing/2014/main" id="{C6C1BB4E-D98C-6817-4407-F6E5F5CD85B3}"/>
                      </a:ext>
                    </a:extLst>
                  </p:cNvPr>
                  <p:cNvSpPr>
                    <a:spLocks/>
                  </p:cNvSpPr>
                  <p:nvPr/>
                </p:nvSpPr>
                <p:spPr bwMode="hidden">
                  <a:xfrm rot="2104081">
                    <a:off x="2865" y="2019"/>
                    <a:ext cx="1812" cy="34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14467" name="Freeform 22">
                    <a:extLst>
                      <a:ext uri="{FF2B5EF4-FFF2-40B4-BE49-F238E27FC236}">
                        <a16:creationId xmlns:a16="http://schemas.microsoft.com/office/drawing/2014/main" id="{F63693F9-B840-8E74-9777-159CE92902FF}"/>
                      </a:ext>
                    </a:extLst>
                  </p:cNvPr>
                  <p:cNvSpPr>
                    <a:spLocks/>
                  </p:cNvSpPr>
                  <p:nvPr/>
                </p:nvSpPr>
                <p:spPr bwMode="hidden">
                  <a:xfrm rot="2104081">
                    <a:off x="4352" y="2805"/>
                    <a:ext cx="974" cy="54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4374" name="Group 23">
                  <a:extLst>
                    <a:ext uri="{FF2B5EF4-FFF2-40B4-BE49-F238E27FC236}">
                      <a16:creationId xmlns:a16="http://schemas.microsoft.com/office/drawing/2014/main" id="{E6EF4D8F-BF82-61C6-E6EF-132C5AD5C821}"/>
                    </a:ext>
                  </a:extLst>
                </p:cNvPr>
                <p:cNvGrpSpPr>
                  <a:grpSpLocks/>
                </p:cNvGrpSpPr>
                <p:nvPr/>
              </p:nvGrpSpPr>
              <p:grpSpPr bwMode="auto">
                <a:xfrm>
                  <a:off x="4280" y="707"/>
                  <a:ext cx="971" cy="417"/>
                  <a:chOff x="2897" y="1832"/>
                  <a:chExt cx="2477" cy="1064"/>
                </a:xfrm>
              </p:grpSpPr>
              <p:sp>
                <p:nvSpPr>
                  <p:cNvPr id="14464" name="Freeform 24">
                    <a:extLst>
                      <a:ext uri="{FF2B5EF4-FFF2-40B4-BE49-F238E27FC236}">
                        <a16:creationId xmlns:a16="http://schemas.microsoft.com/office/drawing/2014/main" id="{52FDAB82-DE1F-5E76-C15B-2593D770FF00}"/>
                      </a:ext>
                    </a:extLst>
                  </p:cNvPr>
                  <p:cNvSpPr>
                    <a:spLocks/>
                  </p:cNvSpPr>
                  <p:nvPr/>
                </p:nvSpPr>
                <p:spPr bwMode="hidden">
                  <a:xfrm rot="1582915">
                    <a:off x="2896" y="1832"/>
                    <a:ext cx="1736" cy="30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14465" name="Freeform 25">
                    <a:extLst>
                      <a:ext uri="{FF2B5EF4-FFF2-40B4-BE49-F238E27FC236}">
                        <a16:creationId xmlns:a16="http://schemas.microsoft.com/office/drawing/2014/main" id="{27F2A112-C424-C287-03B3-14B2A4BAA05D}"/>
                      </a:ext>
                    </a:extLst>
                  </p:cNvPr>
                  <p:cNvSpPr>
                    <a:spLocks/>
                  </p:cNvSpPr>
                  <p:nvPr/>
                </p:nvSpPr>
                <p:spPr bwMode="hidden">
                  <a:xfrm rot="1582915">
                    <a:off x="4443" y="2420"/>
                    <a:ext cx="931" cy="477"/>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4375" name="Group 26">
                  <a:extLst>
                    <a:ext uri="{FF2B5EF4-FFF2-40B4-BE49-F238E27FC236}">
                      <a16:creationId xmlns:a16="http://schemas.microsoft.com/office/drawing/2014/main" id="{55EE42AF-2F93-63B3-8750-A19C14CCE16F}"/>
                    </a:ext>
                  </a:extLst>
                </p:cNvPr>
                <p:cNvGrpSpPr>
                  <a:grpSpLocks/>
                </p:cNvGrpSpPr>
                <p:nvPr/>
              </p:nvGrpSpPr>
              <p:grpSpPr bwMode="auto">
                <a:xfrm>
                  <a:off x="4291" y="630"/>
                  <a:ext cx="969" cy="364"/>
                  <a:chOff x="2924" y="1636"/>
                  <a:chExt cx="2472" cy="927"/>
                </a:xfrm>
              </p:grpSpPr>
              <p:sp>
                <p:nvSpPr>
                  <p:cNvPr id="14462" name="Freeform 27">
                    <a:extLst>
                      <a:ext uri="{FF2B5EF4-FFF2-40B4-BE49-F238E27FC236}">
                        <a16:creationId xmlns:a16="http://schemas.microsoft.com/office/drawing/2014/main" id="{A8AFF23B-F106-FEF9-B31D-BE9C5B71B6CF}"/>
                      </a:ext>
                    </a:extLst>
                  </p:cNvPr>
                  <p:cNvSpPr>
                    <a:spLocks/>
                  </p:cNvSpPr>
                  <p:nvPr/>
                </p:nvSpPr>
                <p:spPr bwMode="hidden">
                  <a:xfrm rot="1080363">
                    <a:off x="2913" y="1625"/>
                    <a:ext cx="1677" cy="33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14463" name="Freeform 28">
                    <a:extLst>
                      <a:ext uri="{FF2B5EF4-FFF2-40B4-BE49-F238E27FC236}">
                        <a16:creationId xmlns:a16="http://schemas.microsoft.com/office/drawing/2014/main" id="{E31C0AA9-B628-153B-F9B0-14290630759C}"/>
                      </a:ext>
                    </a:extLst>
                  </p:cNvPr>
                  <p:cNvSpPr>
                    <a:spLocks/>
                  </p:cNvSpPr>
                  <p:nvPr/>
                </p:nvSpPr>
                <p:spPr bwMode="hidden">
                  <a:xfrm rot="1080363">
                    <a:off x="4488" y="2030"/>
                    <a:ext cx="897" cy="522"/>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4376" name="Group 29">
                  <a:extLst>
                    <a:ext uri="{FF2B5EF4-FFF2-40B4-BE49-F238E27FC236}">
                      <a16:creationId xmlns:a16="http://schemas.microsoft.com/office/drawing/2014/main" id="{CC26D903-98C7-CD89-378D-84EE2563C996}"/>
                    </a:ext>
                  </a:extLst>
                </p:cNvPr>
                <p:cNvGrpSpPr>
                  <a:grpSpLocks/>
                </p:cNvGrpSpPr>
                <p:nvPr/>
              </p:nvGrpSpPr>
              <p:grpSpPr bwMode="auto">
                <a:xfrm>
                  <a:off x="4304" y="543"/>
                  <a:ext cx="918" cy="258"/>
                  <a:chOff x="2958" y="1414"/>
                  <a:chExt cx="2342" cy="657"/>
                </a:xfrm>
              </p:grpSpPr>
              <p:sp>
                <p:nvSpPr>
                  <p:cNvPr id="14460" name="Freeform 30">
                    <a:extLst>
                      <a:ext uri="{FF2B5EF4-FFF2-40B4-BE49-F238E27FC236}">
                        <a16:creationId xmlns:a16="http://schemas.microsoft.com/office/drawing/2014/main" id="{F24FC1DD-4FE7-352A-1461-80E0E016A706}"/>
                      </a:ext>
                    </a:extLst>
                  </p:cNvPr>
                  <p:cNvSpPr>
                    <a:spLocks/>
                  </p:cNvSpPr>
                  <p:nvPr/>
                </p:nvSpPr>
                <p:spPr bwMode="hidden">
                  <a:xfrm rot="463793">
                    <a:off x="2957" y="1415"/>
                    <a:ext cx="1544"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14461" name="Freeform 31">
                    <a:extLst>
                      <a:ext uri="{FF2B5EF4-FFF2-40B4-BE49-F238E27FC236}">
                        <a16:creationId xmlns:a16="http://schemas.microsoft.com/office/drawing/2014/main" id="{44D47EA9-54BE-FE2A-4FB1-300F4508DCFD}"/>
                      </a:ext>
                    </a:extLst>
                  </p:cNvPr>
                  <p:cNvSpPr>
                    <a:spLocks/>
                  </p:cNvSpPr>
                  <p:nvPr/>
                </p:nvSpPr>
                <p:spPr bwMode="hidden">
                  <a:xfrm rot="463793">
                    <a:off x="4470" y="1581"/>
                    <a:ext cx="829" cy="47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4377" name="Group 32">
                  <a:extLst>
                    <a:ext uri="{FF2B5EF4-FFF2-40B4-BE49-F238E27FC236}">
                      <a16:creationId xmlns:a16="http://schemas.microsoft.com/office/drawing/2014/main" id="{7B3328ED-B828-F3BE-CC0F-35B5FF388858}"/>
                    </a:ext>
                  </a:extLst>
                </p:cNvPr>
                <p:cNvGrpSpPr>
                  <a:grpSpLocks/>
                </p:cNvGrpSpPr>
                <p:nvPr/>
              </p:nvGrpSpPr>
              <p:grpSpPr bwMode="auto">
                <a:xfrm>
                  <a:off x="4314" y="487"/>
                  <a:ext cx="843" cy="134"/>
                  <a:chOff x="2983" y="1269"/>
                  <a:chExt cx="2150" cy="343"/>
                </a:xfrm>
              </p:grpSpPr>
              <p:sp>
                <p:nvSpPr>
                  <p:cNvPr id="14458" name="Freeform 33">
                    <a:extLst>
                      <a:ext uri="{FF2B5EF4-FFF2-40B4-BE49-F238E27FC236}">
                        <a16:creationId xmlns:a16="http://schemas.microsoft.com/office/drawing/2014/main" id="{A10A39B7-0844-B793-90CE-5DF47FA13928}"/>
                      </a:ext>
                    </a:extLst>
                  </p:cNvPr>
                  <p:cNvSpPr>
                    <a:spLocks/>
                  </p:cNvSpPr>
                  <p:nvPr/>
                </p:nvSpPr>
                <p:spPr bwMode="hidden">
                  <a:xfrm rot="-84182">
                    <a:off x="2982" y="1286"/>
                    <a:ext cx="1404" cy="220"/>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14459" name="Freeform 34">
                    <a:extLst>
                      <a:ext uri="{FF2B5EF4-FFF2-40B4-BE49-F238E27FC236}">
                        <a16:creationId xmlns:a16="http://schemas.microsoft.com/office/drawing/2014/main" id="{4121835B-B09A-BA00-5DEA-2467D62162D6}"/>
                      </a:ext>
                    </a:extLst>
                  </p:cNvPr>
                  <p:cNvSpPr>
                    <a:spLocks/>
                  </p:cNvSpPr>
                  <p:nvPr/>
                </p:nvSpPr>
                <p:spPr bwMode="hidden">
                  <a:xfrm rot="-84182">
                    <a:off x="4377" y="1258"/>
                    <a:ext cx="755" cy="354"/>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4378" name="Group 35">
                  <a:extLst>
                    <a:ext uri="{FF2B5EF4-FFF2-40B4-BE49-F238E27FC236}">
                      <a16:creationId xmlns:a16="http://schemas.microsoft.com/office/drawing/2014/main" id="{E64AAA48-D61C-A289-2FD3-21510677BC59}"/>
                    </a:ext>
                  </a:extLst>
                </p:cNvPr>
                <p:cNvGrpSpPr>
                  <a:grpSpLocks/>
                </p:cNvGrpSpPr>
                <p:nvPr/>
              </p:nvGrpSpPr>
              <p:grpSpPr bwMode="auto">
                <a:xfrm>
                  <a:off x="4296" y="349"/>
                  <a:ext cx="737" cy="167"/>
                  <a:chOff x="2938" y="917"/>
                  <a:chExt cx="1879" cy="427"/>
                </a:xfrm>
              </p:grpSpPr>
              <p:sp>
                <p:nvSpPr>
                  <p:cNvPr id="14456" name="Freeform 36">
                    <a:extLst>
                      <a:ext uri="{FF2B5EF4-FFF2-40B4-BE49-F238E27FC236}">
                        <a16:creationId xmlns:a16="http://schemas.microsoft.com/office/drawing/2014/main" id="{15CCCAC8-AF40-39A6-9F6B-9741B4B0C1A1}"/>
                      </a:ext>
                    </a:extLst>
                  </p:cNvPr>
                  <p:cNvSpPr>
                    <a:spLocks/>
                  </p:cNvSpPr>
                  <p:nvPr/>
                </p:nvSpPr>
                <p:spPr bwMode="hidden">
                  <a:xfrm rot="-802576">
                    <a:off x="2927" y="1128"/>
                    <a:ext cx="1243" cy="20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14457" name="Freeform 37">
                    <a:extLst>
                      <a:ext uri="{FF2B5EF4-FFF2-40B4-BE49-F238E27FC236}">
                        <a16:creationId xmlns:a16="http://schemas.microsoft.com/office/drawing/2014/main" id="{6443058A-B9E6-8698-65B2-74C7F333E403}"/>
                      </a:ext>
                    </a:extLst>
                  </p:cNvPr>
                  <p:cNvSpPr>
                    <a:spLocks/>
                  </p:cNvSpPr>
                  <p:nvPr/>
                </p:nvSpPr>
                <p:spPr bwMode="hidden">
                  <a:xfrm rot="-802576">
                    <a:off x="4148" y="918"/>
                    <a:ext cx="668" cy="33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4379" name="Group 38">
                  <a:extLst>
                    <a:ext uri="{FF2B5EF4-FFF2-40B4-BE49-F238E27FC236}">
                      <a16:creationId xmlns:a16="http://schemas.microsoft.com/office/drawing/2014/main" id="{A381EF0E-94C9-AB3D-0E83-8417EA677F24}"/>
                    </a:ext>
                  </a:extLst>
                </p:cNvPr>
                <p:cNvGrpSpPr>
                  <a:grpSpLocks/>
                </p:cNvGrpSpPr>
                <p:nvPr/>
              </p:nvGrpSpPr>
              <p:grpSpPr bwMode="auto">
                <a:xfrm>
                  <a:off x="3394" y="637"/>
                  <a:ext cx="493" cy="912"/>
                  <a:chOff x="637" y="1653"/>
                  <a:chExt cx="1257" cy="2326"/>
                </a:xfrm>
              </p:grpSpPr>
              <p:sp>
                <p:nvSpPr>
                  <p:cNvPr id="14454" name="Freeform 39">
                    <a:extLst>
                      <a:ext uri="{FF2B5EF4-FFF2-40B4-BE49-F238E27FC236}">
                        <a16:creationId xmlns:a16="http://schemas.microsoft.com/office/drawing/2014/main" id="{BBB3422C-D08D-8975-627C-96C2779FB086}"/>
                      </a:ext>
                    </a:extLst>
                  </p:cNvPr>
                  <p:cNvSpPr>
                    <a:spLocks/>
                  </p:cNvSpPr>
                  <p:nvPr/>
                </p:nvSpPr>
                <p:spPr bwMode="hidden">
                  <a:xfrm rot="18888116" flipH="1">
                    <a:off x="875" y="2348"/>
                    <a:ext cx="1723"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14455" name="Freeform 40">
                    <a:extLst>
                      <a:ext uri="{FF2B5EF4-FFF2-40B4-BE49-F238E27FC236}">
                        <a16:creationId xmlns:a16="http://schemas.microsoft.com/office/drawing/2014/main" id="{00C4A07B-6753-15D5-D6B0-B2E426FD79BF}"/>
                      </a:ext>
                    </a:extLst>
                  </p:cNvPr>
                  <p:cNvSpPr>
                    <a:spLocks/>
                  </p:cNvSpPr>
                  <p:nvPr/>
                </p:nvSpPr>
                <p:spPr bwMode="hidden">
                  <a:xfrm rot="18888116" flipH="1">
                    <a:off x="419" y="3271"/>
                    <a:ext cx="925"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grpSp>
            <p:grpSp>
              <p:nvGrpSpPr>
                <p:cNvPr id="14380" name="Group 41">
                  <a:extLst>
                    <a:ext uri="{FF2B5EF4-FFF2-40B4-BE49-F238E27FC236}">
                      <a16:creationId xmlns:a16="http://schemas.microsoft.com/office/drawing/2014/main" id="{34F1C2E1-8D6A-71C9-3D24-DF411A91DA15}"/>
                    </a:ext>
                  </a:extLst>
                </p:cNvPr>
                <p:cNvGrpSpPr>
                  <a:grpSpLocks/>
                </p:cNvGrpSpPr>
                <p:nvPr/>
              </p:nvGrpSpPr>
              <p:grpSpPr bwMode="auto">
                <a:xfrm>
                  <a:off x="3142" y="850"/>
                  <a:ext cx="966" cy="522"/>
                  <a:chOff x="-5" y="2196"/>
                  <a:chExt cx="2463" cy="1332"/>
                </a:xfrm>
              </p:grpSpPr>
              <p:sp>
                <p:nvSpPr>
                  <p:cNvPr id="14452" name="Freeform 42">
                    <a:extLst>
                      <a:ext uri="{FF2B5EF4-FFF2-40B4-BE49-F238E27FC236}">
                        <a16:creationId xmlns:a16="http://schemas.microsoft.com/office/drawing/2014/main" id="{A00A7583-EFF3-7FFE-9447-42E5632B2E52}"/>
                      </a:ext>
                    </a:extLst>
                  </p:cNvPr>
                  <p:cNvSpPr>
                    <a:spLocks/>
                  </p:cNvSpPr>
                  <p:nvPr/>
                </p:nvSpPr>
                <p:spPr bwMode="hidden">
                  <a:xfrm rot="19495919" flipH="1">
                    <a:off x="644" y="2196"/>
                    <a:ext cx="1803" cy="34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14453" name="Freeform 43">
                    <a:extLst>
                      <a:ext uri="{FF2B5EF4-FFF2-40B4-BE49-F238E27FC236}">
                        <a16:creationId xmlns:a16="http://schemas.microsoft.com/office/drawing/2014/main" id="{3AC905DB-CC55-F467-4BCF-A847A3618866}"/>
                      </a:ext>
                    </a:extLst>
                  </p:cNvPr>
                  <p:cNvSpPr>
                    <a:spLocks/>
                  </p:cNvSpPr>
                  <p:nvPr/>
                </p:nvSpPr>
                <p:spPr bwMode="hidden">
                  <a:xfrm rot="19495919" flipH="1">
                    <a:off x="-6" y="2982"/>
                    <a:ext cx="968" cy="54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grpSp>
            <p:grpSp>
              <p:nvGrpSpPr>
                <p:cNvPr id="14381" name="Group 44">
                  <a:extLst>
                    <a:ext uri="{FF2B5EF4-FFF2-40B4-BE49-F238E27FC236}">
                      <a16:creationId xmlns:a16="http://schemas.microsoft.com/office/drawing/2014/main" id="{DFCC7646-24E5-6EDA-D20C-7F113BE6ADDC}"/>
                    </a:ext>
                  </a:extLst>
                </p:cNvPr>
                <p:cNvGrpSpPr>
                  <a:grpSpLocks/>
                </p:cNvGrpSpPr>
                <p:nvPr/>
              </p:nvGrpSpPr>
              <p:grpSpPr bwMode="auto">
                <a:xfrm>
                  <a:off x="3124" y="777"/>
                  <a:ext cx="971" cy="417"/>
                  <a:chOff x="-52" y="2009"/>
                  <a:chExt cx="2477" cy="1064"/>
                </a:xfrm>
              </p:grpSpPr>
              <p:sp>
                <p:nvSpPr>
                  <p:cNvPr id="14450" name="Freeform 45">
                    <a:extLst>
                      <a:ext uri="{FF2B5EF4-FFF2-40B4-BE49-F238E27FC236}">
                        <a16:creationId xmlns:a16="http://schemas.microsoft.com/office/drawing/2014/main" id="{517E5EB0-F83A-61A7-DA47-389FAD594E01}"/>
                      </a:ext>
                    </a:extLst>
                  </p:cNvPr>
                  <p:cNvSpPr>
                    <a:spLocks/>
                  </p:cNvSpPr>
                  <p:nvPr/>
                </p:nvSpPr>
                <p:spPr bwMode="hidden">
                  <a:xfrm rot="20017085" flipH="1">
                    <a:off x="689" y="2010"/>
                    <a:ext cx="1736" cy="30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14451" name="Freeform 46">
                    <a:extLst>
                      <a:ext uri="{FF2B5EF4-FFF2-40B4-BE49-F238E27FC236}">
                        <a16:creationId xmlns:a16="http://schemas.microsoft.com/office/drawing/2014/main" id="{99B5DD14-E93D-9F3B-7E4E-C0582C6A88EE}"/>
                      </a:ext>
                    </a:extLst>
                  </p:cNvPr>
                  <p:cNvSpPr>
                    <a:spLocks/>
                  </p:cNvSpPr>
                  <p:nvPr/>
                </p:nvSpPr>
                <p:spPr bwMode="hidden">
                  <a:xfrm rot="20017085" flipH="1">
                    <a:off x="-53" y="2598"/>
                    <a:ext cx="931" cy="464"/>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grpSp>
            <p:grpSp>
              <p:nvGrpSpPr>
                <p:cNvPr id="14382" name="Group 47">
                  <a:extLst>
                    <a:ext uri="{FF2B5EF4-FFF2-40B4-BE49-F238E27FC236}">
                      <a16:creationId xmlns:a16="http://schemas.microsoft.com/office/drawing/2014/main" id="{3B611550-ED1D-913F-2DE4-0517D0F4B724}"/>
                    </a:ext>
                  </a:extLst>
                </p:cNvPr>
                <p:cNvGrpSpPr>
                  <a:grpSpLocks/>
                </p:cNvGrpSpPr>
                <p:nvPr/>
              </p:nvGrpSpPr>
              <p:grpSpPr bwMode="auto">
                <a:xfrm>
                  <a:off x="3115" y="700"/>
                  <a:ext cx="969" cy="363"/>
                  <a:chOff x="-74" y="1813"/>
                  <a:chExt cx="2472" cy="927"/>
                </a:xfrm>
              </p:grpSpPr>
              <p:sp>
                <p:nvSpPr>
                  <p:cNvPr id="14448" name="Freeform 48">
                    <a:extLst>
                      <a:ext uri="{FF2B5EF4-FFF2-40B4-BE49-F238E27FC236}">
                        <a16:creationId xmlns:a16="http://schemas.microsoft.com/office/drawing/2014/main" id="{2F229182-453F-2CCB-9E78-E861F2A07B75}"/>
                      </a:ext>
                    </a:extLst>
                  </p:cNvPr>
                  <p:cNvSpPr>
                    <a:spLocks/>
                  </p:cNvSpPr>
                  <p:nvPr/>
                </p:nvSpPr>
                <p:spPr bwMode="hidden">
                  <a:xfrm rot="20519637" flipH="1">
                    <a:off x="721" y="1812"/>
                    <a:ext cx="1677" cy="325"/>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14449" name="Freeform 49">
                    <a:extLst>
                      <a:ext uri="{FF2B5EF4-FFF2-40B4-BE49-F238E27FC236}">
                        <a16:creationId xmlns:a16="http://schemas.microsoft.com/office/drawing/2014/main" id="{6736FE80-C3ED-FCB4-16ED-558DBD75F800}"/>
                      </a:ext>
                    </a:extLst>
                  </p:cNvPr>
                  <p:cNvSpPr>
                    <a:spLocks/>
                  </p:cNvSpPr>
                  <p:nvPr/>
                </p:nvSpPr>
                <p:spPr bwMode="hidden">
                  <a:xfrm rot="20519637" flipH="1">
                    <a:off x="-74" y="2212"/>
                    <a:ext cx="900" cy="517"/>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grpSp>
            <p:grpSp>
              <p:nvGrpSpPr>
                <p:cNvPr id="14383" name="Group 50">
                  <a:extLst>
                    <a:ext uri="{FF2B5EF4-FFF2-40B4-BE49-F238E27FC236}">
                      <a16:creationId xmlns:a16="http://schemas.microsoft.com/office/drawing/2014/main" id="{67642805-C001-6E5E-CBDF-03924585C1FF}"/>
                    </a:ext>
                  </a:extLst>
                </p:cNvPr>
                <p:cNvGrpSpPr>
                  <a:grpSpLocks/>
                </p:cNvGrpSpPr>
                <p:nvPr/>
              </p:nvGrpSpPr>
              <p:grpSpPr bwMode="auto">
                <a:xfrm>
                  <a:off x="3153" y="613"/>
                  <a:ext cx="918" cy="257"/>
                  <a:chOff x="22" y="1591"/>
                  <a:chExt cx="2342" cy="657"/>
                </a:xfrm>
              </p:grpSpPr>
              <p:sp>
                <p:nvSpPr>
                  <p:cNvPr id="14446" name="Freeform 51">
                    <a:extLst>
                      <a:ext uri="{FF2B5EF4-FFF2-40B4-BE49-F238E27FC236}">
                        <a16:creationId xmlns:a16="http://schemas.microsoft.com/office/drawing/2014/main" id="{31E1118C-B8F7-5305-66C9-4704CCF1EA9A}"/>
                      </a:ext>
                    </a:extLst>
                  </p:cNvPr>
                  <p:cNvSpPr>
                    <a:spLocks/>
                  </p:cNvSpPr>
                  <p:nvPr/>
                </p:nvSpPr>
                <p:spPr bwMode="hidden">
                  <a:xfrm rot="21136207" flipH="1">
                    <a:off x="819" y="1580"/>
                    <a:ext cx="1544" cy="31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14447" name="Freeform 52">
                    <a:extLst>
                      <a:ext uri="{FF2B5EF4-FFF2-40B4-BE49-F238E27FC236}">
                        <a16:creationId xmlns:a16="http://schemas.microsoft.com/office/drawing/2014/main" id="{7B12264C-AC6E-BE55-921E-963E3B3425F8}"/>
                      </a:ext>
                    </a:extLst>
                  </p:cNvPr>
                  <p:cNvSpPr>
                    <a:spLocks/>
                  </p:cNvSpPr>
                  <p:nvPr/>
                </p:nvSpPr>
                <p:spPr bwMode="hidden">
                  <a:xfrm rot="21136207" flipH="1">
                    <a:off x="21" y="1757"/>
                    <a:ext cx="829" cy="490"/>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grpSp>
            <p:grpSp>
              <p:nvGrpSpPr>
                <p:cNvPr id="14384" name="Group 53">
                  <a:extLst>
                    <a:ext uri="{FF2B5EF4-FFF2-40B4-BE49-F238E27FC236}">
                      <a16:creationId xmlns:a16="http://schemas.microsoft.com/office/drawing/2014/main" id="{F070EC4C-57F3-4389-43C8-5E6774A343C8}"/>
                    </a:ext>
                  </a:extLst>
                </p:cNvPr>
                <p:cNvGrpSpPr>
                  <a:grpSpLocks/>
                </p:cNvGrpSpPr>
                <p:nvPr/>
              </p:nvGrpSpPr>
              <p:grpSpPr bwMode="auto">
                <a:xfrm>
                  <a:off x="3218" y="556"/>
                  <a:ext cx="843" cy="134"/>
                  <a:chOff x="189" y="1446"/>
                  <a:chExt cx="2150" cy="343"/>
                </a:xfrm>
              </p:grpSpPr>
              <p:sp>
                <p:nvSpPr>
                  <p:cNvPr id="14444" name="Freeform 54">
                    <a:extLst>
                      <a:ext uri="{FF2B5EF4-FFF2-40B4-BE49-F238E27FC236}">
                        <a16:creationId xmlns:a16="http://schemas.microsoft.com/office/drawing/2014/main" id="{F7A3D8AB-8E00-C7F7-8A78-7D28C5AF90FD}"/>
                      </a:ext>
                    </a:extLst>
                  </p:cNvPr>
                  <p:cNvSpPr>
                    <a:spLocks/>
                  </p:cNvSpPr>
                  <p:nvPr/>
                </p:nvSpPr>
                <p:spPr bwMode="hidden">
                  <a:xfrm rot="84182" flipH="1">
                    <a:off x="935" y="1463"/>
                    <a:ext cx="1404" cy="220"/>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14445" name="Freeform 55">
                    <a:extLst>
                      <a:ext uri="{FF2B5EF4-FFF2-40B4-BE49-F238E27FC236}">
                        <a16:creationId xmlns:a16="http://schemas.microsoft.com/office/drawing/2014/main" id="{CF8CC385-F305-DA4E-55DE-4C38970BABE6}"/>
                      </a:ext>
                    </a:extLst>
                  </p:cNvPr>
                  <p:cNvSpPr>
                    <a:spLocks/>
                  </p:cNvSpPr>
                  <p:nvPr/>
                </p:nvSpPr>
                <p:spPr bwMode="hidden">
                  <a:xfrm rot="84182" flipH="1">
                    <a:off x="189" y="1435"/>
                    <a:ext cx="755" cy="354"/>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grpSp>
            <p:grpSp>
              <p:nvGrpSpPr>
                <p:cNvPr id="14385" name="Group 56">
                  <a:extLst>
                    <a:ext uri="{FF2B5EF4-FFF2-40B4-BE49-F238E27FC236}">
                      <a16:creationId xmlns:a16="http://schemas.microsoft.com/office/drawing/2014/main" id="{F99FD5DF-8320-E664-CC19-9A6158C5D8BA}"/>
                    </a:ext>
                  </a:extLst>
                </p:cNvPr>
                <p:cNvGrpSpPr>
                  <a:grpSpLocks/>
                </p:cNvGrpSpPr>
                <p:nvPr/>
              </p:nvGrpSpPr>
              <p:grpSpPr bwMode="auto">
                <a:xfrm>
                  <a:off x="3342" y="418"/>
                  <a:ext cx="737" cy="167"/>
                  <a:chOff x="505" y="1094"/>
                  <a:chExt cx="1879" cy="427"/>
                </a:xfrm>
              </p:grpSpPr>
              <p:sp>
                <p:nvSpPr>
                  <p:cNvPr id="14442" name="Freeform 57">
                    <a:extLst>
                      <a:ext uri="{FF2B5EF4-FFF2-40B4-BE49-F238E27FC236}">
                        <a16:creationId xmlns:a16="http://schemas.microsoft.com/office/drawing/2014/main" id="{A979883E-CC07-6EB6-4069-211EE69B3AB0}"/>
                      </a:ext>
                    </a:extLst>
                  </p:cNvPr>
                  <p:cNvSpPr>
                    <a:spLocks/>
                  </p:cNvSpPr>
                  <p:nvPr/>
                </p:nvSpPr>
                <p:spPr bwMode="hidden">
                  <a:xfrm rot="802576" flipH="1">
                    <a:off x="1151" y="1306"/>
                    <a:ext cx="1234" cy="21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14443" name="Freeform 58">
                    <a:extLst>
                      <a:ext uri="{FF2B5EF4-FFF2-40B4-BE49-F238E27FC236}">
                        <a16:creationId xmlns:a16="http://schemas.microsoft.com/office/drawing/2014/main" id="{5297FB92-4C2A-EF7A-A89F-76D470103795}"/>
                      </a:ext>
                    </a:extLst>
                  </p:cNvPr>
                  <p:cNvSpPr>
                    <a:spLocks/>
                  </p:cNvSpPr>
                  <p:nvPr/>
                </p:nvSpPr>
                <p:spPr bwMode="hidden">
                  <a:xfrm rot="802576" flipH="1">
                    <a:off x="505" y="1095"/>
                    <a:ext cx="662" cy="335"/>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4386" name="Group 59">
                  <a:extLst>
                    <a:ext uri="{FF2B5EF4-FFF2-40B4-BE49-F238E27FC236}">
                      <a16:creationId xmlns:a16="http://schemas.microsoft.com/office/drawing/2014/main" id="{A9F710D6-C6A0-6A5A-6A90-F96518B73FD5}"/>
                    </a:ext>
                  </a:extLst>
                </p:cNvPr>
                <p:cNvGrpSpPr>
                  <a:grpSpLocks/>
                </p:cNvGrpSpPr>
                <p:nvPr/>
              </p:nvGrpSpPr>
              <p:grpSpPr bwMode="auto">
                <a:xfrm>
                  <a:off x="3386" y="341"/>
                  <a:ext cx="725" cy="218"/>
                  <a:chOff x="616" y="899"/>
                  <a:chExt cx="1850" cy="554"/>
                </a:xfrm>
              </p:grpSpPr>
              <p:sp>
                <p:nvSpPr>
                  <p:cNvPr id="14440" name="Freeform 60">
                    <a:extLst>
                      <a:ext uri="{FF2B5EF4-FFF2-40B4-BE49-F238E27FC236}">
                        <a16:creationId xmlns:a16="http://schemas.microsoft.com/office/drawing/2014/main" id="{EE8921FA-E429-2709-1A1E-786E138E1FCD}"/>
                      </a:ext>
                    </a:extLst>
                  </p:cNvPr>
                  <p:cNvSpPr>
                    <a:spLocks/>
                  </p:cNvSpPr>
                  <p:nvPr/>
                </p:nvSpPr>
                <p:spPr bwMode="hidden">
                  <a:xfrm rot="1277471" flipH="1">
                    <a:off x="1231" y="1237"/>
                    <a:ext cx="1235" cy="21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14441" name="Freeform 61">
                    <a:extLst>
                      <a:ext uri="{FF2B5EF4-FFF2-40B4-BE49-F238E27FC236}">
                        <a16:creationId xmlns:a16="http://schemas.microsoft.com/office/drawing/2014/main" id="{E2CB773C-495C-7CC9-1647-6C8CD4D21E3E}"/>
                      </a:ext>
                    </a:extLst>
                  </p:cNvPr>
                  <p:cNvSpPr>
                    <a:spLocks/>
                  </p:cNvSpPr>
                  <p:nvPr/>
                </p:nvSpPr>
                <p:spPr bwMode="hidden">
                  <a:xfrm rot="1277471" flipH="1">
                    <a:off x="615" y="898"/>
                    <a:ext cx="662" cy="33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4387" name="Group 62">
                  <a:extLst>
                    <a:ext uri="{FF2B5EF4-FFF2-40B4-BE49-F238E27FC236}">
                      <a16:creationId xmlns:a16="http://schemas.microsoft.com/office/drawing/2014/main" id="{396E88EF-83DA-CD0B-B604-4F148A4DDE85}"/>
                    </a:ext>
                  </a:extLst>
                </p:cNvPr>
                <p:cNvGrpSpPr>
                  <a:grpSpLocks/>
                </p:cNvGrpSpPr>
                <p:nvPr/>
              </p:nvGrpSpPr>
              <p:grpSpPr bwMode="auto">
                <a:xfrm>
                  <a:off x="3472" y="231"/>
                  <a:ext cx="693" cy="291"/>
                  <a:chOff x="3472" y="231"/>
                  <a:chExt cx="693" cy="291"/>
                </a:xfrm>
              </p:grpSpPr>
              <p:sp>
                <p:nvSpPr>
                  <p:cNvPr id="14438" name="Freeform 63">
                    <a:extLst>
                      <a:ext uri="{FF2B5EF4-FFF2-40B4-BE49-F238E27FC236}">
                        <a16:creationId xmlns:a16="http://schemas.microsoft.com/office/drawing/2014/main" id="{58B2E533-8F22-A254-73DA-52DF5F99711D}"/>
                      </a:ext>
                    </a:extLst>
                  </p:cNvPr>
                  <p:cNvSpPr>
                    <a:spLocks/>
                  </p:cNvSpPr>
                  <p:nvPr/>
                </p:nvSpPr>
                <p:spPr bwMode="hidden">
                  <a:xfrm rot="2028410" flipH="1">
                    <a:off x="3679" y="438"/>
                    <a:ext cx="483" cy="8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14439" name="Freeform 64">
                    <a:extLst>
                      <a:ext uri="{FF2B5EF4-FFF2-40B4-BE49-F238E27FC236}">
                        <a16:creationId xmlns:a16="http://schemas.microsoft.com/office/drawing/2014/main" id="{1251AFF1-79F5-D774-F056-02E02533F51F}"/>
                      </a:ext>
                    </a:extLst>
                  </p:cNvPr>
                  <p:cNvSpPr>
                    <a:spLocks/>
                  </p:cNvSpPr>
                  <p:nvPr/>
                </p:nvSpPr>
                <p:spPr bwMode="hidden">
                  <a:xfrm rot="2028410" flipH="1">
                    <a:off x="3472" y="228"/>
                    <a:ext cx="260" cy="131"/>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4388" name="Group 65">
                  <a:extLst>
                    <a:ext uri="{FF2B5EF4-FFF2-40B4-BE49-F238E27FC236}">
                      <a16:creationId xmlns:a16="http://schemas.microsoft.com/office/drawing/2014/main" id="{70839C33-EC79-D82C-5F35-55DFA695F644}"/>
                    </a:ext>
                  </a:extLst>
                </p:cNvPr>
                <p:cNvGrpSpPr>
                  <a:grpSpLocks/>
                </p:cNvGrpSpPr>
                <p:nvPr/>
              </p:nvGrpSpPr>
              <p:grpSpPr bwMode="auto">
                <a:xfrm>
                  <a:off x="3554" y="118"/>
                  <a:ext cx="664" cy="349"/>
                  <a:chOff x="3554" y="118"/>
                  <a:chExt cx="664" cy="349"/>
                </a:xfrm>
              </p:grpSpPr>
              <p:sp>
                <p:nvSpPr>
                  <p:cNvPr id="14436" name="Freeform 66">
                    <a:extLst>
                      <a:ext uri="{FF2B5EF4-FFF2-40B4-BE49-F238E27FC236}">
                        <a16:creationId xmlns:a16="http://schemas.microsoft.com/office/drawing/2014/main" id="{A7E24BE3-087F-C3E0-1B72-F5116D3EBBAC}"/>
                      </a:ext>
                    </a:extLst>
                  </p:cNvPr>
                  <p:cNvSpPr>
                    <a:spLocks/>
                  </p:cNvSpPr>
                  <p:nvPr/>
                </p:nvSpPr>
                <p:spPr bwMode="hidden">
                  <a:xfrm rot="2664424" flipH="1">
                    <a:off x="3728" y="383"/>
                    <a:ext cx="490" cy="8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14437" name="Freeform 67">
                    <a:extLst>
                      <a:ext uri="{FF2B5EF4-FFF2-40B4-BE49-F238E27FC236}">
                        <a16:creationId xmlns:a16="http://schemas.microsoft.com/office/drawing/2014/main" id="{03F702E2-7BDE-FD48-8F56-54DD3A88A650}"/>
                      </a:ext>
                    </a:extLst>
                  </p:cNvPr>
                  <p:cNvSpPr>
                    <a:spLocks/>
                  </p:cNvSpPr>
                  <p:nvPr/>
                </p:nvSpPr>
                <p:spPr bwMode="hidden">
                  <a:xfrm rot="2664424" flipH="1">
                    <a:off x="3554" y="118"/>
                    <a:ext cx="263" cy="132"/>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4389" name="Group 68">
                  <a:extLst>
                    <a:ext uri="{FF2B5EF4-FFF2-40B4-BE49-F238E27FC236}">
                      <a16:creationId xmlns:a16="http://schemas.microsoft.com/office/drawing/2014/main" id="{8E8BAEFC-9C1B-9242-3065-30F497BE6B83}"/>
                    </a:ext>
                  </a:extLst>
                </p:cNvPr>
                <p:cNvGrpSpPr>
                  <a:grpSpLocks/>
                </p:cNvGrpSpPr>
                <p:nvPr/>
              </p:nvGrpSpPr>
              <p:grpSpPr bwMode="auto">
                <a:xfrm>
                  <a:off x="3784" y="30"/>
                  <a:ext cx="305" cy="593"/>
                  <a:chOff x="1633" y="104"/>
                  <a:chExt cx="778" cy="1512"/>
                </a:xfrm>
              </p:grpSpPr>
              <p:sp>
                <p:nvSpPr>
                  <p:cNvPr id="14434" name="Freeform 69">
                    <a:extLst>
                      <a:ext uri="{FF2B5EF4-FFF2-40B4-BE49-F238E27FC236}">
                        <a16:creationId xmlns:a16="http://schemas.microsoft.com/office/drawing/2014/main" id="{04028241-621E-7A1E-5813-FBA30893009F}"/>
                      </a:ext>
                    </a:extLst>
                  </p:cNvPr>
                  <p:cNvSpPr>
                    <a:spLocks/>
                  </p:cNvSpPr>
                  <p:nvPr/>
                </p:nvSpPr>
                <p:spPr bwMode="hidden">
                  <a:xfrm rot="3473776" flipH="1">
                    <a:off x="1752" y="958"/>
                    <a:ext cx="1101" cy="21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14435" name="Freeform 70">
                    <a:extLst>
                      <a:ext uri="{FF2B5EF4-FFF2-40B4-BE49-F238E27FC236}">
                        <a16:creationId xmlns:a16="http://schemas.microsoft.com/office/drawing/2014/main" id="{A4F9D939-7A28-1C8E-86CC-DF6CB67CB983}"/>
                      </a:ext>
                    </a:extLst>
                  </p:cNvPr>
                  <p:cNvSpPr>
                    <a:spLocks/>
                  </p:cNvSpPr>
                  <p:nvPr/>
                </p:nvSpPr>
                <p:spPr bwMode="hidden">
                  <a:xfrm rot="3473776" flipH="1">
                    <a:off x="1505" y="231"/>
                    <a:ext cx="591" cy="337"/>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4390" name="Group 71">
                  <a:extLst>
                    <a:ext uri="{FF2B5EF4-FFF2-40B4-BE49-F238E27FC236}">
                      <a16:creationId xmlns:a16="http://schemas.microsoft.com/office/drawing/2014/main" id="{1EF66787-5BEC-7E28-5936-496E34FAA815}"/>
                    </a:ext>
                  </a:extLst>
                </p:cNvPr>
                <p:cNvGrpSpPr>
                  <a:grpSpLocks/>
                </p:cNvGrpSpPr>
                <p:nvPr/>
              </p:nvGrpSpPr>
              <p:grpSpPr bwMode="auto">
                <a:xfrm>
                  <a:off x="3903" y="0"/>
                  <a:ext cx="248" cy="601"/>
                  <a:chOff x="1935" y="28"/>
                  <a:chExt cx="634" cy="1534"/>
                </a:xfrm>
              </p:grpSpPr>
              <p:sp>
                <p:nvSpPr>
                  <p:cNvPr id="14432" name="Freeform 72">
                    <a:extLst>
                      <a:ext uri="{FF2B5EF4-FFF2-40B4-BE49-F238E27FC236}">
                        <a16:creationId xmlns:a16="http://schemas.microsoft.com/office/drawing/2014/main" id="{4F2A5955-DA84-159F-703B-CD0899099840}"/>
                      </a:ext>
                    </a:extLst>
                  </p:cNvPr>
                  <p:cNvSpPr>
                    <a:spLocks/>
                  </p:cNvSpPr>
                  <p:nvPr/>
                </p:nvSpPr>
                <p:spPr bwMode="hidden">
                  <a:xfrm rot="4126480" flipH="1">
                    <a:off x="1937" y="919"/>
                    <a:ext cx="1049" cy="21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14433" name="Freeform 73">
                    <a:extLst>
                      <a:ext uri="{FF2B5EF4-FFF2-40B4-BE49-F238E27FC236}">
                        <a16:creationId xmlns:a16="http://schemas.microsoft.com/office/drawing/2014/main" id="{76CB566F-BCCE-92BC-809C-BB7E01445A81}"/>
                      </a:ext>
                    </a:extLst>
                  </p:cNvPr>
                  <p:cNvSpPr>
                    <a:spLocks/>
                  </p:cNvSpPr>
                  <p:nvPr/>
                </p:nvSpPr>
                <p:spPr bwMode="hidden">
                  <a:xfrm rot="4126480" flipH="1">
                    <a:off x="1820" y="144"/>
                    <a:ext cx="570" cy="33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4391" name="Group 74">
                  <a:extLst>
                    <a:ext uri="{FF2B5EF4-FFF2-40B4-BE49-F238E27FC236}">
                      <a16:creationId xmlns:a16="http://schemas.microsoft.com/office/drawing/2014/main" id="{2B39B84D-ABB5-6658-0D19-D46CE0590E95}"/>
                    </a:ext>
                  </a:extLst>
                </p:cNvPr>
                <p:cNvGrpSpPr>
                  <a:grpSpLocks/>
                </p:cNvGrpSpPr>
                <p:nvPr/>
              </p:nvGrpSpPr>
              <p:grpSpPr bwMode="auto">
                <a:xfrm>
                  <a:off x="4251" y="252"/>
                  <a:ext cx="723" cy="222"/>
                  <a:chOff x="2822" y="672"/>
                  <a:chExt cx="1845" cy="566"/>
                </a:xfrm>
              </p:grpSpPr>
              <p:sp>
                <p:nvSpPr>
                  <p:cNvPr id="14430" name="Freeform 75">
                    <a:extLst>
                      <a:ext uri="{FF2B5EF4-FFF2-40B4-BE49-F238E27FC236}">
                        <a16:creationId xmlns:a16="http://schemas.microsoft.com/office/drawing/2014/main" id="{55607565-D617-AA93-B08E-1B4737271FFF}"/>
                      </a:ext>
                    </a:extLst>
                  </p:cNvPr>
                  <p:cNvSpPr>
                    <a:spLocks/>
                  </p:cNvSpPr>
                  <p:nvPr/>
                </p:nvSpPr>
                <p:spPr bwMode="hidden">
                  <a:xfrm rot="-1325434">
                    <a:off x="2811" y="1022"/>
                    <a:ext cx="1232" cy="21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14431" name="Freeform 76">
                    <a:extLst>
                      <a:ext uri="{FF2B5EF4-FFF2-40B4-BE49-F238E27FC236}">
                        <a16:creationId xmlns:a16="http://schemas.microsoft.com/office/drawing/2014/main" id="{8220A7B7-6CE8-78FD-4107-0A5F466628B1}"/>
                      </a:ext>
                    </a:extLst>
                  </p:cNvPr>
                  <p:cNvSpPr>
                    <a:spLocks/>
                  </p:cNvSpPr>
                  <p:nvPr/>
                </p:nvSpPr>
                <p:spPr bwMode="hidden">
                  <a:xfrm rot="-1325434">
                    <a:off x="4003" y="673"/>
                    <a:ext cx="653" cy="337"/>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4392" name="Group 77">
                  <a:extLst>
                    <a:ext uri="{FF2B5EF4-FFF2-40B4-BE49-F238E27FC236}">
                      <a16:creationId xmlns:a16="http://schemas.microsoft.com/office/drawing/2014/main" id="{A758DBDB-EBD4-314A-B197-975F71755995}"/>
                    </a:ext>
                  </a:extLst>
                </p:cNvPr>
                <p:cNvGrpSpPr>
                  <a:grpSpLocks/>
                </p:cNvGrpSpPr>
                <p:nvPr/>
              </p:nvGrpSpPr>
              <p:grpSpPr bwMode="auto">
                <a:xfrm>
                  <a:off x="4196" y="163"/>
                  <a:ext cx="699" cy="282"/>
                  <a:chOff x="2683" y="445"/>
                  <a:chExt cx="1781" cy="717"/>
                </a:xfrm>
              </p:grpSpPr>
              <p:sp>
                <p:nvSpPr>
                  <p:cNvPr id="14428" name="Freeform 78">
                    <a:extLst>
                      <a:ext uri="{FF2B5EF4-FFF2-40B4-BE49-F238E27FC236}">
                        <a16:creationId xmlns:a16="http://schemas.microsoft.com/office/drawing/2014/main" id="{A719B829-C38F-5BE2-F1C4-5685C604E37E}"/>
                      </a:ext>
                    </a:extLst>
                  </p:cNvPr>
                  <p:cNvSpPr>
                    <a:spLocks/>
                  </p:cNvSpPr>
                  <p:nvPr/>
                </p:nvSpPr>
                <p:spPr bwMode="hidden">
                  <a:xfrm rot="-1921064">
                    <a:off x="2682" y="946"/>
                    <a:ext cx="1227" cy="21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14429" name="Freeform 79">
                    <a:extLst>
                      <a:ext uri="{FF2B5EF4-FFF2-40B4-BE49-F238E27FC236}">
                        <a16:creationId xmlns:a16="http://schemas.microsoft.com/office/drawing/2014/main" id="{A881A413-D538-7698-6D47-5D055BD75E54}"/>
                      </a:ext>
                    </a:extLst>
                  </p:cNvPr>
                  <p:cNvSpPr>
                    <a:spLocks/>
                  </p:cNvSpPr>
                  <p:nvPr/>
                </p:nvSpPr>
                <p:spPr bwMode="hidden">
                  <a:xfrm rot="-1921064">
                    <a:off x="3801" y="444"/>
                    <a:ext cx="652" cy="33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4393" name="Freeform 80">
                  <a:extLst>
                    <a:ext uri="{FF2B5EF4-FFF2-40B4-BE49-F238E27FC236}">
                      <a16:creationId xmlns:a16="http://schemas.microsoft.com/office/drawing/2014/main" id="{6EDE653D-5783-21EB-CB58-B36681057AC2}"/>
                    </a:ext>
                  </a:extLst>
                </p:cNvPr>
                <p:cNvSpPr>
                  <a:spLocks/>
                </p:cNvSpPr>
                <p:nvPr/>
              </p:nvSpPr>
              <p:spPr bwMode="hidden">
                <a:xfrm rot="4578755" flipH="1">
                  <a:off x="3968" y="372"/>
                  <a:ext cx="403" cy="5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394" name="Freeform 81">
                  <a:extLst>
                    <a:ext uri="{FF2B5EF4-FFF2-40B4-BE49-F238E27FC236}">
                      <a16:creationId xmlns:a16="http://schemas.microsoft.com/office/drawing/2014/main" id="{06874E2F-C936-C516-9C3A-E748777CFC78}"/>
                    </a:ext>
                  </a:extLst>
                </p:cNvPr>
                <p:cNvSpPr>
                  <a:spLocks/>
                </p:cNvSpPr>
                <p:nvPr/>
              </p:nvSpPr>
              <p:spPr bwMode="hidden">
                <a:xfrm rot="4578755" flipH="1">
                  <a:off x="3977" y="77"/>
                  <a:ext cx="216" cy="91"/>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4395" name="Group 82">
                  <a:extLst>
                    <a:ext uri="{FF2B5EF4-FFF2-40B4-BE49-F238E27FC236}">
                      <a16:creationId xmlns:a16="http://schemas.microsoft.com/office/drawing/2014/main" id="{8DAC915A-C3E6-6EE9-8414-77DE355A7581}"/>
                    </a:ext>
                  </a:extLst>
                </p:cNvPr>
                <p:cNvGrpSpPr>
                  <a:grpSpLocks/>
                </p:cNvGrpSpPr>
                <p:nvPr/>
              </p:nvGrpSpPr>
              <p:grpSpPr bwMode="auto">
                <a:xfrm>
                  <a:off x="4242" y="5"/>
                  <a:ext cx="251" cy="596"/>
                  <a:chOff x="2800" y="41"/>
                  <a:chExt cx="640" cy="1520"/>
                </a:xfrm>
              </p:grpSpPr>
              <p:sp>
                <p:nvSpPr>
                  <p:cNvPr id="14426" name="Freeform 83">
                    <a:extLst>
                      <a:ext uri="{FF2B5EF4-FFF2-40B4-BE49-F238E27FC236}">
                        <a16:creationId xmlns:a16="http://schemas.microsoft.com/office/drawing/2014/main" id="{B9899B25-0AE2-27C7-E635-C90E36821D69}"/>
                      </a:ext>
                    </a:extLst>
                  </p:cNvPr>
                  <p:cNvSpPr>
                    <a:spLocks/>
                  </p:cNvSpPr>
                  <p:nvPr/>
                </p:nvSpPr>
                <p:spPr bwMode="hidden">
                  <a:xfrm rot="-3857755">
                    <a:off x="2367" y="931"/>
                    <a:ext cx="1052" cy="18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14427" name="Freeform 84">
                    <a:extLst>
                      <a:ext uri="{FF2B5EF4-FFF2-40B4-BE49-F238E27FC236}">
                        <a16:creationId xmlns:a16="http://schemas.microsoft.com/office/drawing/2014/main" id="{1101505B-F23E-3D9A-22D6-6A2F3B9F08B7}"/>
                      </a:ext>
                    </a:extLst>
                  </p:cNvPr>
                  <p:cNvSpPr>
                    <a:spLocks/>
                  </p:cNvSpPr>
                  <p:nvPr/>
                </p:nvSpPr>
                <p:spPr bwMode="hidden">
                  <a:xfrm rot="-3857755">
                    <a:off x="3013" y="180"/>
                    <a:ext cx="566" cy="288"/>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4396" name="Group 85">
                  <a:extLst>
                    <a:ext uri="{FF2B5EF4-FFF2-40B4-BE49-F238E27FC236}">
                      <a16:creationId xmlns:a16="http://schemas.microsoft.com/office/drawing/2014/main" id="{DF246996-B8B6-93D1-74D3-C98B5524D6CB}"/>
                    </a:ext>
                  </a:extLst>
                </p:cNvPr>
                <p:cNvGrpSpPr>
                  <a:grpSpLocks/>
                </p:cNvGrpSpPr>
                <p:nvPr/>
              </p:nvGrpSpPr>
              <p:grpSpPr bwMode="auto">
                <a:xfrm>
                  <a:off x="4295" y="53"/>
                  <a:ext cx="398" cy="574"/>
                  <a:chOff x="2934" y="163"/>
                  <a:chExt cx="1017" cy="1464"/>
                </a:xfrm>
              </p:grpSpPr>
              <p:sp>
                <p:nvSpPr>
                  <p:cNvPr id="14424" name="Freeform 86">
                    <a:extLst>
                      <a:ext uri="{FF2B5EF4-FFF2-40B4-BE49-F238E27FC236}">
                        <a16:creationId xmlns:a16="http://schemas.microsoft.com/office/drawing/2014/main" id="{7AD1BC1A-7E5D-66F9-0497-013EEBF133F0}"/>
                      </a:ext>
                    </a:extLst>
                  </p:cNvPr>
                  <p:cNvSpPr>
                    <a:spLocks/>
                  </p:cNvSpPr>
                  <p:nvPr/>
                </p:nvSpPr>
                <p:spPr bwMode="hidden">
                  <a:xfrm rot="-2777260">
                    <a:off x="2493" y="915"/>
                    <a:ext cx="1154" cy="270"/>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14425" name="Freeform 87">
                    <a:extLst>
                      <a:ext uri="{FF2B5EF4-FFF2-40B4-BE49-F238E27FC236}">
                        <a16:creationId xmlns:a16="http://schemas.microsoft.com/office/drawing/2014/main" id="{02187C0A-8E61-104F-CD29-8B89F4C09835}"/>
                      </a:ext>
                    </a:extLst>
                  </p:cNvPr>
                  <p:cNvSpPr>
                    <a:spLocks/>
                  </p:cNvSpPr>
                  <p:nvPr/>
                </p:nvSpPr>
                <p:spPr bwMode="hidden">
                  <a:xfrm rot="-2777260">
                    <a:off x="3431" y="262"/>
                    <a:ext cx="619" cy="422"/>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4397" name="Group 88">
                  <a:extLst>
                    <a:ext uri="{FF2B5EF4-FFF2-40B4-BE49-F238E27FC236}">
                      <a16:creationId xmlns:a16="http://schemas.microsoft.com/office/drawing/2014/main" id="{D5149A5E-2344-843B-3D87-7CD98B7FFC6F}"/>
                    </a:ext>
                  </a:extLst>
                </p:cNvPr>
                <p:cNvGrpSpPr>
                  <a:grpSpLocks/>
                </p:cNvGrpSpPr>
                <p:nvPr/>
              </p:nvGrpSpPr>
              <p:grpSpPr bwMode="auto">
                <a:xfrm>
                  <a:off x="4215" y="2"/>
                  <a:ext cx="95" cy="567"/>
                  <a:chOff x="2730" y="32"/>
                  <a:chExt cx="243" cy="1448"/>
                </a:xfrm>
              </p:grpSpPr>
              <p:sp>
                <p:nvSpPr>
                  <p:cNvPr id="14422" name="Freeform 89">
                    <a:extLst>
                      <a:ext uri="{FF2B5EF4-FFF2-40B4-BE49-F238E27FC236}">
                        <a16:creationId xmlns:a16="http://schemas.microsoft.com/office/drawing/2014/main" id="{BBD8E67E-DA9A-E0D5-FC26-AC649EB61CC6}"/>
                      </a:ext>
                    </a:extLst>
                  </p:cNvPr>
                  <p:cNvSpPr>
                    <a:spLocks/>
                  </p:cNvSpPr>
                  <p:nvPr/>
                </p:nvSpPr>
                <p:spPr bwMode="hidden">
                  <a:xfrm rot="-4903748">
                    <a:off x="2297" y="959"/>
                    <a:ext cx="954" cy="8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14423" name="Freeform 90">
                    <a:extLst>
                      <a:ext uri="{FF2B5EF4-FFF2-40B4-BE49-F238E27FC236}">
                        <a16:creationId xmlns:a16="http://schemas.microsoft.com/office/drawing/2014/main" id="{E269C570-B7EB-B0C8-85A8-17A6598BC640}"/>
                      </a:ext>
                    </a:extLst>
                  </p:cNvPr>
                  <p:cNvSpPr>
                    <a:spLocks/>
                  </p:cNvSpPr>
                  <p:nvPr/>
                </p:nvSpPr>
                <p:spPr bwMode="hidden">
                  <a:xfrm rot="-4903748">
                    <a:off x="2650" y="222"/>
                    <a:ext cx="511" cy="133"/>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4398" name="Group 91">
                  <a:extLst>
                    <a:ext uri="{FF2B5EF4-FFF2-40B4-BE49-F238E27FC236}">
                      <a16:creationId xmlns:a16="http://schemas.microsoft.com/office/drawing/2014/main" id="{F4849D1E-7436-E5E1-BC3B-A3A5FEDD49D9}"/>
                    </a:ext>
                  </a:extLst>
                </p:cNvPr>
                <p:cNvGrpSpPr>
                  <a:grpSpLocks/>
                </p:cNvGrpSpPr>
                <p:nvPr/>
              </p:nvGrpSpPr>
              <p:grpSpPr bwMode="auto">
                <a:xfrm>
                  <a:off x="3514" y="683"/>
                  <a:ext cx="425" cy="960"/>
                  <a:chOff x="943" y="1769"/>
                  <a:chExt cx="1085" cy="2450"/>
                </a:xfrm>
              </p:grpSpPr>
              <p:sp>
                <p:nvSpPr>
                  <p:cNvPr id="14420" name="Freeform 92">
                    <a:extLst>
                      <a:ext uri="{FF2B5EF4-FFF2-40B4-BE49-F238E27FC236}">
                        <a16:creationId xmlns:a16="http://schemas.microsoft.com/office/drawing/2014/main" id="{687BF763-B038-9332-954D-1F17DB89D64A}"/>
                      </a:ext>
                    </a:extLst>
                  </p:cNvPr>
                  <p:cNvSpPr>
                    <a:spLocks/>
                  </p:cNvSpPr>
                  <p:nvPr/>
                </p:nvSpPr>
                <p:spPr bwMode="hidden">
                  <a:xfrm rot="18335692" flipH="1">
                    <a:off x="1009" y="2474"/>
                    <a:ext cx="1724" cy="31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14421" name="Freeform 93">
                    <a:extLst>
                      <a:ext uri="{FF2B5EF4-FFF2-40B4-BE49-F238E27FC236}">
                        <a16:creationId xmlns:a16="http://schemas.microsoft.com/office/drawing/2014/main" id="{A9833CB5-B34F-9256-F743-87B725B88D8A}"/>
                      </a:ext>
                    </a:extLst>
                  </p:cNvPr>
                  <p:cNvSpPr>
                    <a:spLocks/>
                  </p:cNvSpPr>
                  <p:nvPr/>
                </p:nvSpPr>
                <p:spPr bwMode="hidden">
                  <a:xfrm rot="18335692" flipH="1">
                    <a:off x="725" y="3500"/>
                    <a:ext cx="925"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grpSp>
            <p:grpSp>
              <p:nvGrpSpPr>
                <p:cNvPr id="14399" name="Group 94">
                  <a:extLst>
                    <a:ext uri="{FF2B5EF4-FFF2-40B4-BE49-F238E27FC236}">
                      <a16:creationId xmlns:a16="http://schemas.microsoft.com/office/drawing/2014/main" id="{D96DD61E-E12E-6883-86C3-16543CF4F61A}"/>
                    </a:ext>
                  </a:extLst>
                </p:cNvPr>
                <p:cNvGrpSpPr>
                  <a:grpSpLocks/>
                </p:cNvGrpSpPr>
                <p:nvPr/>
              </p:nvGrpSpPr>
              <p:grpSpPr bwMode="auto">
                <a:xfrm>
                  <a:off x="3715" y="748"/>
                  <a:ext cx="300" cy="930"/>
                  <a:chOff x="1455" y="1936"/>
                  <a:chExt cx="766" cy="2373"/>
                </a:xfrm>
              </p:grpSpPr>
              <p:sp>
                <p:nvSpPr>
                  <p:cNvPr id="14418" name="Freeform 95">
                    <a:extLst>
                      <a:ext uri="{FF2B5EF4-FFF2-40B4-BE49-F238E27FC236}">
                        <a16:creationId xmlns:a16="http://schemas.microsoft.com/office/drawing/2014/main" id="{A8C6E005-6B62-75B9-A2AD-23038F41FDA3}"/>
                      </a:ext>
                    </a:extLst>
                  </p:cNvPr>
                  <p:cNvSpPr>
                    <a:spLocks/>
                  </p:cNvSpPr>
                  <p:nvPr/>
                </p:nvSpPr>
                <p:spPr bwMode="hidden">
                  <a:xfrm rot="17542885" flipH="1">
                    <a:off x="1268" y="2577"/>
                    <a:ext cx="1594" cy="313"/>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14419" name="Freeform 96">
                    <a:extLst>
                      <a:ext uri="{FF2B5EF4-FFF2-40B4-BE49-F238E27FC236}">
                        <a16:creationId xmlns:a16="http://schemas.microsoft.com/office/drawing/2014/main" id="{38367E71-634F-A55A-6BD5-059A0CF3D631}"/>
                      </a:ext>
                    </a:extLst>
                  </p:cNvPr>
                  <p:cNvSpPr>
                    <a:spLocks/>
                  </p:cNvSpPr>
                  <p:nvPr/>
                </p:nvSpPr>
                <p:spPr bwMode="hidden">
                  <a:xfrm rot="17542885" flipH="1">
                    <a:off x="1278" y="3630"/>
                    <a:ext cx="845" cy="48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grpSp>
            <p:grpSp>
              <p:nvGrpSpPr>
                <p:cNvPr id="14400" name="Group 97">
                  <a:extLst>
                    <a:ext uri="{FF2B5EF4-FFF2-40B4-BE49-F238E27FC236}">
                      <a16:creationId xmlns:a16="http://schemas.microsoft.com/office/drawing/2014/main" id="{8CD8811E-0372-B4DE-2ED9-A1848B208451}"/>
                    </a:ext>
                  </a:extLst>
                </p:cNvPr>
                <p:cNvGrpSpPr>
                  <a:grpSpLocks/>
                </p:cNvGrpSpPr>
                <p:nvPr/>
              </p:nvGrpSpPr>
              <p:grpSpPr bwMode="auto">
                <a:xfrm rot="88588">
                  <a:off x="3923" y="769"/>
                  <a:ext cx="180" cy="913"/>
                  <a:chOff x="1956" y="1990"/>
                  <a:chExt cx="492" cy="2604"/>
                </a:xfrm>
              </p:grpSpPr>
              <p:sp>
                <p:nvSpPr>
                  <p:cNvPr id="14416" name="Freeform 98">
                    <a:extLst>
                      <a:ext uri="{FF2B5EF4-FFF2-40B4-BE49-F238E27FC236}">
                        <a16:creationId xmlns:a16="http://schemas.microsoft.com/office/drawing/2014/main" id="{6A8F6E2E-41BD-97A3-1A8B-B80F8C4ADED0}"/>
                      </a:ext>
                    </a:extLst>
                  </p:cNvPr>
                  <p:cNvSpPr>
                    <a:spLocks/>
                  </p:cNvSpPr>
                  <p:nvPr/>
                </p:nvSpPr>
                <p:spPr bwMode="hidden">
                  <a:xfrm rot="16782062" flipH="1">
                    <a:off x="1428" y="2682"/>
                    <a:ext cx="1712" cy="30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14417" name="Freeform 99">
                    <a:extLst>
                      <a:ext uri="{FF2B5EF4-FFF2-40B4-BE49-F238E27FC236}">
                        <a16:creationId xmlns:a16="http://schemas.microsoft.com/office/drawing/2014/main" id="{4124B2CA-6D12-0934-5769-EA170C4B2DA4}"/>
                      </a:ext>
                    </a:extLst>
                  </p:cNvPr>
                  <p:cNvSpPr>
                    <a:spLocks/>
                  </p:cNvSpPr>
                  <p:nvPr/>
                </p:nvSpPr>
                <p:spPr bwMode="hidden">
                  <a:xfrm rot="16782062" flipH="1">
                    <a:off x="1720" y="3887"/>
                    <a:ext cx="917" cy="471"/>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grpSp>
            <p:grpSp>
              <p:nvGrpSpPr>
                <p:cNvPr id="14401" name="Group 100">
                  <a:extLst>
                    <a:ext uri="{FF2B5EF4-FFF2-40B4-BE49-F238E27FC236}">
                      <a16:creationId xmlns:a16="http://schemas.microsoft.com/office/drawing/2014/main" id="{6FABB186-AFBA-8269-2044-5EE351C5AFE1}"/>
                    </a:ext>
                  </a:extLst>
                </p:cNvPr>
                <p:cNvGrpSpPr>
                  <a:grpSpLocks/>
                </p:cNvGrpSpPr>
                <p:nvPr/>
              </p:nvGrpSpPr>
              <p:grpSpPr bwMode="auto">
                <a:xfrm>
                  <a:off x="4451" y="662"/>
                  <a:ext cx="442" cy="951"/>
                  <a:chOff x="3334" y="1717"/>
                  <a:chExt cx="1125" cy="2426"/>
                </a:xfrm>
              </p:grpSpPr>
              <p:sp>
                <p:nvSpPr>
                  <p:cNvPr id="14414" name="Freeform 101">
                    <a:extLst>
                      <a:ext uri="{FF2B5EF4-FFF2-40B4-BE49-F238E27FC236}">
                        <a16:creationId xmlns:a16="http://schemas.microsoft.com/office/drawing/2014/main" id="{87F53155-E162-E29B-83AC-D1C71E81EF98}"/>
                      </a:ext>
                    </a:extLst>
                  </p:cNvPr>
                  <p:cNvSpPr>
                    <a:spLocks/>
                  </p:cNvSpPr>
                  <p:nvPr/>
                </p:nvSpPr>
                <p:spPr bwMode="hidden">
                  <a:xfrm rot="3144576">
                    <a:off x="2627" y="2423"/>
                    <a:ext cx="1723" cy="312"/>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415" name="Freeform 102">
                    <a:extLst>
                      <a:ext uri="{FF2B5EF4-FFF2-40B4-BE49-F238E27FC236}">
                        <a16:creationId xmlns:a16="http://schemas.microsoft.com/office/drawing/2014/main" id="{D9112600-D19D-D04F-4CE6-603BD0ADEAF1}"/>
                      </a:ext>
                    </a:extLst>
                  </p:cNvPr>
                  <p:cNvSpPr>
                    <a:spLocks/>
                  </p:cNvSpPr>
                  <p:nvPr/>
                </p:nvSpPr>
                <p:spPr bwMode="hidden">
                  <a:xfrm rot="3144576">
                    <a:off x="3752" y="3435"/>
                    <a:ext cx="925" cy="491"/>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grpSp>
            <p:grpSp>
              <p:nvGrpSpPr>
                <p:cNvPr id="14402" name="Group 103">
                  <a:extLst>
                    <a:ext uri="{FF2B5EF4-FFF2-40B4-BE49-F238E27FC236}">
                      <a16:creationId xmlns:a16="http://schemas.microsoft.com/office/drawing/2014/main" id="{6C15FA71-D4A6-F698-58DE-E1B8EE6F7FEE}"/>
                    </a:ext>
                  </a:extLst>
                </p:cNvPr>
                <p:cNvGrpSpPr>
                  <a:grpSpLocks/>
                </p:cNvGrpSpPr>
                <p:nvPr/>
              </p:nvGrpSpPr>
              <p:grpSpPr bwMode="auto">
                <a:xfrm>
                  <a:off x="4391" y="721"/>
                  <a:ext cx="347" cy="951"/>
                  <a:chOff x="3181" y="1866"/>
                  <a:chExt cx="883" cy="2426"/>
                </a:xfrm>
              </p:grpSpPr>
              <p:sp>
                <p:nvSpPr>
                  <p:cNvPr id="14412" name="Freeform 104">
                    <a:extLst>
                      <a:ext uri="{FF2B5EF4-FFF2-40B4-BE49-F238E27FC236}">
                        <a16:creationId xmlns:a16="http://schemas.microsoft.com/office/drawing/2014/main" id="{230201D5-2F5C-A9F2-3B3A-689FA81AC3B0}"/>
                      </a:ext>
                    </a:extLst>
                  </p:cNvPr>
                  <p:cNvSpPr>
                    <a:spLocks/>
                  </p:cNvSpPr>
                  <p:nvPr/>
                </p:nvSpPr>
                <p:spPr bwMode="hidden">
                  <a:xfrm rot="3745735">
                    <a:off x="2506" y="2530"/>
                    <a:ext cx="1649" cy="299"/>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413" name="Freeform 105">
                    <a:extLst>
                      <a:ext uri="{FF2B5EF4-FFF2-40B4-BE49-F238E27FC236}">
                        <a16:creationId xmlns:a16="http://schemas.microsoft.com/office/drawing/2014/main" id="{3A9387E2-3B9F-5BE7-9C14-E019F1C7A569}"/>
                      </a:ext>
                    </a:extLst>
                  </p:cNvPr>
                  <p:cNvSpPr>
                    <a:spLocks/>
                  </p:cNvSpPr>
                  <p:nvPr/>
                </p:nvSpPr>
                <p:spPr bwMode="hidden">
                  <a:xfrm rot="3745735">
                    <a:off x="3387" y="3603"/>
                    <a:ext cx="885" cy="469"/>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a:p>
                </p:txBody>
              </p:sp>
            </p:grpSp>
            <p:grpSp>
              <p:nvGrpSpPr>
                <p:cNvPr id="14403" name="Group 106">
                  <a:extLst>
                    <a:ext uri="{FF2B5EF4-FFF2-40B4-BE49-F238E27FC236}">
                      <a16:creationId xmlns:a16="http://schemas.microsoft.com/office/drawing/2014/main" id="{A1DFEEDB-C7B8-9A38-7F0B-E9F9091F0EDE}"/>
                    </a:ext>
                  </a:extLst>
                </p:cNvPr>
                <p:cNvGrpSpPr>
                  <a:grpSpLocks/>
                </p:cNvGrpSpPr>
                <p:nvPr/>
              </p:nvGrpSpPr>
              <p:grpSpPr bwMode="auto">
                <a:xfrm>
                  <a:off x="4323" y="767"/>
                  <a:ext cx="243" cy="935"/>
                  <a:chOff x="3006" y="1983"/>
                  <a:chExt cx="619" cy="2386"/>
                </a:xfrm>
              </p:grpSpPr>
              <p:sp>
                <p:nvSpPr>
                  <p:cNvPr id="14410" name="Freeform 107">
                    <a:extLst>
                      <a:ext uri="{FF2B5EF4-FFF2-40B4-BE49-F238E27FC236}">
                        <a16:creationId xmlns:a16="http://schemas.microsoft.com/office/drawing/2014/main" id="{FDC27152-BFCC-6F0D-CF0C-100C1E54F1F4}"/>
                      </a:ext>
                    </a:extLst>
                  </p:cNvPr>
                  <p:cNvSpPr>
                    <a:spLocks/>
                  </p:cNvSpPr>
                  <p:nvPr/>
                </p:nvSpPr>
                <p:spPr bwMode="hidden">
                  <a:xfrm rot="4286818">
                    <a:off x="2328" y="2650"/>
                    <a:ext cx="1600" cy="244"/>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411" name="Freeform 108">
                    <a:extLst>
                      <a:ext uri="{FF2B5EF4-FFF2-40B4-BE49-F238E27FC236}">
                        <a16:creationId xmlns:a16="http://schemas.microsoft.com/office/drawing/2014/main" id="{AF1870CD-6D37-5950-D2EA-04D1AE5E602F}"/>
                      </a:ext>
                    </a:extLst>
                  </p:cNvPr>
                  <p:cNvSpPr>
                    <a:spLocks/>
                  </p:cNvSpPr>
                  <p:nvPr/>
                </p:nvSpPr>
                <p:spPr bwMode="hidden">
                  <a:xfrm rot="4286818">
                    <a:off x="3003" y="3736"/>
                    <a:ext cx="857" cy="38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4404" name="Group 109">
                  <a:extLst>
                    <a:ext uri="{FF2B5EF4-FFF2-40B4-BE49-F238E27FC236}">
                      <a16:creationId xmlns:a16="http://schemas.microsoft.com/office/drawing/2014/main" id="{16DD9E1E-B09F-3F09-47CF-C663AB7718FC}"/>
                    </a:ext>
                  </a:extLst>
                </p:cNvPr>
                <p:cNvGrpSpPr>
                  <a:grpSpLocks/>
                </p:cNvGrpSpPr>
                <p:nvPr/>
              </p:nvGrpSpPr>
              <p:grpSpPr bwMode="auto">
                <a:xfrm>
                  <a:off x="4249" y="813"/>
                  <a:ext cx="159" cy="870"/>
                  <a:chOff x="2819" y="2101"/>
                  <a:chExt cx="405" cy="2219"/>
                </a:xfrm>
              </p:grpSpPr>
              <p:sp>
                <p:nvSpPr>
                  <p:cNvPr id="14408" name="Freeform 110">
                    <a:extLst>
                      <a:ext uri="{FF2B5EF4-FFF2-40B4-BE49-F238E27FC236}">
                        <a16:creationId xmlns:a16="http://schemas.microsoft.com/office/drawing/2014/main" id="{AA503FEA-AEF2-1E7B-89D0-4805B93068B4}"/>
                      </a:ext>
                    </a:extLst>
                  </p:cNvPr>
                  <p:cNvSpPr>
                    <a:spLocks/>
                  </p:cNvSpPr>
                  <p:nvPr/>
                </p:nvSpPr>
                <p:spPr bwMode="hidden">
                  <a:xfrm rot="4898956">
                    <a:off x="2213" y="2706"/>
                    <a:ext cx="1460" cy="247"/>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409" name="Freeform 111">
                    <a:extLst>
                      <a:ext uri="{FF2B5EF4-FFF2-40B4-BE49-F238E27FC236}">
                        <a16:creationId xmlns:a16="http://schemas.microsoft.com/office/drawing/2014/main" id="{DA19FCAC-1573-E560-B89C-95E395DB16E6}"/>
                      </a:ext>
                    </a:extLst>
                  </p:cNvPr>
                  <p:cNvSpPr>
                    <a:spLocks/>
                  </p:cNvSpPr>
                  <p:nvPr/>
                </p:nvSpPr>
                <p:spPr bwMode="hidden">
                  <a:xfrm rot="4898956">
                    <a:off x="2637" y="3721"/>
                    <a:ext cx="789" cy="386"/>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14405" name="Group 112">
                  <a:extLst>
                    <a:ext uri="{FF2B5EF4-FFF2-40B4-BE49-F238E27FC236}">
                      <a16:creationId xmlns:a16="http://schemas.microsoft.com/office/drawing/2014/main" id="{497B8086-C29C-05A6-518F-329575E9062F}"/>
                    </a:ext>
                  </a:extLst>
                </p:cNvPr>
                <p:cNvGrpSpPr>
                  <a:grpSpLocks/>
                </p:cNvGrpSpPr>
                <p:nvPr/>
              </p:nvGrpSpPr>
              <p:grpSpPr bwMode="auto">
                <a:xfrm>
                  <a:off x="4045" y="826"/>
                  <a:ext cx="167" cy="857"/>
                  <a:chOff x="2287" y="2135"/>
                  <a:chExt cx="426" cy="2185"/>
                </a:xfrm>
              </p:grpSpPr>
              <p:sp>
                <p:nvSpPr>
                  <p:cNvPr id="14406" name="Freeform 113">
                    <a:extLst>
                      <a:ext uri="{FF2B5EF4-FFF2-40B4-BE49-F238E27FC236}">
                        <a16:creationId xmlns:a16="http://schemas.microsoft.com/office/drawing/2014/main" id="{5F77837D-1DC7-509C-446F-1ED36A605ADE}"/>
                      </a:ext>
                    </a:extLst>
                  </p:cNvPr>
                  <p:cNvSpPr>
                    <a:spLocks/>
                  </p:cNvSpPr>
                  <p:nvPr/>
                </p:nvSpPr>
                <p:spPr bwMode="hidden">
                  <a:xfrm rot="5755659">
                    <a:off x="1903" y="2758"/>
                    <a:ext cx="1432" cy="186"/>
                  </a:xfrm>
                  <a:custGeom>
                    <a:avLst/>
                    <a:gdLst>
                      <a:gd name="T0" fmla="*/ 0 w 2736"/>
                      <a:gd name="T1" fmla="*/ 504 h 504"/>
                      <a:gd name="T2" fmla="*/ 864 w 2736"/>
                      <a:gd name="T3" fmla="*/ 168 h 504"/>
                      <a:gd name="T4" fmla="*/ 1776 w 2736"/>
                      <a:gd name="T5" fmla="*/ 24 h 504"/>
                      <a:gd name="T6" fmla="*/ 2736 w 2736"/>
                      <a:gd name="T7" fmla="*/ 24 h 504"/>
                      <a:gd name="T8" fmla="*/ 2720 w 2736"/>
                      <a:gd name="T9" fmla="*/ 103 h 504"/>
                      <a:gd name="T10" fmla="*/ 1764 w 2736"/>
                      <a:gd name="T11" fmla="*/ 103 h 504"/>
                      <a:gd name="T12" fmla="*/ 654 w 2736"/>
                      <a:gd name="T13" fmla="*/ 292 h 504"/>
                      <a:gd name="T14" fmla="*/ 0 w 2736"/>
                      <a:gd name="T15" fmla="*/ 5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407" name="Freeform 114">
                    <a:extLst>
                      <a:ext uri="{FF2B5EF4-FFF2-40B4-BE49-F238E27FC236}">
                        <a16:creationId xmlns:a16="http://schemas.microsoft.com/office/drawing/2014/main" id="{3DB7AF27-2D11-459D-49B6-9B2632E54BD5}"/>
                      </a:ext>
                    </a:extLst>
                  </p:cNvPr>
                  <p:cNvSpPr>
                    <a:spLocks/>
                  </p:cNvSpPr>
                  <p:nvPr/>
                </p:nvSpPr>
                <p:spPr bwMode="hidden">
                  <a:xfrm rot="5755659">
                    <a:off x="2051" y="3778"/>
                    <a:ext cx="767" cy="294"/>
                  </a:xfrm>
                  <a:custGeom>
                    <a:avLst/>
                    <a:gdLst>
                      <a:gd name="T0" fmla="*/ 5 w 1769"/>
                      <a:gd name="T1" fmla="*/ 8 h 791"/>
                      <a:gd name="T2" fmla="*/ 485 w 1769"/>
                      <a:gd name="T3" fmla="*/ 56 h 791"/>
                      <a:gd name="T4" fmla="*/ 1157 w 1769"/>
                      <a:gd name="T5" fmla="*/ 200 h 791"/>
                      <a:gd name="T6" fmla="*/ 1611 w 1769"/>
                      <a:gd name="T7" fmla="*/ 432 h 791"/>
                      <a:gd name="T8" fmla="*/ 1756 w 1769"/>
                      <a:gd name="T9" fmla="*/ 609 h 791"/>
                      <a:gd name="T10" fmla="*/ 1689 w 1769"/>
                      <a:gd name="T11" fmla="*/ 787 h 791"/>
                      <a:gd name="T12" fmla="*/ 1589 w 1769"/>
                      <a:gd name="T13" fmla="*/ 632 h 791"/>
                      <a:gd name="T14" fmla="*/ 1389 w 1769"/>
                      <a:gd name="T15" fmla="*/ 454 h 791"/>
                      <a:gd name="T16" fmla="*/ 1109 w 1769"/>
                      <a:gd name="T17" fmla="*/ 296 h 791"/>
                      <a:gd name="T18" fmla="*/ 581 w 1769"/>
                      <a:gd name="T19" fmla="*/ 152 h 791"/>
                      <a:gd name="T20" fmla="*/ 0 w 1769"/>
                      <a:gd name="T21" fmla="*/ 76 h 791"/>
                      <a:gd name="T22" fmla="*/ 5 w 1769"/>
                      <a:gd name="T23" fmla="*/ 8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sp>
            <p:nvSpPr>
              <p:cNvPr id="14350" name="Freeform 115">
                <a:extLst>
                  <a:ext uri="{FF2B5EF4-FFF2-40B4-BE49-F238E27FC236}">
                    <a16:creationId xmlns:a16="http://schemas.microsoft.com/office/drawing/2014/main" id="{96BF34ED-C645-DF6F-617A-7024283F1553}"/>
                  </a:ext>
                </a:extLst>
              </p:cNvPr>
              <p:cNvSpPr>
                <a:spLocks/>
              </p:cNvSpPr>
              <p:nvPr/>
            </p:nvSpPr>
            <p:spPr bwMode="hidden">
              <a:xfrm flipH="1">
                <a:off x="3873" y="934"/>
                <a:ext cx="190" cy="580"/>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51" name="Arc 116">
                <a:extLst>
                  <a:ext uri="{FF2B5EF4-FFF2-40B4-BE49-F238E27FC236}">
                    <a16:creationId xmlns:a16="http://schemas.microsoft.com/office/drawing/2014/main" id="{04255205-F9A6-C845-6B3A-6C4C88325977}"/>
                  </a:ext>
                </a:extLst>
              </p:cNvPr>
              <p:cNvSpPr>
                <a:spLocks/>
              </p:cNvSpPr>
              <p:nvPr/>
            </p:nvSpPr>
            <p:spPr bwMode="hidden">
              <a:xfrm flipH="1">
                <a:off x="3527" y="725"/>
                <a:ext cx="832" cy="900"/>
              </a:xfrm>
              <a:custGeom>
                <a:avLst/>
                <a:gdLst>
                  <a:gd name="T0" fmla="*/ 211 w 21600"/>
                  <a:gd name="T1" fmla="*/ 0 h 21602"/>
                  <a:gd name="T2" fmla="*/ 832 w 21600"/>
                  <a:gd name="T3" fmla="*/ 900 h 21602"/>
                  <a:gd name="T4" fmla="*/ 0 w 21600"/>
                  <a:gd name="T5" fmla="*/ 871 h 21602"/>
                  <a:gd name="T6" fmla="*/ 0 60000 65536"/>
                  <a:gd name="T7" fmla="*/ 0 60000 65536"/>
                  <a:gd name="T8" fmla="*/ 0 60000 65536"/>
                </a:gdLst>
                <a:ahLst/>
                <a:cxnLst>
                  <a:cxn ang="T6">
                    <a:pos x="T0" y="T1"/>
                  </a:cxn>
                  <a:cxn ang="T7">
                    <a:pos x="T2" y="T3"/>
                  </a:cxn>
                  <a:cxn ang="T8">
                    <a:pos x="T4" y="T5"/>
                  </a:cxn>
                </a:cxnLst>
                <a:rect l="0" t="0" r="r" b="b"/>
                <a:pathLst>
                  <a:path w="21600" h="21602" fill="none" extrusionOk="0">
                    <a:moveTo>
                      <a:pt x="5466" y="0"/>
                    </a:moveTo>
                    <a:cubicBezTo>
                      <a:pt x="14970" y="2486"/>
                      <a:pt x="21600" y="11073"/>
                      <a:pt x="21600" y="20897"/>
                    </a:cubicBezTo>
                    <a:cubicBezTo>
                      <a:pt x="21600" y="21132"/>
                      <a:pt x="21596" y="21367"/>
                      <a:pt x="21588" y="21601"/>
                    </a:cubicBezTo>
                  </a:path>
                  <a:path w="21600" h="21602" stroke="0" extrusionOk="0">
                    <a:moveTo>
                      <a:pt x="5466" y="0"/>
                    </a:moveTo>
                    <a:cubicBezTo>
                      <a:pt x="14970" y="2486"/>
                      <a:pt x="21600" y="11073"/>
                      <a:pt x="21600" y="20897"/>
                    </a:cubicBezTo>
                    <a:cubicBezTo>
                      <a:pt x="21600" y="21132"/>
                      <a:pt x="21596" y="21367"/>
                      <a:pt x="21588" y="21601"/>
                    </a:cubicBezTo>
                    <a:lnTo>
                      <a:pt x="0" y="20897"/>
                    </a:lnTo>
                    <a:lnTo>
                      <a:pt x="5466" y="0"/>
                    </a:lnTo>
                    <a:close/>
                  </a:path>
                </a:pathLst>
              </a:cu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52" name="Arc 117">
                <a:extLst>
                  <a:ext uri="{FF2B5EF4-FFF2-40B4-BE49-F238E27FC236}">
                    <a16:creationId xmlns:a16="http://schemas.microsoft.com/office/drawing/2014/main" id="{C5674A58-19BF-F37A-9AB6-4BD8A5623A5A}"/>
                  </a:ext>
                </a:extLst>
              </p:cNvPr>
              <p:cNvSpPr>
                <a:spLocks/>
              </p:cNvSpPr>
              <p:nvPr/>
            </p:nvSpPr>
            <p:spPr bwMode="hidden">
              <a:xfrm flipV="1">
                <a:off x="4278" y="179"/>
                <a:ext cx="1007" cy="802"/>
              </a:xfrm>
              <a:custGeom>
                <a:avLst/>
                <a:gdLst>
                  <a:gd name="T0" fmla="*/ 1007 w 36729"/>
                  <a:gd name="T1" fmla="*/ 388 h 21600"/>
                  <a:gd name="T2" fmla="*/ 0 w 36729"/>
                  <a:gd name="T3" fmla="*/ 453 h 21600"/>
                  <a:gd name="T4" fmla="*/ 489 w 36729"/>
                  <a:gd name="T5" fmla="*/ 0 h 21600"/>
                  <a:gd name="T6" fmla="*/ 0 60000 65536"/>
                  <a:gd name="T7" fmla="*/ 0 60000 65536"/>
                  <a:gd name="T8" fmla="*/ 0 60000 65536"/>
                </a:gdLst>
                <a:ahLst/>
                <a:cxnLst>
                  <a:cxn ang="T6">
                    <a:pos x="T0" y="T1"/>
                  </a:cxn>
                  <a:cxn ang="T7">
                    <a:pos x="T2" y="T3"/>
                  </a:cxn>
                  <a:cxn ang="T8">
                    <a:pos x="T4" y="T5"/>
                  </a:cxn>
                </a:cxnLst>
                <a:rect l="0" t="0" r="r" b="b"/>
                <a:pathLst>
                  <a:path w="36729" h="21600" fill="none" extrusionOk="0">
                    <a:moveTo>
                      <a:pt x="36729" y="10451"/>
                    </a:moveTo>
                    <a:cubicBezTo>
                      <a:pt x="32926" y="17330"/>
                      <a:pt x="25686" y="21599"/>
                      <a:pt x="17826" y="21600"/>
                    </a:cubicBezTo>
                    <a:cubicBezTo>
                      <a:pt x="10696" y="21600"/>
                      <a:pt x="4025" y="18081"/>
                      <a:pt x="-1" y="12197"/>
                    </a:cubicBezTo>
                  </a:path>
                  <a:path w="36729" h="21600" stroke="0" extrusionOk="0">
                    <a:moveTo>
                      <a:pt x="36729" y="10451"/>
                    </a:moveTo>
                    <a:cubicBezTo>
                      <a:pt x="32926" y="17330"/>
                      <a:pt x="25686" y="21599"/>
                      <a:pt x="17826" y="21600"/>
                    </a:cubicBezTo>
                    <a:cubicBezTo>
                      <a:pt x="10696" y="21600"/>
                      <a:pt x="4025" y="18081"/>
                      <a:pt x="-1" y="12197"/>
                    </a:cubicBezTo>
                    <a:lnTo>
                      <a:pt x="17826" y="0"/>
                    </a:lnTo>
                    <a:lnTo>
                      <a:pt x="36729" y="10451"/>
                    </a:lnTo>
                    <a:close/>
                  </a:path>
                </a:pathLst>
              </a:cu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53" name="Arc 118">
                <a:extLst>
                  <a:ext uri="{FF2B5EF4-FFF2-40B4-BE49-F238E27FC236}">
                    <a16:creationId xmlns:a16="http://schemas.microsoft.com/office/drawing/2014/main" id="{CE38DFF4-5E9D-8303-BD28-0BB41D6DEB4C}"/>
                  </a:ext>
                </a:extLst>
              </p:cNvPr>
              <p:cNvSpPr>
                <a:spLocks/>
              </p:cNvSpPr>
              <p:nvPr/>
            </p:nvSpPr>
            <p:spPr bwMode="hidden">
              <a:xfrm flipH="1">
                <a:off x="3612" y="580"/>
                <a:ext cx="485" cy="933"/>
              </a:xfrm>
              <a:custGeom>
                <a:avLst/>
                <a:gdLst>
                  <a:gd name="T0" fmla="*/ 0 w 28940"/>
                  <a:gd name="T1" fmla="*/ 54 h 22305"/>
                  <a:gd name="T2" fmla="*/ 485 w 28940"/>
                  <a:gd name="T3" fmla="*/ 933 h 22305"/>
                  <a:gd name="T4" fmla="*/ 123 w 28940"/>
                  <a:gd name="T5" fmla="*/ 904 h 22305"/>
                  <a:gd name="T6" fmla="*/ 0 60000 65536"/>
                  <a:gd name="T7" fmla="*/ 0 60000 65536"/>
                  <a:gd name="T8" fmla="*/ 0 60000 65536"/>
                </a:gdLst>
                <a:ahLst/>
                <a:cxnLst>
                  <a:cxn ang="T6">
                    <a:pos x="T0" y="T1"/>
                  </a:cxn>
                  <a:cxn ang="T7">
                    <a:pos x="T2" y="T3"/>
                  </a:cxn>
                  <a:cxn ang="T8">
                    <a:pos x="T4" y="T5"/>
                  </a:cxn>
                </a:cxnLst>
                <a:rect l="0" t="0" r="r" b="b"/>
                <a:pathLst>
                  <a:path w="28940" h="22305" fill="none" extrusionOk="0">
                    <a:moveTo>
                      <a:pt x="0" y="1285"/>
                    </a:moveTo>
                    <a:cubicBezTo>
                      <a:pt x="2353" y="434"/>
                      <a:pt x="4837" y="-1"/>
                      <a:pt x="7340" y="0"/>
                    </a:cubicBezTo>
                    <a:cubicBezTo>
                      <a:pt x="19269" y="0"/>
                      <a:pt x="28940" y="9670"/>
                      <a:pt x="28940" y="21600"/>
                    </a:cubicBezTo>
                    <a:cubicBezTo>
                      <a:pt x="28940" y="21835"/>
                      <a:pt x="28936" y="22070"/>
                      <a:pt x="28928" y="22304"/>
                    </a:cubicBezTo>
                  </a:path>
                  <a:path w="28940" h="22305" stroke="0" extrusionOk="0">
                    <a:moveTo>
                      <a:pt x="0" y="1285"/>
                    </a:moveTo>
                    <a:cubicBezTo>
                      <a:pt x="2353" y="434"/>
                      <a:pt x="4837" y="-1"/>
                      <a:pt x="7340" y="0"/>
                    </a:cubicBezTo>
                    <a:cubicBezTo>
                      <a:pt x="19269" y="0"/>
                      <a:pt x="28940" y="9670"/>
                      <a:pt x="28940" y="21600"/>
                    </a:cubicBezTo>
                    <a:cubicBezTo>
                      <a:pt x="28940" y="21835"/>
                      <a:pt x="28936" y="22070"/>
                      <a:pt x="28928" y="22304"/>
                    </a:cubicBezTo>
                    <a:lnTo>
                      <a:pt x="7340" y="21600"/>
                    </a:lnTo>
                    <a:lnTo>
                      <a:pt x="0" y="1285"/>
                    </a:lnTo>
                    <a:close/>
                  </a:path>
                </a:pathLst>
              </a:cu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54" name="Arc 119">
                <a:extLst>
                  <a:ext uri="{FF2B5EF4-FFF2-40B4-BE49-F238E27FC236}">
                    <a16:creationId xmlns:a16="http://schemas.microsoft.com/office/drawing/2014/main" id="{CA90AE77-9D9A-779D-0333-E73B1B2CED17}"/>
                  </a:ext>
                </a:extLst>
              </p:cNvPr>
              <p:cNvSpPr>
                <a:spLocks/>
              </p:cNvSpPr>
              <p:nvPr/>
            </p:nvSpPr>
            <p:spPr bwMode="hidden">
              <a:xfrm flipH="1">
                <a:off x="3267" y="628"/>
                <a:ext cx="791" cy="928"/>
              </a:xfrm>
              <a:custGeom>
                <a:avLst/>
                <a:gdLst>
                  <a:gd name="T0" fmla="*/ 0 w 30473"/>
                  <a:gd name="T1" fmla="*/ 79 h 22305"/>
                  <a:gd name="T2" fmla="*/ 791 w 30473"/>
                  <a:gd name="T3" fmla="*/ 928 h 22305"/>
                  <a:gd name="T4" fmla="*/ 230 w 30473"/>
                  <a:gd name="T5" fmla="*/ 899 h 22305"/>
                  <a:gd name="T6" fmla="*/ 0 60000 65536"/>
                  <a:gd name="T7" fmla="*/ 0 60000 65536"/>
                  <a:gd name="T8" fmla="*/ 0 60000 65536"/>
                </a:gdLst>
                <a:ahLst/>
                <a:cxnLst>
                  <a:cxn ang="T6">
                    <a:pos x="T0" y="T1"/>
                  </a:cxn>
                  <a:cxn ang="T7">
                    <a:pos x="T2" y="T3"/>
                  </a:cxn>
                  <a:cxn ang="T8">
                    <a:pos x="T4" y="T5"/>
                  </a:cxn>
                </a:cxnLst>
                <a:rect l="0" t="0" r="r" b="b"/>
                <a:pathLst>
                  <a:path w="30473" h="22305" fill="none" extrusionOk="0">
                    <a:moveTo>
                      <a:pt x="-1" y="1906"/>
                    </a:moveTo>
                    <a:cubicBezTo>
                      <a:pt x="2789" y="649"/>
                      <a:pt x="5813" y="-1"/>
                      <a:pt x="8873" y="0"/>
                    </a:cubicBezTo>
                    <a:cubicBezTo>
                      <a:pt x="20802" y="0"/>
                      <a:pt x="30473" y="9670"/>
                      <a:pt x="30473" y="21600"/>
                    </a:cubicBezTo>
                    <a:cubicBezTo>
                      <a:pt x="30473" y="21835"/>
                      <a:pt x="30469" y="22070"/>
                      <a:pt x="30461" y="22304"/>
                    </a:cubicBezTo>
                  </a:path>
                  <a:path w="30473" h="22305" stroke="0" extrusionOk="0">
                    <a:moveTo>
                      <a:pt x="-1" y="1906"/>
                    </a:moveTo>
                    <a:cubicBezTo>
                      <a:pt x="2789" y="649"/>
                      <a:pt x="5813" y="-1"/>
                      <a:pt x="8873" y="0"/>
                    </a:cubicBezTo>
                    <a:cubicBezTo>
                      <a:pt x="20802" y="0"/>
                      <a:pt x="30473" y="9670"/>
                      <a:pt x="30473" y="21600"/>
                    </a:cubicBezTo>
                    <a:cubicBezTo>
                      <a:pt x="30473" y="21835"/>
                      <a:pt x="30469" y="22070"/>
                      <a:pt x="30461" y="22304"/>
                    </a:cubicBezTo>
                    <a:lnTo>
                      <a:pt x="8873" y="21600"/>
                    </a:lnTo>
                    <a:lnTo>
                      <a:pt x="-1" y="1906"/>
                    </a:lnTo>
                    <a:close/>
                  </a:path>
                </a:pathLst>
              </a:cu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55" name="Arc 120">
                <a:extLst>
                  <a:ext uri="{FF2B5EF4-FFF2-40B4-BE49-F238E27FC236}">
                    <a16:creationId xmlns:a16="http://schemas.microsoft.com/office/drawing/2014/main" id="{F8C3D868-EF42-9052-9937-25E82557CC10}"/>
                  </a:ext>
                </a:extLst>
              </p:cNvPr>
              <p:cNvSpPr>
                <a:spLocks/>
              </p:cNvSpPr>
              <p:nvPr/>
            </p:nvSpPr>
            <p:spPr bwMode="hidden">
              <a:xfrm flipH="1">
                <a:off x="3197" y="458"/>
                <a:ext cx="932" cy="933"/>
              </a:xfrm>
              <a:custGeom>
                <a:avLst/>
                <a:gdLst>
                  <a:gd name="T0" fmla="*/ 0 w 34455"/>
                  <a:gd name="T1" fmla="*/ 177 h 22305"/>
                  <a:gd name="T2" fmla="*/ 932 w 34455"/>
                  <a:gd name="T3" fmla="*/ 933 h 22305"/>
                  <a:gd name="T4" fmla="*/ 348 w 34455"/>
                  <a:gd name="T5" fmla="*/ 904 h 22305"/>
                  <a:gd name="T6" fmla="*/ 0 60000 65536"/>
                  <a:gd name="T7" fmla="*/ 0 60000 65536"/>
                  <a:gd name="T8" fmla="*/ 0 60000 65536"/>
                </a:gdLst>
                <a:ahLst/>
                <a:cxnLst>
                  <a:cxn ang="T6">
                    <a:pos x="T0" y="T1"/>
                  </a:cxn>
                  <a:cxn ang="T7">
                    <a:pos x="T2" y="T3"/>
                  </a:cxn>
                  <a:cxn ang="T8">
                    <a:pos x="T4" y="T5"/>
                  </a:cxn>
                </a:cxnLst>
                <a:rect l="0" t="0" r="r" b="b"/>
                <a:pathLst>
                  <a:path w="34455" h="22305" fill="none" extrusionOk="0">
                    <a:moveTo>
                      <a:pt x="0" y="4241"/>
                    </a:moveTo>
                    <a:cubicBezTo>
                      <a:pt x="3720" y="1486"/>
                      <a:pt x="8226" y="-1"/>
                      <a:pt x="12855" y="0"/>
                    </a:cubicBezTo>
                    <a:cubicBezTo>
                      <a:pt x="24784" y="0"/>
                      <a:pt x="34455" y="9670"/>
                      <a:pt x="34455" y="21600"/>
                    </a:cubicBezTo>
                    <a:cubicBezTo>
                      <a:pt x="34455" y="21835"/>
                      <a:pt x="34451" y="22070"/>
                      <a:pt x="34443" y="22304"/>
                    </a:cubicBezTo>
                  </a:path>
                  <a:path w="34455" h="22305" stroke="0" extrusionOk="0">
                    <a:moveTo>
                      <a:pt x="0" y="4241"/>
                    </a:moveTo>
                    <a:cubicBezTo>
                      <a:pt x="3720" y="1486"/>
                      <a:pt x="8226" y="-1"/>
                      <a:pt x="12855" y="0"/>
                    </a:cubicBezTo>
                    <a:cubicBezTo>
                      <a:pt x="24784" y="0"/>
                      <a:pt x="34455" y="9670"/>
                      <a:pt x="34455" y="21600"/>
                    </a:cubicBezTo>
                    <a:cubicBezTo>
                      <a:pt x="34455" y="21835"/>
                      <a:pt x="34451" y="22070"/>
                      <a:pt x="34443" y="22304"/>
                    </a:cubicBezTo>
                    <a:lnTo>
                      <a:pt x="12855" y="21600"/>
                    </a:lnTo>
                    <a:lnTo>
                      <a:pt x="0" y="4241"/>
                    </a:lnTo>
                    <a:close/>
                  </a:path>
                </a:pathLst>
              </a:cu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56" name="Arc 121">
                <a:extLst>
                  <a:ext uri="{FF2B5EF4-FFF2-40B4-BE49-F238E27FC236}">
                    <a16:creationId xmlns:a16="http://schemas.microsoft.com/office/drawing/2014/main" id="{E614D687-CB66-E664-4902-2D8EA5FE4F63}"/>
                  </a:ext>
                </a:extLst>
              </p:cNvPr>
              <p:cNvSpPr>
                <a:spLocks/>
              </p:cNvSpPr>
              <p:nvPr/>
            </p:nvSpPr>
            <p:spPr bwMode="hidden">
              <a:xfrm>
                <a:off x="4229" y="589"/>
                <a:ext cx="149" cy="933"/>
              </a:xfrm>
              <a:custGeom>
                <a:avLst/>
                <a:gdLst>
                  <a:gd name="T0" fmla="*/ 0 w 34812"/>
                  <a:gd name="T1" fmla="*/ 189 h 22305"/>
                  <a:gd name="T2" fmla="*/ 149 w 34812"/>
                  <a:gd name="T3" fmla="*/ 933 h 22305"/>
                  <a:gd name="T4" fmla="*/ 57 w 34812"/>
                  <a:gd name="T5" fmla="*/ 904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57" name="Arc 122">
                <a:extLst>
                  <a:ext uri="{FF2B5EF4-FFF2-40B4-BE49-F238E27FC236}">
                    <a16:creationId xmlns:a16="http://schemas.microsoft.com/office/drawing/2014/main" id="{0B46E334-8D16-8FD3-3AFE-8312F2ACD2C3}"/>
                  </a:ext>
                </a:extLst>
              </p:cNvPr>
              <p:cNvSpPr>
                <a:spLocks/>
              </p:cNvSpPr>
              <p:nvPr/>
            </p:nvSpPr>
            <p:spPr bwMode="hidden">
              <a:xfrm>
                <a:off x="4269" y="585"/>
                <a:ext cx="393" cy="933"/>
              </a:xfrm>
              <a:custGeom>
                <a:avLst/>
                <a:gdLst>
                  <a:gd name="T0" fmla="*/ 0 w 34812"/>
                  <a:gd name="T1" fmla="*/ 189 h 22305"/>
                  <a:gd name="T2" fmla="*/ 393 w 34812"/>
                  <a:gd name="T3" fmla="*/ 933 h 22305"/>
                  <a:gd name="T4" fmla="*/ 149 w 34812"/>
                  <a:gd name="T5" fmla="*/ 904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58" name="Arc 123">
                <a:extLst>
                  <a:ext uri="{FF2B5EF4-FFF2-40B4-BE49-F238E27FC236}">
                    <a16:creationId xmlns:a16="http://schemas.microsoft.com/office/drawing/2014/main" id="{FF4486B7-F100-288D-A71D-313725486E7C}"/>
                  </a:ext>
                </a:extLst>
              </p:cNvPr>
              <p:cNvSpPr>
                <a:spLocks/>
              </p:cNvSpPr>
              <p:nvPr/>
            </p:nvSpPr>
            <p:spPr bwMode="hidden">
              <a:xfrm>
                <a:off x="4302" y="463"/>
                <a:ext cx="558" cy="933"/>
              </a:xfrm>
              <a:custGeom>
                <a:avLst/>
                <a:gdLst>
                  <a:gd name="T0" fmla="*/ 0 w 34812"/>
                  <a:gd name="T1" fmla="*/ 189 h 22305"/>
                  <a:gd name="T2" fmla="*/ 558 w 34812"/>
                  <a:gd name="T3" fmla="*/ 933 h 22305"/>
                  <a:gd name="T4" fmla="*/ 212 w 34812"/>
                  <a:gd name="T5" fmla="*/ 904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59" name="Freeform 124">
                <a:extLst>
                  <a:ext uri="{FF2B5EF4-FFF2-40B4-BE49-F238E27FC236}">
                    <a16:creationId xmlns:a16="http://schemas.microsoft.com/office/drawing/2014/main" id="{282A83C7-63C2-2B1C-B3C0-C989FAA8CA63}"/>
                  </a:ext>
                </a:extLst>
              </p:cNvPr>
              <p:cNvSpPr>
                <a:spLocks/>
              </p:cNvSpPr>
              <p:nvPr/>
            </p:nvSpPr>
            <p:spPr bwMode="hidden">
              <a:xfrm>
                <a:off x="4410" y="1033"/>
                <a:ext cx="188" cy="580"/>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60" name="Freeform 125">
                <a:extLst>
                  <a:ext uri="{FF2B5EF4-FFF2-40B4-BE49-F238E27FC236}">
                    <a16:creationId xmlns:a16="http://schemas.microsoft.com/office/drawing/2014/main" id="{440EF022-E438-20ED-E706-0337FA645486}"/>
                  </a:ext>
                </a:extLst>
              </p:cNvPr>
              <p:cNvSpPr>
                <a:spLocks/>
              </p:cNvSpPr>
              <p:nvPr/>
            </p:nvSpPr>
            <p:spPr bwMode="hidden">
              <a:xfrm rot="19660755" flipV="1">
                <a:off x="4114" y="843"/>
                <a:ext cx="171" cy="326"/>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61" name="Arc 126">
                <a:extLst>
                  <a:ext uri="{FF2B5EF4-FFF2-40B4-BE49-F238E27FC236}">
                    <a16:creationId xmlns:a16="http://schemas.microsoft.com/office/drawing/2014/main" id="{8EEADD09-CDCA-26CC-7D96-2E414BFB356A}"/>
                  </a:ext>
                </a:extLst>
              </p:cNvPr>
              <p:cNvSpPr>
                <a:spLocks/>
              </p:cNvSpPr>
              <p:nvPr/>
            </p:nvSpPr>
            <p:spPr bwMode="hidden">
              <a:xfrm flipH="1">
                <a:off x="3144" y="319"/>
                <a:ext cx="996" cy="933"/>
              </a:xfrm>
              <a:custGeom>
                <a:avLst/>
                <a:gdLst>
                  <a:gd name="T0" fmla="*/ 0 w 36830"/>
                  <a:gd name="T1" fmla="*/ 263 h 22305"/>
                  <a:gd name="T2" fmla="*/ 996 w 36830"/>
                  <a:gd name="T3" fmla="*/ 933 h 22305"/>
                  <a:gd name="T4" fmla="*/ 412 w 36830"/>
                  <a:gd name="T5" fmla="*/ 904 h 22305"/>
                  <a:gd name="T6" fmla="*/ 0 60000 65536"/>
                  <a:gd name="T7" fmla="*/ 0 60000 65536"/>
                  <a:gd name="T8" fmla="*/ 0 60000 65536"/>
                </a:gdLst>
                <a:ahLst/>
                <a:cxnLst>
                  <a:cxn ang="T6">
                    <a:pos x="T0" y="T1"/>
                  </a:cxn>
                  <a:cxn ang="T7">
                    <a:pos x="T2" y="T3"/>
                  </a:cxn>
                  <a:cxn ang="T8">
                    <a:pos x="T4" y="T5"/>
                  </a:cxn>
                </a:cxnLst>
                <a:rect l="0" t="0" r="r" b="b"/>
                <a:pathLst>
                  <a:path w="36830" h="22305" fill="none" extrusionOk="0">
                    <a:moveTo>
                      <a:pt x="0" y="6283"/>
                    </a:moveTo>
                    <a:cubicBezTo>
                      <a:pt x="4047" y="2258"/>
                      <a:pt x="9522" y="-1"/>
                      <a:pt x="15230" y="0"/>
                    </a:cubicBezTo>
                    <a:cubicBezTo>
                      <a:pt x="27159" y="0"/>
                      <a:pt x="36830" y="9670"/>
                      <a:pt x="36830" y="21600"/>
                    </a:cubicBezTo>
                    <a:cubicBezTo>
                      <a:pt x="36830" y="21835"/>
                      <a:pt x="36826" y="22070"/>
                      <a:pt x="36818" y="22304"/>
                    </a:cubicBezTo>
                  </a:path>
                  <a:path w="36830" h="22305" stroke="0" extrusionOk="0">
                    <a:moveTo>
                      <a:pt x="0" y="6283"/>
                    </a:moveTo>
                    <a:cubicBezTo>
                      <a:pt x="4047" y="2258"/>
                      <a:pt x="9522" y="-1"/>
                      <a:pt x="15230" y="0"/>
                    </a:cubicBezTo>
                    <a:cubicBezTo>
                      <a:pt x="27159" y="0"/>
                      <a:pt x="36830" y="9670"/>
                      <a:pt x="36830" y="21600"/>
                    </a:cubicBezTo>
                    <a:cubicBezTo>
                      <a:pt x="36830" y="21835"/>
                      <a:pt x="36826" y="22070"/>
                      <a:pt x="36818" y="22304"/>
                    </a:cubicBezTo>
                    <a:lnTo>
                      <a:pt x="15230" y="21600"/>
                    </a:lnTo>
                    <a:lnTo>
                      <a:pt x="0" y="6283"/>
                    </a:lnTo>
                    <a:close/>
                  </a:path>
                </a:pathLst>
              </a:cu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62" name="Arc 127">
                <a:extLst>
                  <a:ext uri="{FF2B5EF4-FFF2-40B4-BE49-F238E27FC236}">
                    <a16:creationId xmlns:a16="http://schemas.microsoft.com/office/drawing/2014/main" id="{B5CDB4E3-E226-C21C-6F03-D1DF3EBE12D6}"/>
                  </a:ext>
                </a:extLst>
              </p:cNvPr>
              <p:cNvSpPr>
                <a:spLocks/>
              </p:cNvSpPr>
              <p:nvPr/>
            </p:nvSpPr>
            <p:spPr bwMode="hidden">
              <a:xfrm flipH="1">
                <a:off x="3426" y="122"/>
                <a:ext cx="724" cy="900"/>
              </a:xfrm>
              <a:custGeom>
                <a:avLst/>
                <a:gdLst>
                  <a:gd name="T0" fmla="*/ 0 w 31881"/>
                  <a:gd name="T1" fmla="*/ 417 h 21600"/>
                  <a:gd name="T2" fmla="*/ 724 w 31881"/>
                  <a:gd name="T3" fmla="*/ 203 h 21600"/>
                  <a:gd name="T4" fmla="*/ 414 w 31881"/>
                  <a:gd name="T5" fmla="*/ 900 h 21600"/>
                  <a:gd name="T6" fmla="*/ 0 60000 65536"/>
                  <a:gd name="T7" fmla="*/ 0 60000 65536"/>
                  <a:gd name="T8" fmla="*/ 0 60000 65536"/>
                </a:gdLst>
                <a:ahLst/>
                <a:cxnLst>
                  <a:cxn ang="T6">
                    <a:pos x="T0" y="T1"/>
                  </a:cxn>
                  <a:cxn ang="T7">
                    <a:pos x="T2" y="T3"/>
                  </a:cxn>
                  <a:cxn ang="T8">
                    <a:pos x="T4" y="T5"/>
                  </a:cxn>
                </a:cxnLst>
                <a:rect l="0" t="0" r="r" b="b"/>
                <a:pathLst>
                  <a:path w="31881" h="21600" fill="none" extrusionOk="0">
                    <a:moveTo>
                      <a:pt x="-1" y="10015"/>
                    </a:moveTo>
                    <a:cubicBezTo>
                      <a:pt x="3963" y="3778"/>
                      <a:pt x="10840" y="-1"/>
                      <a:pt x="18231" y="0"/>
                    </a:cubicBezTo>
                    <a:cubicBezTo>
                      <a:pt x="23204" y="0"/>
                      <a:pt x="28026" y="1716"/>
                      <a:pt x="31881" y="4859"/>
                    </a:cubicBezTo>
                  </a:path>
                  <a:path w="31881" h="21600" stroke="0" extrusionOk="0">
                    <a:moveTo>
                      <a:pt x="-1" y="10015"/>
                    </a:moveTo>
                    <a:cubicBezTo>
                      <a:pt x="3963" y="3778"/>
                      <a:pt x="10840" y="-1"/>
                      <a:pt x="18231" y="0"/>
                    </a:cubicBezTo>
                    <a:cubicBezTo>
                      <a:pt x="23204" y="0"/>
                      <a:pt x="28026" y="1716"/>
                      <a:pt x="31881" y="4859"/>
                    </a:cubicBezTo>
                    <a:lnTo>
                      <a:pt x="18231" y="21600"/>
                    </a:lnTo>
                    <a:lnTo>
                      <a:pt x="-1" y="10015"/>
                    </a:lnTo>
                    <a:close/>
                  </a:path>
                </a:pathLst>
              </a:cu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63" name="Arc 128">
                <a:extLst>
                  <a:ext uri="{FF2B5EF4-FFF2-40B4-BE49-F238E27FC236}">
                    <a16:creationId xmlns:a16="http://schemas.microsoft.com/office/drawing/2014/main" id="{4F3FF947-DF6B-A8B0-AD60-D4BBF1FD998B}"/>
                  </a:ext>
                </a:extLst>
              </p:cNvPr>
              <p:cNvSpPr>
                <a:spLocks/>
              </p:cNvSpPr>
              <p:nvPr/>
            </p:nvSpPr>
            <p:spPr bwMode="hidden">
              <a:xfrm>
                <a:off x="4199" y="502"/>
                <a:ext cx="297" cy="901"/>
              </a:xfrm>
              <a:custGeom>
                <a:avLst/>
                <a:gdLst>
                  <a:gd name="T0" fmla="*/ 0 w 31146"/>
                  <a:gd name="T1" fmla="*/ 188 h 21600"/>
                  <a:gd name="T2" fmla="*/ 297 w 31146"/>
                  <a:gd name="T3" fmla="*/ 399 h 21600"/>
                  <a:gd name="T4" fmla="*/ 126 w 31146"/>
                  <a:gd name="T5" fmla="*/ 901 h 21600"/>
                  <a:gd name="T6" fmla="*/ 0 60000 65536"/>
                  <a:gd name="T7" fmla="*/ 0 60000 65536"/>
                  <a:gd name="T8" fmla="*/ 0 60000 65536"/>
                </a:gdLst>
                <a:ahLst/>
                <a:cxnLst>
                  <a:cxn ang="T6">
                    <a:pos x="T0" y="T1"/>
                  </a:cxn>
                  <a:cxn ang="T7">
                    <a:pos x="T2" y="T3"/>
                  </a:cxn>
                  <a:cxn ang="T8">
                    <a:pos x="T4" y="T5"/>
                  </a:cxn>
                </a:cxnLst>
                <a:rect l="0" t="0" r="r" b="b"/>
                <a:pathLst>
                  <a:path w="31146" h="21600" fill="none" extrusionOk="0">
                    <a:moveTo>
                      <a:pt x="-1" y="4511"/>
                    </a:moveTo>
                    <a:cubicBezTo>
                      <a:pt x="3783" y="1586"/>
                      <a:pt x="8429" y="-1"/>
                      <a:pt x="13212" y="0"/>
                    </a:cubicBezTo>
                    <a:cubicBezTo>
                      <a:pt x="20409" y="0"/>
                      <a:pt x="27134" y="3585"/>
                      <a:pt x="31145" y="9561"/>
                    </a:cubicBezTo>
                  </a:path>
                  <a:path w="31146" h="21600" stroke="0" extrusionOk="0">
                    <a:moveTo>
                      <a:pt x="-1" y="4511"/>
                    </a:moveTo>
                    <a:cubicBezTo>
                      <a:pt x="3783" y="1586"/>
                      <a:pt x="8429" y="-1"/>
                      <a:pt x="13212" y="0"/>
                    </a:cubicBezTo>
                    <a:cubicBezTo>
                      <a:pt x="20409" y="0"/>
                      <a:pt x="27134" y="3585"/>
                      <a:pt x="31145" y="9561"/>
                    </a:cubicBezTo>
                    <a:lnTo>
                      <a:pt x="13212" y="21600"/>
                    </a:lnTo>
                    <a:lnTo>
                      <a:pt x="-1" y="4511"/>
                    </a:lnTo>
                    <a:close/>
                  </a:path>
                </a:pathLst>
              </a:cu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64" name="Freeform 129">
                <a:extLst>
                  <a:ext uri="{FF2B5EF4-FFF2-40B4-BE49-F238E27FC236}">
                    <a16:creationId xmlns:a16="http://schemas.microsoft.com/office/drawing/2014/main" id="{3876E7C2-E13A-AEE6-392A-5C42697F9EFD}"/>
                  </a:ext>
                </a:extLst>
              </p:cNvPr>
              <p:cNvSpPr>
                <a:spLocks/>
              </p:cNvSpPr>
              <p:nvPr/>
            </p:nvSpPr>
            <p:spPr bwMode="hidden">
              <a:xfrm flipH="1">
                <a:off x="3307" y="981"/>
                <a:ext cx="426" cy="598"/>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65" name="Freeform 130">
                <a:extLst>
                  <a:ext uri="{FF2B5EF4-FFF2-40B4-BE49-F238E27FC236}">
                    <a16:creationId xmlns:a16="http://schemas.microsoft.com/office/drawing/2014/main" id="{8F6A8B84-3D0E-59B4-7AAF-62438AE0F982}"/>
                  </a:ext>
                </a:extLst>
              </p:cNvPr>
              <p:cNvSpPr>
                <a:spLocks/>
              </p:cNvSpPr>
              <p:nvPr/>
            </p:nvSpPr>
            <p:spPr bwMode="hidden">
              <a:xfrm flipH="1">
                <a:off x="3507" y="350"/>
                <a:ext cx="273" cy="59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66" name="Freeform 131">
                <a:extLst>
                  <a:ext uri="{FF2B5EF4-FFF2-40B4-BE49-F238E27FC236}">
                    <a16:creationId xmlns:a16="http://schemas.microsoft.com/office/drawing/2014/main" id="{F6F6C4A0-08CA-6DC8-BE53-A6AC084BC686}"/>
                  </a:ext>
                </a:extLst>
              </p:cNvPr>
              <p:cNvSpPr>
                <a:spLocks/>
              </p:cNvSpPr>
              <p:nvPr/>
            </p:nvSpPr>
            <p:spPr bwMode="hidden">
              <a:xfrm flipH="1">
                <a:off x="3821" y="172"/>
                <a:ext cx="164" cy="59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67" name="Freeform 132">
                <a:extLst>
                  <a:ext uri="{FF2B5EF4-FFF2-40B4-BE49-F238E27FC236}">
                    <a16:creationId xmlns:a16="http://schemas.microsoft.com/office/drawing/2014/main" id="{CCA573ED-8644-8B55-0E86-67916CFC4FEB}"/>
                  </a:ext>
                </a:extLst>
              </p:cNvPr>
              <p:cNvSpPr>
                <a:spLocks/>
              </p:cNvSpPr>
              <p:nvPr/>
            </p:nvSpPr>
            <p:spPr bwMode="hidden">
              <a:xfrm>
                <a:off x="4841" y="894"/>
                <a:ext cx="395" cy="628"/>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68" name="Freeform 133">
                <a:extLst>
                  <a:ext uri="{FF2B5EF4-FFF2-40B4-BE49-F238E27FC236}">
                    <a16:creationId xmlns:a16="http://schemas.microsoft.com/office/drawing/2014/main" id="{B9626B94-9D31-0CF2-BD0B-559C3D619ADA}"/>
                  </a:ext>
                </a:extLst>
              </p:cNvPr>
              <p:cNvSpPr>
                <a:spLocks/>
              </p:cNvSpPr>
              <p:nvPr/>
            </p:nvSpPr>
            <p:spPr bwMode="hidden">
              <a:xfrm>
                <a:off x="4636" y="576"/>
                <a:ext cx="594" cy="417"/>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69" name="Freeform 134">
                <a:extLst>
                  <a:ext uri="{FF2B5EF4-FFF2-40B4-BE49-F238E27FC236}">
                    <a16:creationId xmlns:a16="http://schemas.microsoft.com/office/drawing/2014/main" id="{50B531CB-69DF-21FE-0450-EC3E16648C6D}"/>
                  </a:ext>
                </a:extLst>
              </p:cNvPr>
              <p:cNvSpPr>
                <a:spLocks/>
              </p:cNvSpPr>
              <p:nvPr/>
            </p:nvSpPr>
            <p:spPr bwMode="hidden">
              <a:xfrm>
                <a:off x="4658" y="132"/>
                <a:ext cx="260" cy="559"/>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70" name="Freeform 135">
                <a:extLst>
                  <a:ext uri="{FF2B5EF4-FFF2-40B4-BE49-F238E27FC236}">
                    <a16:creationId xmlns:a16="http://schemas.microsoft.com/office/drawing/2014/main" id="{0ABF5624-4069-C5F2-4F91-5A02024C1D7F}"/>
                  </a:ext>
                </a:extLst>
              </p:cNvPr>
              <p:cNvSpPr>
                <a:spLocks/>
              </p:cNvSpPr>
              <p:nvPr/>
            </p:nvSpPr>
            <p:spPr bwMode="hidden">
              <a:xfrm rot="-1346631">
                <a:off x="4401" y="599"/>
                <a:ext cx="175" cy="329"/>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71" name="Freeform 136">
                <a:extLst>
                  <a:ext uri="{FF2B5EF4-FFF2-40B4-BE49-F238E27FC236}">
                    <a16:creationId xmlns:a16="http://schemas.microsoft.com/office/drawing/2014/main" id="{041EF02B-537A-B244-EC23-B369ECEBE46D}"/>
                  </a:ext>
                </a:extLst>
              </p:cNvPr>
              <p:cNvSpPr>
                <a:spLocks/>
              </p:cNvSpPr>
              <p:nvPr/>
            </p:nvSpPr>
            <p:spPr bwMode="hidden">
              <a:xfrm rot="1346631" flipH="1">
                <a:off x="3783" y="589"/>
                <a:ext cx="172" cy="330"/>
              </a:xfrm>
              <a:custGeom>
                <a:avLst/>
                <a:gdLst>
                  <a:gd name="T0" fmla="*/ 0 w 776"/>
                  <a:gd name="T1" fmla="*/ 64 h 2368"/>
                  <a:gd name="T2" fmla="*/ 240 w 776"/>
                  <a:gd name="T3" fmla="*/ 16 h 2368"/>
                  <a:gd name="T4" fmla="*/ 96 w 776"/>
                  <a:gd name="T5" fmla="*/ 160 h 2368"/>
                  <a:gd name="T6" fmla="*/ 336 w 776"/>
                  <a:gd name="T7" fmla="*/ 160 h 2368"/>
                  <a:gd name="T8" fmla="*/ 192 w 776"/>
                  <a:gd name="T9" fmla="*/ 304 h 2368"/>
                  <a:gd name="T10" fmla="*/ 384 w 776"/>
                  <a:gd name="T11" fmla="*/ 352 h 2368"/>
                  <a:gd name="T12" fmla="*/ 288 w 776"/>
                  <a:gd name="T13" fmla="*/ 448 h 2368"/>
                  <a:gd name="T14" fmla="*/ 480 w 776"/>
                  <a:gd name="T15" fmla="*/ 496 h 2368"/>
                  <a:gd name="T16" fmla="*/ 384 w 776"/>
                  <a:gd name="T17" fmla="*/ 592 h 2368"/>
                  <a:gd name="T18" fmla="*/ 528 w 776"/>
                  <a:gd name="T19" fmla="*/ 640 h 2368"/>
                  <a:gd name="T20" fmla="*/ 480 w 776"/>
                  <a:gd name="T21" fmla="*/ 736 h 2368"/>
                  <a:gd name="T22" fmla="*/ 576 w 776"/>
                  <a:gd name="T23" fmla="*/ 832 h 2368"/>
                  <a:gd name="T24" fmla="*/ 576 w 776"/>
                  <a:gd name="T25" fmla="*/ 928 h 2368"/>
                  <a:gd name="T26" fmla="*/ 672 w 776"/>
                  <a:gd name="T27" fmla="*/ 1072 h 2368"/>
                  <a:gd name="T28" fmla="*/ 624 w 776"/>
                  <a:gd name="T29" fmla="*/ 1216 h 2368"/>
                  <a:gd name="T30" fmla="*/ 720 w 776"/>
                  <a:gd name="T31" fmla="*/ 1312 h 2368"/>
                  <a:gd name="T32" fmla="*/ 672 w 776"/>
                  <a:gd name="T33" fmla="*/ 1456 h 2368"/>
                  <a:gd name="T34" fmla="*/ 720 w 776"/>
                  <a:gd name="T35" fmla="*/ 1600 h 2368"/>
                  <a:gd name="T36" fmla="*/ 672 w 776"/>
                  <a:gd name="T37" fmla="*/ 1696 h 2368"/>
                  <a:gd name="T38" fmla="*/ 768 w 776"/>
                  <a:gd name="T39" fmla="*/ 1840 h 2368"/>
                  <a:gd name="T40" fmla="*/ 720 w 776"/>
                  <a:gd name="T41" fmla="*/ 1984 h 2368"/>
                  <a:gd name="T42" fmla="*/ 768 w 776"/>
                  <a:gd name="T43" fmla="*/ 2176 h 2368"/>
                  <a:gd name="T44" fmla="*/ 720 w 776"/>
                  <a:gd name="T45" fmla="*/ 2224 h 2368"/>
                  <a:gd name="T46" fmla="*/ 768 w 776"/>
                  <a:gd name="T47" fmla="*/ 236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4339" name="Rectangle 137">
            <a:extLst>
              <a:ext uri="{FF2B5EF4-FFF2-40B4-BE49-F238E27FC236}">
                <a16:creationId xmlns:a16="http://schemas.microsoft.com/office/drawing/2014/main" id="{16D3BBD2-B4FF-D61F-1549-ED0335556CE5}"/>
              </a:ext>
            </a:extLst>
          </p:cNvPr>
          <p:cNvSpPr>
            <a:spLocks noGrp="1" noChangeArrowheads="1"/>
          </p:cNvSpPr>
          <p:nvPr>
            <p:ph type="title"/>
          </p:nvPr>
        </p:nvSpPr>
        <p:spPr bwMode="auto">
          <a:xfrm>
            <a:off x="685800" y="301625"/>
            <a:ext cx="7772400"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JP"/>
              <a:t>Click to edit Master title style</a:t>
            </a:r>
          </a:p>
        </p:txBody>
      </p:sp>
      <p:sp>
        <p:nvSpPr>
          <p:cNvPr id="14340" name="Rectangle 138">
            <a:extLst>
              <a:ext uri="{FF2B5EF4-FFF2-40B4-BE49-F238E27FC236}">
                <a16:creationId xmlns:a16="http://schemas.microsoft.com/office/drawing/2014/main" id="{FFE38018-B1E7-F2A4-AEAF-7FD6BB34F0F3}"/>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JP"/>
              <a:t>Click to edit Master text styles</a:t>
            </a:r>
          </a:p>
          <a:p>
            <a:pPr lvl="1"/>
            <a:r>
              <a:rPr lang="en-US" altLang="en-JP"/>
              <a:t>Second level</a:t>
            </a:r>
          </a:p>
          <a:p>
            <a:pPr lvl="2"/>
            <a:r>
              <a:rPr lang="en-US" altLang="en-JP"/>
              <a:t>Third level</a:t>
            </a:r>
          </a:p>
          <a:p>
            <a:pPr lvl="3"/>
            <a:r>
              <a:rPr lang="en-US" altLang="en-JP"/>
              <a:t>Fourth level</a:t>
            </a:r>
          </a:p>
          <a:p>
            <a:pPr lvl="4"/>
            <a:r>
              <a:rPr lang="en-US" altLang="en-JP"/>
              <a:t>Fifth level</a:t>
            </a:r>
          </a:p>
        </p:txBody>
      </p:sp>
      <p:sp>
        <p:nvSpPr>
          <p:cNvPr id="39051" name="Rectangle 139">
            <a:extLst>
              <a:ext uri="{FF2B5EF4-FFF2-40B4-BE49-F238E27FC236}">
                <a16:creationId xmlns:a16="http://schemas.microsoft.com/office/drawing/2014/main" id="{3B4440CE-1B1D-02B9-9205-28B6A65D9BE8}"/>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pPr>
              <a:defRPr/>
            </a:pPr>
            <a:endParaRPr lang="en-US"/>
          </a:p>
        </p:txBody>
      </p:sp>
      <p:sp>
        <p:nvSpPr>
          <p:cNvPr id="39052" name="Rectangle 140">
            <a:extLst>
              <a:ext uri="{FF2B5EF4-FFF2-40B4-BE49-F238E27FC236}">
                <a16:creationId xmlns:a16="http://schemas.microsoft.com/office/drawing/2014/main" id="{FA0E5CBF-F063-C7CB-5B4C-8C518F9D3251}"/>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39053" name="Rectangle 141">
            <a:extLst>
              <a:ext uri="{FF2B5EF4-FFF2-40B4-BE49-F238E27FC236}">
                <a16:creationId xmlns:a16="http://schemas.microsoft.com/office/drawing/2014/main" id="{0F58841D-003E-7B61-C148-8A4049D1BCBA}"/>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atin typeface="Arial Black" panose="020B0604020202020204" pitchFamily="34" charset="0"/>
              </a:defRPr>
            </a:lvl1pPr>
          </a:lstStyle>
          <a:p>
            <a:pPr>
              <a:defRPr/>
            </a:pPr>
            <a:fld id="{9B8E817D-DB7B-0E44-98AE-001697907FB6}" type="slidenum">
              <a:rPr lang="en-US" altLang="en-JP"/>
              <a:pPr>
                <a:defRPr/>
              </a:pPr>
              <a:t>‹#›</a:t>
            </a:fld>
            <a:endParaRPr lang="en-US" altLang="en-JP"/>
          </a:p>
        </p:txBody>
      </p:sp>
    </p:spTree>
  </p:cSld>
  <p:clrMap bg1="dk2" tx1="lt1" bg2="dk1" tx2="lt2" accent1="accent1" accent2="accent2" accent3="accent3" accent4="accent4" accent5="accent5" accent6="accent6" hlink="hlink" folHlink="folHlink"/>
  <p:sldLayoutIdLst>
    <p:sldLayoutId id="2147484203"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Black" pitchFamily="34" charset="0"/>
        </a:defRPr>
      </a:lvl2pPr>
      <a:lvl3pPr algn="l" rtl="0" eaLnBrk="0" fontAlgn="base" hangingPunct="0">
        <a:spcBef>
          <a:spcPct val="0"/>
        </a:spcBef>
        <a:spcAft>
          <a:spcPct val="0"/>
        </a:spcAft>
        <a:defRPr sz="4400">
          <a:solidFill>
            <a:schemeClr val="tx2"/>
          </a:solidFill>
          <a:latin typeface="Arial Black" pitchFamily="34" charset="0"/>
        </a:defRPr>
      </a:lvl3pPr>
      <a:lvl4pPr algn="l" rtl="0" eaLnBrk="0" fontAlgn="base" hangingPunct="0">
        <a:spcBef>
          <a:spcPct val="0"/>
        </a:spcBef>
        <a:spcAft>
          <a:spcPct val="0"/>
        </a:spcAft>
        <a:defRPr sz="4400">
          <a:solidFill>
            <a:schemeClr val="tx2"/>
          </a:solidFill>
          <a:latin typeface="Arial Black" pitchFamily="34" charset="0"/>
        </a:defRPr>
      </a:lvl4pPr>
      <a:lvl5pPr algn="l" rtl="0" eaLnBrk="0" fontAlgn="base" hangingPunct="0">
        <a:spcBef>
          <a:spcPct val="0"/>
        </a:spcBef>
        <a:spcAft>
          <a:spcPct val="0"/>
        </a:spcAft>
        <a:defRPr sz="4400">
          <a:solidFill>
            <a:schemeClr val="tx2"/>
          </a:solidFill>
          <a:latin typeface="Arial Black" pitchFamily="34" charset="0"/>
        </a:defRPr>
      </a:lvl5pPr>
      <a:lvl6pPr marL="457200" algn="l" rtl="0" fontAlgn="base">
        <a:spcBef>
          <a:spcPct val="0"/>
        </a:spcBef>
        <a:spcAft>
          <a:spcPct val="0"/>
        </a:spcAft>
        <a:defRPr sz="4400">
          <a:solidFill>
            <a:schemeClr val="tx2"/>
          </a:solidFill>
          <a:latin typeface="Arial Black" pitchFamily="34" charset="0"/>
        </a:defRPr>
      </a:lvl6pPr>
      <a:lvl7pPr marL="914400" algn="l" rtl="0" fontAlgn="base">
        <a:spcBef>
          <a:spcPct val="0"/>
        </a:spcBef>
        <a:spcAft>
          <a:spcPct val="0"/>
        </a:spcAft>
        <a:defRPr sz="4400">
          <a:solidFill>
            <a:schemeClr val="tx2"/>
          </a:solidFill>
          <a:latin typeface="Arial Black" pitchFamily="34" charset="0"/>
        </a:defRPr>
      </a:lvl7pPr>
      <a:lvl8pPr marL="1371600" algn="l" rtl="0" fontAlgn="base">
        <a:spcBef>
          <a:spcPct val="0"/>
        </a:spcBef>
        <a:spcAft>
          <a:spcPct val="0"/>
        </a:spcAft>
        <a:defRPr sz="4400">
          <a:solidFill>
            <a:schemeClr val="tx2"/>
          </a:solidFill>
          <a:latin typeface="Arial Black" pitchFamily="34" charset="0"/>
        </a:defRPr>
      </a:lvl8pPr>
      <a:lvl9pPr marL="1828800" algn="l" rtl="0" fontAlgn="base">
        <a:spcBef>
          <a:spcPct val="0"/>
        </a:spcBef>
        <a:spcAft>
          <a:spcPct val="0"/>
        </a:spcAft>
        <a:defRPr sz="44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hlink"/>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Font typeface="Times New Roman" panose="02020603050405020304" pitchFamily="18" charset="0"/>
        <a:buChar char="−"/>
        <a:defRPr sz="2000">
          <a:solidFill>
            <a:schemeClr val="tx1"/>
          </a:solidFill>
          <a:latin typeface="+mn-lt"/>
        </a:defRPr>
      </a:lvl4pPr>
      <a:lvl5pPr marL="2057400" indent="-228600" algn="l" rtl="0" eaLnBrk="0" fontAlgn="base" hangingPunct="0">
        <a:spcBef>
          <a:spcPct val="20000"/>
        </a:spcBef>
        <a:spcAft>
          <a:spcPct val="0"/>
        </a:spcAft>
        <a:buFont typeface="Times New Roman" panose="02020603050405020304" pitchFamily="18" charset="0"/>
        <a:buChar char="–"/>
        <a:defRPr sz="2000">
          <a:solidFill>
            <a:schemeClr val="tx1"/>
          </a:solidFill>
          <a:latin typeface="+mn-lt"/>
        </a:defRPr>
      </a:lvl5pPr>
      <a:lvl6pPr marL="2514600" indent="-228600" algn="l" rtl="0" fontAlgn="base">
        <a:spcBef>
          <a:spcPct val="20000"/>
        </a:spcBef>
        <a:spcAft>
          <a:spcPct val="0"/>
        </a:spcAft>
        <a:buFont typeface="Times New Roman" pitchFamily="18" charset="0"/>
        <a:buChar char="–"/>
        <a:defRPr sz="2000">
          <a:solidFill>
            <a:schemeClr val="tx1"/>
          </a:solidFill>
          <a:latin typeface="+mn-lt"/>
        </a:defRPr>
      </a:lvl6pPr>
      <a:lvl7pPr marL="2971800" indent="-228600" algn="l" rtl="0" fontAlgn="base">
        <a:spcBef>
          <a:spcPct val="20000"/>
        </a:spcBef>
        <a:spcAft>
          <a:spcPct val="0"/>
        </a:spcAft>
        <a:buFont typeface="Times New Roman" pitchFamily="18" charset="0"/>
        <a:buChar char="–"/>
        <a:defRPr sz="2000">
          <a:solidFill>
            <a:schemeClr val="tx1"/>
          </a:solidFill>
          <a:latin typeface="+mn-lt"/>
        </a:defRPr>
      </a:lvl7pPr>
      <a:lvl8pPr marL="3429000" indent="-228600" algn="l" rtl="0" fontAlgn="base">
        <a:spcBef>
          <a:spcPct val="20000"/>
        </a:spcBef>
        <a:spcAft>
          <a:spcPct val="0"/>
        </a:spcAft>
        <a:buFont typeface="Times New Roman" pitchFamily="18" charset="0"/>
        <a:buChar char="–"/>
        <a:defRPr sz="2000">
          <a:solidFill>
            <a:schemeClr val="tx1"/>
          </a:solidFill>
          <a:latin typeface="+mn-lt"/>
        </a:defRPr>
      </a:lvl8pPr>
      <a:lvl9pPr marL="3886200" indent="-228600" algn="l" rtl="0" fontAlgn="base">
        <a:spcBef>
          <a:spcPct val="20000"/>
        </a:spcBef>
        <a:spcAft>
          <a:spcPct val="0"/>
        </a:spcAft>
        <a:buFont typeface="Times New Roman" pitchFamily="18"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0490FA6-8472-1A50-9B41-25FC263B22B8}"/>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JP"/>
              <a:t>Click to edit Master title style</a:t>
            </a:r>
          </a:p>
        </p:txBody>
      </p:sp>
      <p:sp>
        <p:nvSpPr>
          <p:cNvPr id="26627" name="Rectangle 3">
            <a:extLst>
              <a:ext uri="{FF2B5EF4-FFF2-40B4-BE49-F238E27FC236}">
                <a16:creationId xmlns:a16="http://schemas.microsoft.com/office/drawing/2014/main" id="{274B6F55-15AE-EA36-39AB-8B2F3E13B1B7}"/>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JP"/>
              <a:t>Click to edit Master text styles</a:t>
            </a:r>
          </a:p>
          <a:p>
            <a:pPr lvl="1"/>
            <a:r>
              <a:rPr lang="en-US" altLang="en-JP"/>
              <a:t>Second level</a:t>
            </a:r>
          </a:p>
          <a:p>
            <a:pPr lvl="2"/>
            <a:r>
              <a:rPr lang="en-US" altLang="en-JP"/>
              <a:t>Third level</a:t>
            </a:r>
          </a:p>
          <a:p>
            <a:pPr lvl="3"/>
            <a:r>
              <a:rPr lang="en-US" altLang="en-JP"/>
              <a:t>Fourth level</a:t>
            </a:r>
          </a:p>
          <a:p>
            <a:pPr lvl="4"/>
            <a:r>
              <a:rPr lang="en-US" altLang="en-JP"/>
              <a:t>Fifth level</a:t>
            </a:r>
          </a:p>
        </p:txBody>
      </p:sp>
      <p:sp>
        <p:nvSpPr>
          <p:cNvPr id="109572" name="Rectangle 4">
            <a:extLst>
              <a:ext uri="{FF2B5EF4-FFF2-40B4-BE49-F238E27FC236}">
                <a16:creationId xmlns:a16="http://schemas.microsoft.com/office/drawing/2014/main" id="{2CA15D19-87E2-3673-EF85-91A9B3D7244A}"/>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pPr>
              <a:defRPr/>
            </a:pPr>
            <a:endParaRPr lang="en-US"/>
          </a:p>
        </p:txBody>
      </p:sp>
      <p:sp>
        <p:nvSpPr>
          <p:cNvPr id="109573" name="Rectangle 5">
            <a:extLst>
              <a:ext uri="{FF2B5EF4-FFF2-40B4-BE49-F238E27FC236}">
                <a16:creationId xmlns:a16="http://schemas.microsoft.com/office/drawing/2014/main" id="{17358F31-119B-63DF-CF97-89F39AFF3D96}"/>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9574" name="Rectangle 6">
            <a:extLst>
              <a:ext uri="{FF2B5EF4-FFF2-40B4-BE49-F238E27FC236}">
                <a16:creationId xmlns:a16="http://schemas.microsoft.com/office/drawing/2014/main" id="{DCDEFBBB-C50D-FB9C-5FE7-85DC1C9085F3}"/>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atin typeface="Arial" panose="020B0604020202020204" pitchFamily="34" charset="0"/>
              </a:defRPr>
            </a:lvl1pPr>
          </a:lstStyle>
          <a:p>
            <a:pPr>
              <a:defRPr/>
            </a:pPr>
            <a:fld id="{9C988018-9A4D-4D40-924B-CBFA02C5099D}" type="slidenum">
              <a:rPr lang="en-US" altLang="en-JP"/>
              <a:pPr>
                <a:defRPr/>
              </a:pPr>
              <a:t>‹#›</a:t>
            </a:fld>
            <a:endParaRPr lang="en-US" altLang="en-JP"/>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 id="2147484151" r:id="rId3"/>
    <p:sldLayoutId id="2147484152" r:id="rId4"/>
    <p:sldLayoutId id="2147484153" r:id="rId5"/>
    <p:sldLayoutId id="2147484154" r:id="rId6"/>
    <p:sldLayoutId id="2147484155" r:id="rId7"/>
    <p:sldLayoutId id="2147484156" r:id="rId8"/>
    <p:sldLayoutId id="2147484157" r:id="rId9"/>
    <p:sldLayoutId id="2147484158" r:id="rId10"/>
    <p:sldLayoutId id="21474841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E0CBB6"/>
        </a:solidFill>
        <a:effectLst/>
      </p:bgPr>
    </p:bg>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EE8517F-63F2-E49D-20C8-84C52A9A5E2C}"/>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JP"/>
              <a:t>Click to edit Master title style</a:t>
            </a:r>
          </a:p>
        </p:txBody>
      </p:sp>
      <p:sp>
        <p:nvSpPr>
          <p:cNvPr id="38915" name="Rectangle 3">
            <a:extLst>
              <a:ext uri="{FF2B5EF4-FFF2-40B4-BE49-F238E27FC236}">
                <a16:creationId xmlns:a16="http://schemas.microsoft.com/office/drawing/2014/main" id="{54F8B877-2C00-83F0-1FD8-143A0CAA7FFE}"/>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JP"/>
              <a:t>Click to edit Master text styles</a:t>
            </a:r>
          </a:p>
          <a:p>
            <a:pPr lvl="1"/>
            <a:r>
              <a:rPr lang="en-US" altLang="en-JP"/>
              <a:t>Second level</a:t>
            </a:r>
          </a:p>
          <a:p>
            <a:pPr lvl="2"/>
            <a:r>
              <a:rPr lang="en-US" altLang="en-JP"/>
              <a:t>Third level</a:t>
            </a:r>
          </a:p>
          <a:p>
            <a:pPr lvl="3"/>
            <a:r>
              <a:rPr lang="en-US" altLang="en-JP"/>
              <a:t>Fourth level</a:t>
            </a:r>
          </a:p>
          <a:p>
            <a:pPr lvl="4"/>
            <a:r>
              <a:rPr lang="en-US" altLang="en-JP"/>
              <a:t>Fifth level</a:t>
            </a:r>
          </a:p>
        </p:txBody>
      </p:sp>
      <p:sp>
        <p:nvSpPr>
          <p:cNvPr id="120836" name="Rectangle 4">
            <a:extLst>
              <a:ext uri="{FF2B5EF4-FFF2-40B4-BE49-F238E27FC236}">
                <a16:creationId xmlns:a16="http://schemas.microsoft.com/office/drawing/2014/main" id="{027A1F79-2226-EA2E-4138-D00054638159}"/>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pPr>
              <a:defRPr/>
            </a:pPr>
            <a:endParaRPr lang="en-US"/>
          </a:p>
        </p:txBody>
      </p:sp>
      <p:sp>
        <p:nvSpPr>
          <p:cNvPr id="120837" name="Rectangle 5">
            <a:extLst>
              <a:ext uri="{FF2B5EF4-FFF2-40B4-BE49-F238E27FC236}">
                <a16:creationId xmlns:a16="http://schemas.microsoft.com/office/drawing/2014/main" id="{F2EF129B-1082-BE1D-F5D8-3A1D5104AE94}"/>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20838" name="Rectangle 6">
            <a:extLst>
              <a:ext uri="{FF2B5EF4-FFF2-40B4-BE49-F238E27FC236}">
                <a16:creationId xmlns:a16="http://schemas.microsoft.com/office/drawing/2014/main" id="{17472763-4E3B-2B7D-951D-89BB6AA381FE}"/>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atin typeface="Arial" panose="020B0604020202020204" pitchFamily="34" charset="0"/>
              </a:defRPr>
            </a:lvl1pPr>
          </a:lstStyle>
          <a:p>
            <a:pPr>
              <a:defRPr/>
            </a:pPr>
            <a:fld id="{D6D0CEBC-C1F2-A94C-9AF9-9C12E687F9A7}" type="slidenum">
              <a:rPr lang="en-US" altLang="en-JP"/>
              <a:pPr>
                <a:defRPr/>
              </a:pPr>
              <a:t>‹#›</a:t>
            </a:fld>
            <a:endParaRPr lang="en-US" altLang="en-JP"/>
          </a:p>
        </p:txBody>
      </p:sp>
    </p:spTree>
  </p:cSld>
  <p:clrMap bg1="lt1" tx1="dk1" bg2="lt2" tx2="dk2" accent1="accent1" accent2="accent2" accent3="accent3" accent4="accent4" accent5="accent5" accent6="accent6" hlink="hlink" folHlink="folHlink"/>
  <p:sldLayoutIdLst>
    <p:sldLayoutId id="2147484160" r:id="rId1"/>
    <p:sldLayoutId id="2147484161" r:id="rId2"/>
    <p:sldLayoutId id="2147484162" r:id="rId3"/>
    <p:sldLayoutId id="2147484163" r:id="rId4"/>
    <p:sldLayoutId id="2147484164" r:id="rId5"/>
    <p:sldLayoutId id="2147484165" r:id="rId6"/>
    <p:sldLayoutId id="2147484166" r:id="rId7"/>
    <p:sldLayoutId id="2147484167" r:id="rId8"/>
    <p:sldLayoutId id="2147484168" r:id="rId9"/>
    <p:sldLayoutId id="2147484169" r:id="rId10"/>
    <p:sldLayoutId id="214748417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id="{8CAA9A5D-1BA0-8682-822B-4B3D6046B849}"/>
              </a:ext>
            </a:extLst>
          </p:cNvPr>
          <p:cNvSpPr>
            <a:spLocks noGrp="1" noRot="1" noChangeArrowheads="1"/>
          </p:cNvSpPr>
          <p:nvPr>
            <p:ph type="title"/>
          </p:nvPr>
        </p:nvSpPr>
        <p:spPr bwMode="auto">
          <a:xfrm>
            <a:off x="301625" y="228600"/>
            <a:ext cx="8510588" cy="1325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18115" name="Rectangle 3">
            <a:extLst>
              <a:ext uri="{FF2B5EF4-FFF2-40B4-BE49-F238E27FC236}">
                <a16:creationId xmlns:a16="http://schemas.microsoft.com/office/drawing/2014/main" id="{60C14E39-6636-A7C0-4C94-7AF97F958D4C}"/>
              </a:ext>
            </a:extLst>
          </p:cNvPr>
          <p:cNvSpPr>
            <a:spLocks noGrp="1" noRot="1" noChangeArrowheads="1"/>
          </p:cNvSpPr>
          <p:nvPr>
            <p:ph type="body" idx="1"/>
          </p:nvPr>
        </p:nvSpPr>
        <p:spPr bwMode="auto">
          <a:xfrm>
            <a:off x="301625" y="1676400"/>
            <a:ext cx="8540750" cy="442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8116" name="Rectangle 4">
            <a:extLst>
              <a:ext uri="{FF2B5EF4-FFF2-40B4-BE49-F238E27FC236}">
                <a16:creationId xmlns:a16="http://schemas.microsoft.com/office/drawing/2014/main" id="{DD1C3B5E-9FD8-6222-64A3-9D892E9CA1DF}"/>
              </a:ext>
            </a:extLst>
          </p:cNvPr>
          <p:cNvSpPr>
            <a:spLocks noGrp="1" noChangeArrowheads="1"/>
          </p:cNvSpPr>
          <p:nvPr>
            <p:ph type="dt" sz="half" idx="2"/>
          </p:nvPr>
        </p:nvSpPr>
        <p:spPr bwMode="auto">
          <a:xfrm>
            <a:off x="304800" y="6245225"/>
            <a:ext cx="2286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latin typeface="+mn-lt"/>
              </a:defRPr>
            </a:lvl1pPr>
          </a:lstStyle>
          <a:p>
            <a:pPr>
              <a:defRPr/>
            </a:pPr>
            <a:endParaRPr lang="en-US"/>
          </a:p>
        </p:txBody>
      </p:sp>
      <p:sp>
        <p:nvSpPr>
          <p:cNvPr id="218117" name="Rectangle 5">
            <a:extLst>
              <a:ext uri="{FF2B5EF4-FFF2-40B4-BE49-F238E27FC236}">
                <a16:creationId xmlns:a16="http://schemas.microsoft.com/office/drawing/2014/main" id="{A4869515-3976-5C06-A34A-5C225583D98D}"/>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latin typeface="+mn-lt"/>
              </a:defRPr>
            </a:lvl1pPr>
          </a:lstStyle>
          <a:p>
            <a:pPr>
              <a:defRPr/>
            </a:pPr>
            <a:endParaRPr lang="en-US"/>
          </a:p>
        </p:txBody>
      </p:sp>
      <p:sp>
        <p:nvSpPr>
          <p:cNvPr id="218118" name="Rectangle 6">
            <a:extLst>
              <a:ext uri="{FF2B5EF4-FFF2-40B4-BE49-F238E27FC236}">
                <a16:creationId xmlns:a16="http://schemas.microsoft.com/office/drawing/2014/main" id="{9ADCDAC9-A5C4-5569-E740-063AE97B9092}"/>
              </a:ext>
            </a:extLst>
          </p:cNvPr>
          <p:cNvSpPr>
            <a:spLocks noGrp="1" noChangeArrowheads="1"/>
          </p:cNvSpPr>
          <p:nvPr>
            <p:ph type="sldNum" sz="quarter" idx="4"/>
          </p:nvPr>
        </p:nvSpPr>
        <p:spPr bwMode="auto">
          <a:xfrm>
            <a:off x="6553200" y="6245225"/>
            <a:ext cx="2286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smtClean="0">
                <a:effectLst>
                  <a:outerShdw blurRad="38100" dist="38100" dir="2700000" algn="tl">
                    <a:srgbClr val="000000"/>
                  </a:outerShdw>
                </a:effectLst>
                <a:latin typeface="Arial" panose="020B0604020202020204" pitchFamily="34" charset="0"/>
              </a:defRPr>
            </a:lvl1pPr>
          </a:lstStyle>
          <a:p>
            <a:pPr>
              <a:defRPr/>
            </a:pPr>
            <a:fld id="{24950F18-AF5B-C64E-8CDA-10098FDCF232}" type="slidenum">
              <a:rPr lang="en-US" altLang="en-JP"/>
              <a:pPr>
                <a:defRPr/>
              </a:pPr>
              <a:t>‹#›</a:t>
            </a:fld>
            <a:endParaRPr lang="en-US" altLang="en-JP"/>
          </a:p>
        </p:txBody>
      </p:sp>
    </p:spTree>
  </p:cSld>
  <p:clrMap bg1="dk2" tx1="lt1" bg2="dk1" tx2="lt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 id="2147484204" r:id="rId12"/>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514" name="Picture 2">
            <a:extLst>
              <a:ext uri="{FF2B5EF4-FFF2-40B4-BE49-F238E27FC236}">
                <a16:creationId xmlns:a16="http://schemas.microsoft.com/office/drawing/2014/main" id="{B9BF33AA-DC17-2C21-62D2-B6A2944D94F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Rectangle 3">
            <a:extLst>
              <a:ext uri="{FF2B5EF4-FFF2-40B4-BE49-F238E27FC236}">
                <a16:creationId xmlns:a16="http://schemas.microsoft.com/office/drawing/2014/main" id="{96F50340-3D6D-D1B2-3AD2-BF10F12DEEE9}"/>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JP"/>
              <a:t>Click to edit Master title style</a:t>
            </a:r>
          </a:p>
        </p:txBody>
      </p:sp>
      <p:sp>
        <p:nvSpPr>
          <p:cNvPr id="64516" name="Rectangle 4">
            <a:extLst>
              <a:ext uri="{FF2B5EF4-FFF2-40B4-BE49-F238E27FC236}">
                <a16:creationId xmlns:a16="http://schemas.microsoft.com/office/drawing/2014/main" id="{E4AEA9A3-30FE-3A94-236C-7DF5B8E82399}"/>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JP"/>
              <a:t>Click to edit Master text styles</a:t>
            </a:r>
          </a:p>
          <a:p>
            <a:pPr lvl="1"/>
            <a:r>
              <a:rPr lang="en-US" altLang="en-JP"/>
              <a:t>Second level</a:t>
            </a:r>
          </a:p>
          <a:p>
            <a:pPr lvl="2"/>
            <a:r>
              <a:rPr lang="en-US" altLang="en-JP"/>
              <a:t>Third level</a:t>
            </a:r>
          </a:p>
          <a:p>
            <a:pPr lvl="3"/>
            <a:r>
              <a:rPr lang="en-US" altLang="en-JP"/>
              <a:t>Fourth level</a:t>
            </a:r>
          </a:p>
          <a:p>
            <a:pPr lvl="4"/>
            <a:r>
              <a:rPr lang="en-US" altLang="en-JP"/>
              <a:t>Fifth level</a:t>
            </a:r>
          </a:p>
        </p:txBody>
      </p:sp>
      <p:sp>
        <p:nvSpPr>
          <p:cNvPr id="223237" name="Rectangle 5">
            <a:extLst>
              <a:ext uri="{FF2B5EF4-FFF2-40B4-BE49-F238E27FC236}">
                <a16:creationId xmlns:a16="http://schemas.microsoft.com/office/drawing/2014/main" id="{58D8BD6B-5698-AA4E-BC64-7FD66614549D}"/>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a:latin typeface="+mn-lt"/>
                <a:ea typeface="+mn-ea"/>
              </a:defRPr>
            </a:lvl1pPr>
          </a:lstStyle>
          <a:p>
            <a:pPr>
              <a:defRPr/>
            </a:pPr>
            <a:endParaRPr lang="en-US"/>
          </a:p>
        </p:txBody>
      </p:sp>
      <p:sp>
        <p:nvSpPr>
          <p:cNvPr id="223238" name="Rectangle 6">
            <a:extLst>
              <a:ext uri="{FF2B5EF4-FFF2-40B4-BE49-F238E27FC236}">
                <a16:creationId xmlns:a16="http://schemas.microsoft.com/office/drawing/2014/main" id="{D4317BA2-097D-1CF8-21BC-052EE9EB048C}"/>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latin typeface="+mn-lt"/>
                <a:ea typeface="+mn-ea"/>
              </a:defRPr>
            </a:lvl1pPr>
          </a:lstStyle>
          <a:p>
            <a:pPr>
              <a:defRPr/>
            </a:pPr>
            <a:endParaRPr lang="en-US"/>
          </a:p>
        </p:txBody>
      </p:sp>
      <p:sp>
        <p:nvSpPr>
          <p:cNvPr id="223239" name="Rectangle 7">
            <a:extLst>
              <a:ext uri="{FF2B5EF4-FFF2-40B4-BE49-F238E27FC236}">
                <a16:creationId xmlns:a16="http://schemas.microsoft.com/office/drawing/2014/main" id="{5D314953-204D-8609-59F3-41CFF45B0EAF}"/>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smtClean="0">
                <a:latin typeface="Arial" panose="020B0604020202020204" pitchFamily="34" charset="0"/>
              </a:defRPr>
            </a:lvl1pPr>
          </a:lstStyle>
          <a:p>
            <a:pPr>
              <a:defRPr/>
            </a:pPr>
            <a:fld id="{E412550D-5BC8-1B4B-BEBE-153338524D78}" type="slidenum">
              <a:rPr lang="en-US" altLang="en-JP"/>
              <a:pPr>
                <a:defRPr/>
              </a:pPr>
              <a:t>‹#›</a:t>
            </a:fld>
            <a:endParaRPr lang="en-US" altLang="en-JP"/>
          </a:p>
        </p:txBody>
      </p:sp>
    </p:spTree>
  </p:cSld>
  <p:clrMap bg1="lt1" tx1="dk1" bg2="lt2" tx2="dk2" accent1="accent1" accent2="accent2" accent3="accent3" accent4="accent4" accent5="accent5" accent6="accent6" hlink="hlink" folHlink="folHlink"/>
  <p:sldLayoutIdLst>
    <p:sldLayoutId id="2147484205"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116"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116"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116"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116" charset="-128"/>
        </a:defRPr>
      </a:lvl5pPr>
      <a:lvl6pPr marL="457200" algn="ctr" rtl="0" fontAlgn="base">
        <a:spcBef>
          <a:spcPct val="0"/>
        </a:spcBef>
        <a:spcAft>
          <a:spcPct val="0"/>
        </a:spcAft>
        <a:defRPr kumimoji="1" sz="4400">
          <a:solidFill>
            <a:schemeClr val="tx2"/>
          </a:solidFill>
          <a:latin typeface="Arial" charset="0"/>
          <a:ea typeface="ＭＳ Ｐゴシック" pitchFamily="116" charset="-128"/>
        </a:defRPr>
      </a:lvl6pPr>
      <a:lvl7pPr marL="914400" algn="ctr" rtl="0" fontAlgn="base">
        <a:spcBef>
          <a:spcPct val="0"/>
        </a:spcBef>
        <a:spcAft>
          <a:spcPct val="0"/>
        </a:spcAft>
        <a:defRPr kumimoji="1" sz="4400">
          <a:solidFill>
            <a:schemeClr val="tx2"/>
          </a:solidFill>
          <a:latin typeface="Arial" charset="0"/>
          <a:ea typeface="ＭＳ Ｐゴシック" pitchFamily="116" charset="-128"/>
        </a:defRPr>
      </a:lvl7pPr>
      <a:lvl8pPr marL="1371600" algn="ctr" rtl="0" fontAlgn="base">
        <a:spcBef>
          <a:spcPct val="0"/>
        </a:spcBef>
        <a:spcAft>
          <a:spcPct val="0"/>
        </a:spcAft>
        <a:defRPr kumimoji="1" sz="4400">
          <a:solidFill>
            <a:schemeClr val="tx2"/>
          </a:solidFill>
          <a:latin typeface="Arial" charset="0"/>
          <a:ea typeface="ＭＳ Ｐゴシック" pitchFamily="116" charset="-128"/>
        </a:defRPr>
      </a:lvl8pPr>
      <a:lvl9pPr marL="1828800" algn="ctr" rtl="0" fontAlgn="base">
        <a:spcBef>
          <a:spcPct val="0"/>
        </a:spcBef>
        <a:spcAft>
          <a:spcPct val="0"/>
        </a:spcAft>
        <a:defRPr kumimoji="1" sz="4400">
          <a:solidFill>
            <a:schemeClr val="tx2"/>
          </a:solidFill>
          <a:latin typeface="Arial" charset="0"/>
          <a:ea typeface="ＭＳ Ｐゴシック" pitchFamily="116" charset="-128"/>
        </a:defRPr>
      </a:lvl9pPr>
    </p:titleStyle>
    <p:bodyStyle>
      <a:lvl1pPr marL="342900" indent="-342900" algn="l" rtl="0" eaLnBrk="0" fontAlgn="base" hangingPunct="0">
        <a:spcBef>
          <a:spcPct val="20000"/>
        </a:spcBef>
        <a:spcAft>
          <a:spcPct val="0"/>
        </a:spcAft>
        <a:buBlip>
          <a:blip r:embed="rId14"/>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25F0E92C-0F61-972C-3F31-306357725CD5}"/>
              </a:ext>
            </a:extLst>
          </p:cNvPr>
          <p:cNvSpPr>
            <a:spLocks noGrp="1" noRot="1" noChangeArrowheads="1"/>
          </p:cNvSpPr>
          <p:nvPr>
            <p:ph type="title"/>
          </p:nvPr>
        </p:nvSpPr>
        <p:spPr bwMode="auto">
          <a:xfrm>
            <a:off x="301625" y="228600"/>
            <a:ext cx="8510588"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JP"/>
              <a:t>Click to edit Master title style</a:t>
            </a:r>
          </a:p>
        </p:txBody>
      </p:sp>
      <p:sp>
        <p:nvSpPr>
          <p:cNvPr id="76803" name="Rectangle 3">
            <a:extLst>
              <a:ext uri="{FF2B5EF4-FFF2-40B4-BE49-F238E27FC236}">
                <a16:creationId xmlns:a16="http://schemas.microsoft.com/office/drawing/2014/main" id="{47D49989-459C-9BCF-877B-609C498D1229}"/>
              </a:ext>
            </a:extLst>
          </p:cNvPr>
          <p:cNvSpPr>
            <a:spLocks noGrp="1" noRot="1" noChangeArrowheads="1"/>
          </p:cNvSpPr>
          <p:nvPr>
            <p:ph type="body" idx="1"/>
          </p:nvPr>
        </p:nvSpPr>
        <p:spPr bwMode="auto">
          <a:xfrm>
            <a:off x="301625" y="1676400"/>
            <a:ext cx="8540750"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JP"/>
              <a:t>Click to edit Master text styles</a:t>
            </a:r>
          </a:p>
          <a:p>
            <a:pPr lvl="1"/>
            <a:r>
              <a:rPr lang="en-US" altLang="en-JP"/>
              <a:t>Second level</a:t>
            </a:r>
          </a:p>
          <a:p>
            <a:pPr lvl="2"/>
            <a:r>
              <a:rPr lang="en-US" altLang="en-JP"/>
              <a:t>Third level</a:t>
            </a:r>
          </a:p>
          <a:p>
            <a:pPr lvl="3"/>
            <a:r>
              <a:rPr lang="en-US" altLang="en-JP"/>
              <a:t>Fourth level</a:t>
            </a:r>
          </a:p>
          <a:p>
            <a:pPr lvl="4"/>
            <a:r>
              <a:rPr lang="en-US" altLang="en-JP"/>
              <a:t>Fifth level</a:t>
            </a:r>
          </a:p>
        </p:txBody>
      </p:sp>
      <p:sp>
        <p:nvSpPr>
          <p:cNvPr id="14340" name="Rectangle 4">
            <a:extLst>
              <a:ext uri="{FF2B5EF4-FFF2-40B4-BE49-F238E27FC236}">
                <a16:creationId xmlns:a16="http://schemas.microsoft.com/office/drawing/2014/main" id="{ED808B35-D238-C2DD-79F6-5D99D093771F}"/>
              </a:ext>
            </a:extLst>
          </p:cNvPr>
          <p:cNvSpPr>
            <a:spLocks noGrp="1" noChangeArrowheads="1"/>
          </p:cNvSpPr>
          <p:nvPr>
            <p:ph type="dt" sz="half" idx="2"/>
          </p:nvPr>
        </p:nvSpPr>
        <p:spPr bwMode="auto">
          <a:xfrm>
            <a:off x="304800" y="6245225"/>
            <a:ext cx="2286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solidFill>
                  <a:schemeClr val="tx1"/>
                </a:solidFill>
                <a:effectLst>
                  <a:outerShdw blurRad="38100" dist="38100" dir="2700000" algn="tl">
                    <a:srgbClr val="000000"/>
                  </a:outerShdw>
                </a:effectLst>
                <a:latin typeface="+mn-lt"/>
              </a:defRPr>
            </a:lvl1pPr>
          </a:lstStyle>
          <a:p>
            <a:pPr>
              <a:defRPr/>
            </a:pPr>
            <a:endParaRPr lang="en-US"/>
          </a:p>
        </p:txBody>
      </p:sp>
      <p:sp>
        <p:nvSpPr>
          <p:cNvPr id="14341" name="Rectangle 5">
            <a:extLst>
              <a:ext uri="{FF2B5EF4-FFF2-40B4-BE49-F238E27FC236}">
                <a16:creationId xmlns:a16="http://schemas.microsoft.com/office/drawing/2014/main" id="{BC39DDFF-3437-8194-839E-59436FA35453}"/>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solidFill>
                  <a:schemeClr val="tx1"/>
                </a:solidFill>
                <a:effectLst>
                  <a:outerShdw blurRad="38100" dist="38100" dir="2700000" algn="tl">
                    <a:srgbClr val="000000"/>
                  </a:outerShdw>
                </a:effectLst>
                <a:latin typeface="+mn-lt"/>
              </a:defRPr>
            </a:lvl1pPr>
          </a:lstStyle>
          <a:p>
            <a:pPr>
              <a:defRPr/>
            </a:pPr>
            <a:endParaRPr lang="en-US"/>
          </a:p>
        </p:txBody>
      </p:sp>
      <p:sp>
        <p:nvSpPr>
          <p:cNvPr id="14342" name="Rectangle 6">
            <a:extLst>
              <a:ext uri="{FF2B5EF4-FFF2-40B4-BE49-F238E27FC236}">
                <a16:creationId xmlns:a16="http://schemas.microsoft.com/office/drawing/2014/main" id="{F4C6B163-987A-7990-C0D2-6CFB48152B02}"/>
              </a:ext>
            </a:extLst>
          </p:cNvPr>
          <p:cNvSpPr>
            <a:spLocks noGrp="1" noChangeArrowheads="1"/>
          </p:cNvSpPr>
          <p:nvPr>
            <p:ph type="sldNum" sz="quarter" idx="4"/>
          </p:nvPr>
        </p:nvSpPr>
        <p:spPr bwMode="auto">
          <a:xfrm>
            <a:off x="6553200" y="6245225"/>
            <a:ext cx="2286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smtClean="0">
                <a:effectLst>
                  <a:outerShdw blurRad="38100" dist="38100" dir="2700000" algn="tl">
                    <a:srgbClr val="000000"/>
                  </a:outerShdw>
                </a:effectLst>
                <a:latin typeface="Arial" panose="020B0604020202020204" pitchFamily="34" charset="0"/>
              </a:defRPr>
            </a:lvl1pPr>
          </a:lstStyle>
          <a:p>
            <a:pPr>
              <a:defRPr/>
            </a:pPr>
            <a:fld id="{832E1CF3-5CE4-AF45-83F6-822E2B1633E1}" type="slidenum">
              <a:rPr lang="en-US" altLang="en-JP"/>
              <a:pPr>
                <a:defRPr/>
              </a:pPr>
              <a:t>‹#›</a:t>
            </a:fld>
            <a:endParaRPr lang="en-US" altLang="en-JP"/>
          </a:p>
        </p:txBody>
      </p:sp>
    </p:spTree>
  </p:cSld>
  <p:clrMap bg1="dk2" tx1="lt1" bg2="dk1" tx2="lt2" accent1="accent1" accent2="accent2" accent3="accent3" accent4="accent4" accent5="accent5" accent6="accent6" hlink="hlink" folHlink="folHlink"/>
  <p:sldLayoutIdLst>
    <p:sldLayoutId id="2147484192" r:id="rId1"/>
    <p:sldLayoutId id="2147484193" r:id="rId2"/>
    <p:sldLayoutId id="2147484194" r:id="rId3"/>
    <p:sldLayoutId id="2147484195" r:id="rId4"/>
    <p:sldLayoutId id="2147484196" r:id="rId5"/>
    <p:sldLayoutId id="2147484197" r:id="rId6"/>
    <p:sldLayoutId id="2147484198" r:id="rId7"/>
    <p:sldLayoutId id="2147484199" r:id="rId8"/>
    <p:sldLayoutId id="2147484200" r:id="rId9"/>
    <p:sldLayoutId id="2147484201" r:id="rId10"/>
    <p:sldLayoutId id="2147484202"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lr>
          <a:schemeClr val="hlink"/>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hlink"/>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hlink"/>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hlink"/>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hlink"/>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7.xml"/><Relationship Id="rId5" Type="http://schemas.openxmlformats.org/officeDocument/2006/relationships/image" Target="../media/image8.png"/><Relationship Id="rId4" Type="http://schemas.openxmlformats.org/officeDocument/2006/relationships/hyperlink" Target="http://www.who.int/tdr/diseases/malaria/images/lifecycle.gif"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hemeOverride" Target="../theme/themeOverride8.xml"/><Relationship Id="rId5" Type="http://schemas.openxmlformats.org/officeDocument/2006/relationships/image" Target="../media/image8.png"/><Relationship Id="rId4" Type="http://schemas.openxmlformats.org/officeDocument/2006/relationships/hyperlink" Target="http://www.who.int/tdr/diseases/malaria/images/lifecycle.gif"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hemeOverride" Target="../theme/themeOverride2.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9.xml"/><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75.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5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7.xml"/><Relationship Id="rId1" Type="http://schemas.openxmlformats.org/officeDocument/2006/relationships/control" Target="../activeX/activeX1.xml"/><Relationship Id="rId4" Type="http://schemas.openxmlformats.org/officeDocument/2006/relationships/image" Target="../media/image16.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7.xml"/><Relationship Id="rId1" Type="http://schemas.openxmlformats.org/officeDocument/2006/relationships/slideLayout" Target="../slideLayouts/slideLayout47.xml"/><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49.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a:extLst>
              <a:ext uri="{FF2B5EF4-FFF2-40B4-BE49-F238E27FC236}">
                <a16:creationId xmlns:a16="http://schemas.microsoft.com/office/drawing/2014/main" id="{10B9E284-317C-01E6-B9C7-FEEC030357E3}"/>
              </a:ext>
            </a:extLst>
          </p:cNvPr>
          <p:cNvSpPr>
            <a:spLocks noGrp="1" noChangeArrowheads="1"/>
          </p:cNvSpPr>
          <p:nvPr>
            <p:ph type="ctrTitle"/>
          </p:nvPr>
        </p:nvSpPr>
        <p:spPr>
          <a:xfrm>
            <a:off x="685800" y="381000"/>
            <a:ext cx="7772400" cy="1470025"/>
          </a:xfrm>
        </p:spPr>
        <p:txBody>
          <a:bodyPr/>
          <a:lstStyle/>
          <a:p>
            <a:pPr eaLnBrk="1" hangingPunct="1"/>
            <a:r>
              <a:rPr lang="en-US" altLang="en-JP" sz="5400"/>
              <a:t>Presentation Suggestions</a:t>
            </a:r>
          </a:p>
        </p:txBody>
      </p:sp>
      <p:sp>
        <p:nvSpPr>
          <p:cNvPr id="90114" name="Rectangle 9">
            <a:extLst>
              <a:ext uri="{FF2B5EF4-FFF2-40B4-BE49-F238E27FC236}">
                <a16:creationId xmlns:a16="http://schemas.microsoft.com/office/drawing/2014/main" id="{D6DF76B0-1C81-B4B6-CC4F-93CABB604F4A}"/>
              </a:ext>
            </a:extLst>
          </p:cNvPr>
          <p:cNvSpPr>
            <a:spLocks noGrp="1" noChangeArrowheads="1"/>
          </p:cNvSpPr>
          <p:nvPr>
            <p:ph type="subTitle" idx="1"/>
          </p:nvPr>
        </p:nvSpPr>
        <p:spPr>
          <a:xfrm>
            <a:off x="0" y="1752600"/>
            <a:ext cx="9144000" cy="1752600"/>
          </a:xfrm>
        </p:spPr>
        <p:txBody>
          <a:bodyPr/>
          <a:lstStyle/>
          <a:p>
            <a:pPr eaLnBrk="1" hangingPunct="1"/>
            <a:r>
              <a:rPr lang="en-US" altLang="en-JP" sz="2800"/>
              <a:t>Dr. Burnett and Dr. Singiser</a:t>
            </a:r>
          </a:p>
          <a:p>
            <a:pPr eaLnBrk="1" hangingPunct="1"/>
            <a:r>
              <a:rPr lang="en-US" altLang="en-JP" sz="2400"/>
              <a:t>BIOL/CHEM 4900</a:t>
            </a:r>
          </a:p>
        </p:txBody>
      </p:sp>
      <p:pic>
        <p:nvPicPr>
          <p:cNvPr id="90115" name="Picture 4" descr="Pumpkin1">
            <a:extLst>
              <a:ext uri="{FF2B5EF4-FFF2-40B4-BE49-F238E27FC236}">
                <a16:creationId xmlns:a16="http://schemas.microsoft.com/office/drawing/2014/main" id="{019EE8BB-4F4C-3565-7F86-DD8B6DDED4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048000"/>
            <a:ext cx="419100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Text Box 5">
            <a:extLst>
              <a:ext uri="{FF2B5EF4-FFF2-40B4-BE49-F238E27FC236}">
                <a16:creationId xmlns:a16="http://schemas.microsoft.com/office/drawing/2014/main" id="{01D58C51-B7FA-3359-CC1B-2EE04C386F23}"/>
              </a:ext>
            </a:extLst>
          </p:cNvPr>
          <p:cNvSpPr txBox="1">
            <a:spLocks noChangeArrowheads="1"/>
          </p:cNvSpPr>
          <p:nvPr/>
        </p:nvSpPr>
        <p:spPr bwMode="auto">
          <a:xfrm>
            <a:off x="4870450" y="6172200"/>
            <a:ext cx="19113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JP" sz="900"/>
              <a:t>Photo courtesy of Dr. Nickie Cauthen</a:t>
            </a:r>
          </a:p>
        </p:txBody>
      </p:sp>
    </p:spTree>
  </p:cSld>
  <p:clrMapOvr>
    <a:overrideClrMapping bg1="dk2" tx1="lt1" bg2="dk1" tx2="lt2" accent1="accent1" accent2="accent2" accent3="accent3" accent4="accent4" accent5="accent5" accent6="accent6" hlink="hlink" folHlink="folHlink"/>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a:extLst>
              <a:ext uri="{FF2B5EF4-FFF2-40B4-BE49-F238E27FC236}">
                <a16:creationId xmlns:a16="http://schemas.microsoft.com/office/drawing/2014/main" id="{647F56B9-0ED9-C812-E830-24A51238AC14}"/>
              </a:ext>
            </a:extLst>
          </p:cNvPr>
          <p:cNvSpPr>
            <a:spLocks noGrp="1" noChangeArrowheads="1"/>
          </p:cNvSpPr>
          <p:nvPr>
            <p:ph type="title"/>
          </p:nvPr>
        </p:nvSpPr>
        <p:spPr/>
        <p:txBody>
          <a:bodyPr/>
          <a:lstStyle/>
          <a:p>
            <a:pPr eaLnBrk="1" hangingPunct="1"/>
            <a:r>
              <a:rPr lang="en-US" altLang="en-JP"/>
              <a:t>Plasmodium Life Cycle</a:t>
            </a:r>
          </a:p>
        </p:txBody>
      </p:sp>
      <p:pic>
        <p:nvPicPr>
          <p:cNvPr id="108546" name="Picture 11" descr="lifecycle">
            <a:hlinkClick r:id="rId4"/>
            <a:extLst>
              <a:ext uri="{FF2B5EF4-FFF2-40B4-BE49-F238E27FC236}">
                <a16:creationId xmlns:a16="http://schemas.microsoft.com/office/drawing/2014/main" id="{C9D7B09D-2D68-00A5-89F7-6EBF22B0CD18}"/>
              </a:ext>
            </a:extLst>
          </p:cNvPr>
          <p:cNvPicPr>
            <a:picLocks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a:xfrm>
            <a:off x="2324100" y="1981200"/>
            <a:ext cx="4457700" cy="3914775"/>
          </a:xfrm>
        </p:spPr>
      </p:pic>
      <p:sp>
        <p:nvSpPr>
          <p:cNvPr id="108547" name="Rectangle 5">
            <a:extLst>
              <a:ext uri="{FF2B5EF4-FFF2-40B4-BE49-F238E27FC236}">
                <a16:creationId xmlns:a16="http://schemas.microsoft.com/office/drawing/2014/main" id="{4E190B33-3EA6-34B6-849C-4C1FCF96FAAC}"/>
              </a:ext>
            </a:extLst>
          </p:cNvPr>
          <p:cNvSpPr>
            <a:spLocks noChangeArrowheads="1"/>
          </p:cNvSpPr>
          <p:nvPr/>
        </p:nvSpPr>
        <p:spPr bwMode="auto">
          <a:xfrm>
            <a:off x="3092450" y="5851525"/>
            <a:ext cx="29273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JP" sz="1000"/>
              <a:t>http://www.who.int/tdr/diseases/malaria/lifecycle.htm</a:t>
            </a:r>
          </a:p>
        </p:txBody>
      </p:sp>
    </p:spTree>
  </p:cSld>
  <p:clrMapOvr>
    <a:overrideClrMapping bg1="dk2" tx1="lt1" bg2="dk1" tx2="lt2" accent1="accent1" accent2="accent2" accent3="accent3" accent4="accent4" accent5="accent5" accent6="accent6" hlink="hlink" folHlink="folHlink"/>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a:extLst>
              <a:ext uri="{FF2B5EF4-FFF2-40B4-BE49-F238E27FC236}">
                <a16:creationId xmlns:a16="http://schemas.microsoft.com/office/drawing/2014/main" id="{6A12A5A1-6C43-0727-2F94-D1B183FD4B3E}"/>
              </a:ext>
            </a:extLst>
          </p:cNvPr>
          <p:cNvSpPr>
            <a:spLocks noGrp="1" noChangeArrowheads="1"/>
          </p:cNvSpPr>
          <p:nvPr>
            <p:ph type="title"/>
          </p:nvPr>
        </p:nvSpPr>
        <p:spPr/>
        <p:txBody>
          <a:bodyPr/>
          <a:lstStyle/>
          <a:p>
            <a:pPr eaLnBrk="1" hangingPunct="1"/>
            <a:r>
              <a:rPr lang="en-US" altLang="en-JP"/>
              <a:t>Plasmodium Life Cycle</a:t>
            </a:r>
          </a:p>
        </p:txBody>
      </p:sp>
      <p:sp>
        <p:nvSpPr>
          <p:cNvPr id="110594" name="Rectangle 3">
            <a:extLst>
              <a:ext uri="{FF2B5EF4-FFF2-40B4-BE49-F238E27FC236}">
                <a16:creationId xmlns:a16="http://schemas.microsoft.com/office/drawing/2014/main" id="{0F1FF27C-9BCE-38B8-CE38-916E66CC274B}"/>
              </a:ext>
            </a:extLst>
          </p:cNvPr>
          <p:cNvSpPr>
            <a:spLocks noGrp="1" noChangeArrowheads="1"/>
          </p:cNvSpPr>
          <p:nvPr>
            <p:ph type="body" sz="half" idx="1"/>
          </p:nvPr>
        </p:nvSpPr>
        <p:spPr>
          <a:xfrm>
            <a:off x="685800" y="1828800"/>
            <a:ext cx="3810000" cy="4648200"/>
          </a:xfrm>
        </p:spPr>
        <p:txBody>
          <a:bodyPr/>
          <a:lstStyle/>
          <a:p>
            <a:pPr eaLnBrk="1" hangingPunct="1">
              <a:lnSpc>
                <a:spcPct val="90000"/>
              </a:lnSpc>
            </a:pPr>
            <a:r>
              <a:rPr lang="en-US" altLang="en-JP" sz="2000"/>
              <a:t>Mosquito bite</a:t>
            </a:r>
          </a:p>
          <a:p>
            <a:pPr eaLnBrk="1" hangingPunct="1">
              <a:lnSpc>
                <a:spcPct val="90000"/>
              </a:lnSpc>
            </a:pPr>
            <a:r>
              <a:rPr lang="en-US" altLang="en-JP" sz="2000"/>
              <a:t>Sporozoites enter blood</a:t>
            </a:r>
          </a:p>
          <a:p>
            <a:pPr eaLnBrk="1" hangingPunct="1">
              <a:lnSpc>
                <a:spcPct val="90000"/>
              </a:lnSpc>
            </a:pPr>
            <a:r>
              <a:rPr lang="en-US" altLang="en-JP" sz="2000"/>
              <a:t>Travel to liver</a:t>
            </a:r>
          </a:p>
          <a:p>
            <a:pPr lvl="1" eaLnBrk="1" hangingPunct="1">
              <a:lnSpc>
                <a:spcPct val="90000"/>
              </a:lnSpc>
            </a:pPr>
            <a:r>
              <a:rPr lang="en-US" altLang="en-JP" sz="1800"/>
              <a:t>Hepatocytes</a:t>
            </a:r>
          </a:p>
          <a:p>
            <a:pPr lvl="1" eaLnBrk="1" hangingPunct="1">
              <a:lnSpc>
                <a:spcPct val="90000"/>
              </a:lnSpc>
            </a:pPr>
            <a:r>
              <a:rPr lang="en-US" altLang="en-JP" sz="1800"/>
              <a:t>Asexual growth</a:t>
            </a:r>
          </a:p>
          <a:p>
            <a:pPr lvl="2" eaLnBrk="1" hangingPunct="1">
              <a:lnSpc>
                <a:spcPct val="90000"/>
              </a:lnSpc>
            </a:pPr>
            <a:r>
              <a:rPr lang="en-US" altLang="en-JP" sz="1600">
                <a:sym typeface="Wingdings" pitchFamily="2" charset="2"/>
              </a:rPr>
              <a:t>Schizonts </a:t>
            </a:r>
            <a:r>
              <a:rPr lang="en-US" altLang="en-JP" sz="1600">
                <a:sym typeface="Wingdings 3" pitchFamily="2" charset="2"/>
              </a:rPr>
              <a:t></a:t>
            </a:r>
            <a:r>
              <a:rPr lang="en-US" altLang="en-JP" sz="1600">
                <a:sym typeface="Wingdings" pitchFamily="2" charset="2"/>
              </a:rPr>
              <a:t> merozoites</a:t>
            </a:r>
          </a:p>
          <a:p>
            <a:pPr lvl="1" eaLnBrk="1" hangingPunct="1">
              <a:lnSpc>
                <a:spcPct val="90000"/>
              </a:lnSpc>
            </a:pPr>
            <a:r>
              <a:rPr lang="en-US" altLang="en-JP" sz="1800"/>
              <a:t>Merozoites to blood</a:t>
            </a:r>
          </a:p>
          <a:p>
            <a:pPr eaLnBrk="1" hangingPunct="1">
              <a:lnSpc>
                <a:spcPct val="90000"/>
              </a:lnSpc>
            </a:pPr>
            <a:r>
              <a:rPr lang="en-US" altLang="en-JP" sz="2000"/>
              <a:t>Merozoa to blood</a:t>
            </a:r>
          </a:p>
          <a:p>
            <a:pPr lvl="1" eaLnBrk="1" hangingPunct="1">
              <a:lnSpc>
                <a:spcPct val="90000"/>
              </a:lnSpc>
            </a:pPr>
            <a:r>
              <a:rPr lang="en-US" altLang="en-JP" sz="1800"/>
              <a:t>Infect RBC</a:t>
            </a:r>
          </a:p>
          <a:p>
            <a:pPr lvl="2" eaLnBrk="1" hangingPunct="1">
              <a:lnSpc>
                <a:spcPct val="90000"/>
              </a:lnSpc>
            </a:pPr>
            <a:r>
              <a:rPr lang="en-US" altLang="en-JP" sz="1600">
                <a:sym typeface="Wingdings" pitchFamily="2" charset="2"/>
              </a:rPr>
              <a:t>Release trophozoites, merozoites, schizonts</a:t>
            </a:r>
            <a:endParaRPr lang="en-US" altLang="en-JP" sz="1600"/>
          </a:p>
          <a:p>
            <a:pPr lvl="1" eaLnBrk="1" hangingPunct="1">
              <a:lnSpc>
                <a:spcPct val="90000"/>
              </a:lnSpc>
            </a:pPr>
            <a:r>
              <a:rPr lang="en-US" altLang="en-JP" sz="1800"/>
              <a:t>Merozoite transformation</a:t>
            </a:r>
          </a:p>
          <a:p>
            <a:pPr lvl="2" eaLnBrk="1" hangingPunct="1">
              <a:lnSpc>
                <a:spcPct val="90000"/>
              </a:lnSpc>
            </a:pPr>
            <a:r>
              <a:rPr lang="en-US" altLang="en-JP" sz="1600"/>
              <a:t>Gametocytes</a:t>
            </a:r>
          </a:p>
          <a:p>
            <a:pPr eaLnBrk="1" hangingPunct="1">
              <a:lnSpc>
                <a:spcPct val="90000"/>
              </a:lnSpc>
            </a:pPr>
            <a:r>
              <a:rPr lang="en-US" altLang="en-JP" sz="2000"/>
              <a:t>Passed to new mosquito</a:t>
            </a:r>
          </a:p>
          <a:p>
            <a:pPr lvl="1" eaLnBrk="1" hangingPunct="1">
              <a:lnSpc>
                <a:spcPct val="90000"/>
              </a:lnSpc>
            </a:pPr>
            <a:r>
              <a:rPr lang="en-US" altLang="en-JP" sz="1800"/>
              <a:t>Sexual cycle</a:t>
            </a:r>
          </a:p>
        </p:txBody>
      </p:sp>
      <p:sp>
        <p:nvSpPr>
          <p:cNvPr id="110595" name="Rectangle 4">
            <a:extLst>
              <a:ext uri="{FF2B5EF4-FFF2-40B4-BE49-F238E27FC236}">
                <a16:creationId xmlns:a16="http://schemas.microsoft.com/office/drawing/2014/main" id="{B43BCCE0-111B-8D71-9B08-017B724B25F7}"/>
              </a:ext>
            </a:extLst>
          </p:cNvPr>
          <p:cNvSpPr>
            <a:spLocks noChangeArrowheads="1"/>
          </p:cNvSpPr>
          <p:nvPr/>
        </p:nvSpPr>
        <p:spPr bwMode="auto">
          <a:xfrm>
            <a:off x="5181600" y="5394325"/>
            <a:ext cx="29273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JP" sz="1000"/>
              <a:t>http://www.who.int/tdr/diseases/malaria/lifecycle.htm</a:t>
            </a:r>
          </a:p>
        </p:txBody>
      </p:sp>
      <p:pic>
        <p:nvPicPr>
          <p:cNvPr id="110596" name="Picture 5" descr="lifecycle">
            <a:hlinkClick r:id="rId4"/>
            <a:extLst>
              <a:ext uri="{FF2B5EF4-FFF2-40B4-BE49-F238E27FC236}">
                <a16:creationId xmlns:a16="http://schemas.microsoft.com/office/drawing/2014/main" id="{269EF83F-20C9-D0A1-A9C3-C6C0B85A2FBD}"/>
              </a:ext>
            </a:extLst>
          </p:cNvPr>
          <p:cNvPicPr>
            <a:picLocks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4648200" y="1892300"/>
            <a:ext cx="3962400" cy="3479800"/>
          </a:xfrm>
        </p:spPr>
      </p:pic>
    </p:spTree>
  </p:cSld>
  <p:clrMapOvr>
    <a:overrideClrMapping bg1="dk2" tx1="lt1" bg2="dk1" tx2="lt2" accent1="accent1" accent2="accent2" accent3="accent3" accent4="accent4" accent5="accent5" accent6="accent6" hlink="hlink" folHlink="folHlink"/>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a:extLst>
              <a:ext uri="{FF2B5EF4-FFF2-40B4-BE49-F238E27FC236}">
                <a16:creationId xmlns:a16="http://schemas.microsoft.com/office/drawing/2014/main" id="{B7C47564-84A6-488D-B114-F98E35CAC4E9}"/>
              </a:ext>
            </a:extLst>
          </p:cNvPr>
          <p:cNvSpPr>
            <a:spLocks noGrp="1" noChangeArrowheads="1"/>
          </p:cNvSpPr>
          <p:nvPr>
            <p:ph type="title"/>
          </p:nvPr>
        </p:nvSpPr>
        <p:spPr>
          <a:xfrm>
            <a:off x="685800" y="381000"/>
            <a:ext cx="7772400" cy="1143000"/>
          </a:xfrm>
        </p:spPr>
        <p:txBody>
          <a:bodyPr/>
          <a:lstStyle/>
          <a:p>
            <a:pPr eaLnBrk="1" hangingPunct="1"/>
            <a:r>
              <a:rPr lang="en-US" altLang="en-JP"/>
              <a:t>Summary of Helpful Points</a:t>
            </a:r>
          </a:p>
        </p:txBody>
      </p:sp>
      <p:sp>
        <p:nvSpPr>
          <p:cNvPr id="112642" name="Rectangle 3">
            <a:extLst>
              <a:ext uri="{FF2B5EF4-FFF2-40B4-BE49-F238E27FC236}">
                <a16:creationId xmlns:a16="http://schemas.microsoft.com/office/drawing/2014/main" id="{253331D8-C5DA-8DA7-13F2-4FB964B65314}"/>
              </a:ext>
            </a:extLst>
          </p:cNvPr>
          <p:cNvSpPr>
            <a:spLocks noGrp="1" noChangeArrowheads="1"/>
          </p:cNvSpPr>
          <p:nvPr>
            <p:ph type="body" idx="1"/>
          </p:nvPr>
        </p:nvSpPr>
        <p:spPr>
          <a:xfrm>
            <a:off x="609600" y="1752600"/>
            <a:ext cx="7924800" cy="4800600"/>
          </a:xfrm>
        </p:spPr>
        <p:txBody>
          <a:bodyPr/>
          <a:lstStyle/>
          <a:p>
            <a:pPr eaLnBrk="1" hangingPunct="1">
              <a:lnSpc>
                <a:spcPct val="80000"/>
              </a:lnSpc>
            </a:pPr>
            <a:r>
              <a:rPr lang="en-US" altLang="en-JP" sz="2400"/>
              <a:t>Fewer words on slides</a:t>
            </a:r>
          </a:p>
          <a:p>
            <a:pPr eaLnBrk="1" hangingPunct="1">
              <a:lnSpc>
                <a:spcPct val="80000"/>
              </a:lnSpc>
            </a:pPr>
            <a:r>
              <a:rPr lang="en-US" altLang="en-JP" sz="2400"/>
              <a:t>A picture says a thousand words</a:t>
            </a:r>
          </a:p>
          <a:p>
            <a:pPr eaLnBrk="1" hangingPunct="1">
              <a:lnSpc>
                <a:spcPct val="80000"/>
              </a:lnSpc>
            </a:pPr>
            <a:r>
              <a:rPr lang="en-US" altLang="en-JP" sz="2400"/>
              <a:t>Don’t read the slides</a:t>
            </a:r>
          </a:p>
          <a:p>
            <a:pPr eaLnBrk="1" hangingPunct="1">
              <a:lnSpc>
                <a:spcPct val="80000"/>
              </a:lnSpc>
            </a:pPr>
            <a:r>
              <a:rPr lang="en-US" altLang="en-JP" sz="2400"/>
              <a:t>Use correct grammar and spelling</a:t>
            </a:r>
          </a:p>
          <a:p>
            <a:pPr eaLnBrk="1" hangingPunct="1">
              <a:lnSpc>
                <a:spcPct val="80000"/>
              </a:lnSpc>
            </a:pPr>
            <a:r>
              <a:rPr lang="en-US" altLang="en-JP" sz="2400"/>
              <a:t>Animation</a:t>
            </a:r>
          </a:p>
          <a:p>
            <a:pPr lvl="1" eaLnBrk="1" hangingPunct="1">
              <a:lnSpc>
                <a:spcPct val="80000"/>
              </a:lnSpc>
            </a:pPr>
            <a:r>
              <a:rPr lang="en-US" altLang="en-JP" sz="2000"/>
              <a:t>Often helpful, but not always necessary</a:t>
            </a:r>
          </a:p>
          <a:p>
            <a:pPr eaLnBrk="1" hangingPunct="1">
              <a:lnSpc>
                <a:spcPct val="80000"/>
              </a:lnSpc>
            </a:pPr>
            <a:r>
              <a:rPr lang="en-US" altLang="en-JP" sz="2400"/>
              <a:t>Explain your graphics</a:t>
            </a:r>
          </a:p>
          <a:p>
            <a:pPr eaLnBrk="1" hangingPunct="1">
              <a:lnSpc>
                <a:spcPct val="80000"/>
              </a:lnSpc>
            </a:pPr>
            <a:r>
              <a:rPr lang="en-US" altLang="en-JP" sz="2400"/>
              <a:t>Keep slides in order; don’t flip back and forth</a:t>
            </a:r>
          </a:p>
          <a:p>
            <a:pPr lvl="1" eaLnBrk="1" hangingPunct="1">
              <a:lnSpc>
                <a:spcPct val="80000"/>
              </a:lnSpc>
            </a:pPr>
            <a:r>
              <a:rPr lang="en-US" altLang="en-JP" sz="2000"/>
              <a:t>Repeat slides if necessary</a:t>
            </a:r>
          </a:p>
          <a:p>
            <a:pPr eaLnBrk="1" hangingPunct="1">
              <a:lnSpc>
                <a:spcPct val="80000"/>
              </a:lnSpc>
            </a:pPr>
            <a:r>
              <a:rPr lang="en-US" altLang="en-JP" sz="2400"/>
              <a:t>Point things out</a:t>
            </a:r>
            <a:r>
              <a:rPr lang="en-US" altLang="en-JP" sz="2400">
                <a:sym typeface="Wingdings" pitchFamily="2" charset="2"/>
              </a:rPr>
              <a:t> using laser pointer, stick, whatever</a:t>
            </a:r>
            <a:endParaRPr lang="en-US" altLang="en-JP" sz="2400"/>
          </a:p>
          <a:p>
            <a:pPr eaLnBrk="1" hangingPunct="1">
              <a:lnSpc>
                <a:spcPct val="80000"/>
              </a:lnSpc>
            </a:pPr>
            <a:r>
              <a:rPr lang="en-US" altLang="en-JP" sz="2400"/>
              <a:t>Make eye contact (with everyone)</a:t>
            </a:r>
          </a:p>
          <a:p>
            <a:pPr eaLnBrk="1" hangingPunct="1">
              <a:lnSpc>
                <a:spcPct val="80000"/>
              </a:lnSpc>
            </a:pPr>
            <a:r>
              <a:rPr lang="en-US" altLang="en-JP" sz="2400"/>
              <a:t>Don’t turn your back on the audience</a:t>
            </a:r>
          </a:p>
          <a:p>
            <a:pPr eaLnBrk="1" hangingPunct="1">
              <a:lnSpc>
                <a:spcPct val="80000"/>
              </a:lnSpc>
            </a:pPr>
            <a:r>
              <a:rPr lang="en-US" altLang="en-JP" sz="2400"/>
              <a:t>Avoid hugging the podium</a:t>
            </a:r>
          </a:p>
        </p:txBody>
      </p:sp>
    </p:spTree>
  </p:cSld>
  <p:clrMapOvr>
    <a:overrideClrMapping bg1="dk2" tx1="lt1" bg2="dk1" tx2="lt2" accent1="accent1" accent2="accent2" accent3="accent3" accent4="accent4" accent5="accent5" accent6="accent6" hlink="hlink" folHlink="folHlink"/>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a:extLst>
              <a:ext uri="{FF2B5EF4-FFF2-40B4-BE49-F238E27FC236}">
                <a16:creationId xmlns:a16="http://schemas.microsoft.com/office/drawing/2014/main" id="{2CC9138E-BB7B-B3C6-ACB8-8EA18D8745BD}"/>
              </a:ext>
            </a:extLst>
          </p:cNvPr>
          <p:cNvSpPr>
            <a:spLocks noGrp="1" noChangeArrowheads="1"/>
          </p:cNvSpPr>
          <p:nvPr>
            <p:ph type="title"/>
          </p:nvPr>
        </p:nvSpPr>
        <p:spPr>
          <a:xfrm>
            <a:off x="685800" y="381000"/>
            <a:ext cx="7772400" cy="1143000"/>
          </a:xfrm>
        </p:spPr>
        <p:txBody>
          <a:bodyPr/>
          <a:lstStyle/>
          <a:p>
            <a:pPr eaLnBrk="1" hangingPunct="1"/>
            <a:r>
              <a:rPr lang="en-US" altLang="en-JP"/>
              <a:t>Summary of Helpful Points</a:t>
            </a:r>
          </a:p>
        </p:txBody>
      </p:sp>
      <p:sp>
        <p:nvSpPr>
          <p:cNvPr id="114690" name="Rectangle 3">
            <a:extLst>
              <a:ext uri="{FF2B5EF4-FFF2-40B4-BE49-F238E27FC236}">
                <a16:creationId xmlns:a16="http://schemas.microsoft.com/office/drawing/2014/main" id="{13AE1119-7D71-908F-7AFB-CD3B27095B9F}"/>
              </a:ext>
            </a:extLst>
          </p:cNvPr>
          <p:cNvSpPr>
            <a:spLocks noGrp="1" noChangeArrowheads="1"/>
          </p:cNvSpPr>
          <p:nvPr>
            <p:ph type="body" idx="1"/>
          </p:nvPr>
        </p:nvSpPr>
        <p:spPr>
          <a:xfrm>
            <a:off x="609600" y="1752600"/>
            <a:ext cx="8458200" cy="4724400"/>
          </a:xfrm>
        </p:spPr>
        <p:txBody>
          <a:bodyPr/>
          <a:lstStyle/>
          <a:p>
            <a:pPr eaLnBrk="1" hangingPunct="1">
              <a:lnSpc>
                <a:spcPct val="80000"/>
              </a:lnSpc>
            </a:pPr>
            <a:r>
              <a:rPr lang="en-US" altLang="en-JP" sz="2400"/>
              <a:t>Speak in a clear, loud voice </a:t>
            </a:r>
          </a:p>
          <a:p>
            <a:pPr lvl="1" eaLnBrk="1" hangingPunct="1">
              <a:lnSpc>
                <a:spcPct val="80000"/>
              </a:lnSpc>
            </a:pPr>
            <a:r>
              <a:rPr lang="en-US" altLang="en-JP" sz="2000"/>
              <a:t>Don’t trail off </a:t>
            </a:r>
          </a:p>
          <a:p>
            <a:pPr eaLnBrk="1" hangingPunct="1">
              <a:lnSpc>
                <a:spcPct val="80000"/>
              </a:lnSpc>
            </a:pPr>
            <a:r>
              <a:rPr lang="en-US" altLang="en-JP" sz="2400"/>
              <a:t>Slow down and think about what you are saying</a:t>
            </a:r>
          </a:p>
          <a:p>
            <a:pPr eaLnBrk="1" hangingPunct="1">
              <a:lnSpc>
                <a:spcPct val="80000"/>
              </a:lnSpc>
            </a:pPr>
            <a:r>
              <a:rPr lang="en-US" altLang="en-JP" sz="2400"/>
              <a:t>Practice your presentation</a:t>
            </a:r>
          </a:p>
          <a:p>
            <a:pPr lvl="1" eaLnBrk="1" hangingPunct="1">
              <a:lnSpc>
                <a:spcPct val="80000"/>
              </a:lnSpc>
            </a:pPr>
            <a:r>
              <a:rPr lang="en-US" altLang="en-JP" sz="2000"/>
              <a:t>Helps to avoid “um”, “okay”, etc.</a:t>
            </a:r>
          </a:p>
          <a:p>
            <a:pPr lvl="1" eaLnBrk="1" hangingPunct="1">
              <a:lnSpc>
                <a:spcPct val="80000"/>
              </a:lnSpc>
            </a:pPr>
            <a:r>
              <a:rPr lang="en-US" altLang="en-JP" sz="2000"/>
              <a:t>Helps pacing for time allotted</a:t>
            </a:r>
          </a:p>
          <a:p>
            <a:pPr lvl="1" eaLnBrk="1" hangingPunct="1">
              <a:lnSpc>
                <a:spcPct val="80000"/>
              </a:lnSpc>
            </a:pPr>
            <a:r>
              <a:rPr lang="en-US" altLang="en-JP" sz="2000"/>
              <a:t>Helps with pronunciation</a:t>
            </a:r>
          </a:p>
          <a:p>
            <a:pPr lvl="1" eaLnBrk="1" hangingPunct="1">
              <a:lnSpc>
                <a:spcPct val="80000"/>
              </a:lnSpc>
            </a:pPr>
            <a:r>
              <a:rPr lang="en-US" altLang="en-JP" sz="2000"/>
              <a:t>Don’t memorize (sounds scripted) </a:t>
            </a:r>
          </a:p>
          <a:p>
            <a:pPr eaLnBrk="1" hangingPunct="1">
              <a:lnSpc>
                <a:spcPct val="80000"/>
              </a:lnSpc>
            </a:pPr>
            <a:r>
              <a:rPr lang="en-US" altLang="en-JP" sz="2400"/>
              <a:t>Engage your audience </a:t>
            </a:r>
          </a:p>
          <a:p>
            <a:pPr eaLnBrk="1" hangingPunct="1">
              <a:lnSpc>
                <a:spcPct val="80000"/>
              </a:lnSpc>
            </a:pPr>
            <a:r>
              <a:rPr lang="en-US" altLang="en-JP" sz="2400"/>
              <a:t>When asking a question, if asked repeat it IN A DIFFERENT WAY (they obviously didn’t get it the first time) </a:t>
            </a:r>
          </a:p>
          <a:p>
            <a:pPr eaLnBrk="1" hangingPunct="1">
              <a:lnSpc>
                <a:spcPct val="80000"/>
              </a:lnSpc>
            </a:pPr>
            <a:r>
              <a:rPr lang="en-US" altLang="en-JP" sz="2400"/>
              <a:t>Answer any questions and if you don’t know, you don’t know!!! </a:t>
            </a:r>
          </a:p>
          <a:p>
            <a:pPr eaLnBrk="1" hangingPunct="1">
              <a:lnSpc>
                <a:spcPct val="80000"/>
              </a:lnSpc>
            </a:pPr>
            <a:r>
              <a:rPr lang="en-US" altLang="en-JP" sz="2400"/>
              <a:t>If you don’t understand a question ask for a repeat</a:t>
            </a:r>
          </a:p>
          <a:p>
            <a:pPr eaLnBrk="1" hangingPunct="1">
              <a:lnSpc>
                <a:spcPct val="80000"/>
              </a:lnSpc>
            </a:pPr>
            <a:endParaRPr lang="en-US" altLang="en-JP" sz="2400"/>
          </a:p>
        </p:txBody>
      </p:sp>
    </p:spTree>
  </p:cSld>
  <p:clrMapOvr>
    <a:overrideClrMapping bg1="dk2" tx1="lt1" bg2="dk1" tx2="lt2" accent1="accent1" accent2="accent2" accent3="accent3" accent4="accent4" accent5="accent5" accent6="accent6" hlink="hlink" folHlink="folHlink"/>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a:extLst>
              <a:ext uri="{FF2B5EF4-FFF2-40B4-BE49-F238E27FC236}">
                <a16:creationId xmlns:a16="http://schemas.microsoft.com/office/drawing/2014/main" id="{4C3109CE-7DE7-0A41-B6D3-9E31115712D6}"/>
              </a:ext>
            </a:extLst>
          </p:cNvPr>
          <p:cNvSpPr>
            <a:spLocks noGrp="1" noChangeArrowheads="1"/>
          </p:cNvSpPr>
          <p:nvPr>
            <p:ph type="title"/>
          </p:nvPr>
        </p:nvSpPr>
        <p:spPr>
          <a:xfrm>
            <a:off x="762000" y="2057400"/>
            <a:ext cx="7315200" cy="2514600"/>
          </a:xfrm>
        </p:spPr>
        <p:txBody>
          <a:bodyPr/>
          <a:lstStyle/>
          <a:p>
            <a:pPr eaLnBrk="1" hangingPunct="1"/>
            <a:r>
              <a:rPr lang="en-US" altLang="en-JP" sz="4800"/>
              <a:t>What is wrong with the following slides?</a:t>
            </a:r>
          </a:p>
        </p:txBody>
      </p:sp>
    </p:spTree>
  </p:cSld>
  <p:clrMapOvr>
    <a:overrideClrMapping bg1="dk2" tx1="lt1" bg2="dk1" tx2="lt2" accent1="accent1" accent2="accent2" accent3="accent3" accent4="accent4" accent5="accent5" accent6="accent6" hlink="hlink" folHlink="folHlink"/>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a:extLst>
              <a:ext uri="{FF2B5EF4-FFF2-40B4-BE49-F238E27FC236}">
                <a16:creationId xmlns:a16="http://schemas.microsoft.com/office/drawing/2014/main" id="{596862CE-35C5-5FB0-5DA2-F5FEED0E17FC}"/>
              </a:ext>
            </a:extLst>
          </p:cNvPr>
          <p:cNvSpPr>
            <a:spLocks noGrp="1" noChangeArrowheads="1"/>
          </p:cNvSpPr>
          <p:nvPr>
            <p:ph type="title"/>
          </p:nvPr>
        </p:nvSpPr>
        <p:spPr/>
        <p:txBody>
          <a:bodyPr/>
          <a:lstStyle/>
          <a:p>
            <a:pPr eaLnBrk="1" hangingPunct="1"/>
            <a:r>
              <a:rPr lang="en-US" altLang="en-JP" sz="4000"/>
              <a:t>THE CENTRAL DOGMA OF MOLECULAR BIOLOGY</a:t>
            </a:r>
          </a:p>
        </p:txBody>
      </p:sp>
      <p:sp>
        <p:nvSpPr>
          <p:cNvPr id="118786" name="Rectangle 3">
            <a:extLst>
              <a:ext uri="{FF2B5EF4-FFF2-40B4-BE49-F238E27FC236}">
                <a16:creationId xmlns:a16="http://schemas.microsoft.com/office/drawing/2014/main" id="{BE39A050-E00B-44CB-15ED-7293EB8EE118}"/>
              </a:ext>
            </a:extLst>
          </p:cNvPr>
          <p:cNvSpPr>
            <a:spLocks noGrp="1" noChangeArrowheads="1"/>
          </p:cNvSpPr>
          <p:nvPr>
            <p:ph type="body" idx="1"/>
          </p:nvPr>
        </p:nvSpPr>
        <p:spPr/>
        <p:txBody>
          <a:bodyPr/>
          <a:lstStyle/>
          <a:p>
            <a:pPr marL="609600" indent="-609600" eaLnBrk="1" hangingPunct="1">
              <a:lnSpc>
                <a:spcPct val="80000"/>
              </a:lnSpc>
              <a:buFontTx/>
              <a:buNone/>
            </a:pPr>
            <a:r>
              <a:rPr lang="en-US" altLang="en-JP" sz="2800"/>
              <a:t>Transcription of DNA to RNA to protein:</a:t>
            </a:r>
          </a:p>
          <a:p>
            <a:pPr marL="609600" indent="-609600" eaLnBrk="1" hangingPunct="1">
              <a:lnSpc>
                <a:spcPct val="80000"/>
              </a:lnSpc>
              <a:buFontTx/>
              <a:buNone/>
            </a:pPr>
            <a:r>
              <a:rPr lang="en-US" altLang="en-JP" sz="2800"/>
              <a:t>1.The DNA replicates its information in a process</a:t>
            </a:r>
          </a:p>
          <a:p>
            <a:pPr marL="609600" indent="-609600" eaLnBrk="1" hangingPunct="1">
              <a:lnSpc>
                <a:spcPct val="80000"/>
              </a:lnSpc>
              <a:buFontTx/>
              <a:buNone/>
            </a:pPr>
            <a:r>
              <a:rPr lang="en-US" altLang="en-JP" sz="2800"/>
              <a:t> that involves many enzymes: replication.</a:t>
            </a:r>
            <a:endParaRPr lang="en-US" altLang="en-JP" sz="2800" u="sng">
              <a:solidFill>
                <a:schemeClr val="tx2"/>
              </a:solidFill>
            </a:endParaRPr>
          </a:p>
          <a:p>
            <a:pPr marL="609600" indent="-609600" eaLnBrk="1" hangingPunct="1">
              <a:lnSpc>
                <a:spcPct val="80000"/>
              </a:lnSpc>
              <a:buFontTx/>
              <a:buNone/>
            </a:pPr>
            <a:r>
              <a:rPr lang="en-US" altLang="en-JP" sz="2800"/>
              <a:t>2. The DNA codes for the production of messenger RNA (mRNA) during</a:t>
            </a:r>
            <a:r>
              <a:rPr lang="en-US" altLang="en-JP" sz="2800">
                <a:solidFill>
                  <a:schemeClr val="tx2"/>
                </a:solidFill>
              </a:rPr>
              <a:t> transcription.</a:t>
            </a:r>
            <a:endParaRPr lang="en-US" altLang="en-JP" sz="2800"/>
          </a:p>
          <a:p>
            <a:pPr marL="609600" indent="-609600" eaLnBrk="1" hangingPunct="1">
              <a:lnSpc>
                <a:spcPct val="80000"/>
              </a:lnSpc>
              <a:buFontTx/>
              <a:buNone/>
            </a:pPr>
            <a:r>
              <a:rPr lang="en-US" altLang="en-JP" sz="2800"/>
              <a:t>3. In eucaryotic cells, the mRNA is processed  and migrates from the nucleus to the cytoplasm.</a:t>
            </a:r>
          </a:p>
          <a:p>
            <a:pPr marL="609600" indent="-609600" eaLnBrk="1" hangingPunct="1">
              <a:lnSpc>
                <a:spcPct val="80000"/>
              </a:lnSpc>
              <a:buFontTx/>
              <a:buNone/>
            </a:pPr>
            <a:r>
              <a:rPr lang="en-US" altLang="en-JP" sz="2800"/>
              <a:t>4. Messenger RNA carries coded information to ribosomes. The ribosomes "read" this information and use it for protein synthesis. This process is called translation.</a:t>
            </a: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20834" name="Rectangle 3">
            <a:extLst>
              <a:ext uri="{FF2B5EF4-FFF2-40B4-BE49-F238E27FC236}">
                <a16:creationId xmlns:a16="http://schemas.microsoft.com/office/drawing/2014/main" id="{5E57D61F-0FF8-4366-B2E1-8B95704D5049}"/>
              </a:ext>
            </a:extLst>
          </p:cNvPr>
          <p:cNvSpPr>
            <a:spLocks noGrp="1" noChangeArrowheads="1"/>
          </p:cNvSpPr>
          <p:nvPr>
            <p:ph type="body" idx="1"/>
          </p:nvPr>
        </p:nvSpPr>
        <p:spPr>
          <a:xfrm>
            <a:off x="685800" y="1981200"/>
            <a:ext cx="3276600" cy="4114800"/>
          </a:xfrm>
        </p:spPr>
        <p:txBody>
          <a:bodyPr/>
          <a:lstStyle/>
          <a:p>
            <a:pPr eaLnBrk="1" hangingPunct="1">
              <a:lnSpc>
                <a:spcPct val="90000"/>
              </a:lnSpc>
            </a:pPr>
            <a:r>
              <a:rPr lang="en-US" altLang="en-JP" sz="2400"/>
              <a:t>Located approximately 25-30 bases pairs upstream of the transcriptional unti the TATA box is highly conserved sequence that works to help position RNA plms during initiation of transcription.</a:t>
            </a:r>
          </a:p>
        </p:txBody>
      </p:sp>
      <p:pic>
        <p:nvPicPr>
          <p:cNvPr id="27653" name="Picture 5" descr="0355">
            <a:extLst>
              <a:ext uri="{FF2B5EF4-FFF2-40B4-BE49-F238E27FC236}">
                <a16:creationId xmlns:a16="http://schemas.microsoft.com/office/drawing/2014/main" id="{5D6F1D98-8ABD-8A4F-D394-08FBA1774F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3886200"/>
            <a:ext cx="2438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fade">
                                      <p:cBhvr>
                                        <p:cTn id="7" dur="2000"/>
                                        <p:tgtEl>
                                          <p:spTgt spid="27653"/>
                                        </p:tgtEl>
                                      </p:cBhvr>
                                    </p:animEffect>
                                    <p:anim calcmode="lin" valueType="num">
                                      <p:cBhvr>
                                        <p:cTn id="8" dur="2000" fill="hold"/>
                                        <p:tgtEl>
                                          <p:spTgt spid="27653"/>
                                        </p:tgtEl>
                                        <p:attrNameLst>
                                          <p:attrName>style.rotation</p:attrName>
                                        </p:attrNameLst>
                                      </p:cBhvr>
                                      <p:tavLst>
                                        <p:tav tm="0">
                                          <p:val>
                                            <p:fltVal val="720"/>
                                          </p:val>
                                        </p:tav>
                                        <p:tav tm="100000">
                                          <p:val>
                                            <p:fltVal val="0"/>
                                          </p:val>
                                        </p:tav>
                                      </p:tavLst>
                                    </p:anim>
                                    <p:anim calcmode="lin" valueType="num">
                                      <p:cBhvr>
                                        <p:cTn id="9" dur="2000" fill="hold"/>
                                        <p:tgtEl>
                                          <p:spTgt spid="27653"/>
                                        </p:tgtEl>
                                        <p:attrNameLst>
                                          <p:attrName>ppt_h</p:attrName>
                                        </p:attrNameLst>
                                      </p:cBhvr>
                                      <p:tavLst>
                                        <p:tav tm="0">
                                          <p:val>
                                            <p:fltVal val="0"/>
                                          </p:val>
                                        </p:tav>
                                        <p:tav tm="100000">
                                          <p:val>
                                            <p:strVal val="#ppt_h"/>
                                          </p:val>
                                        </p:tav>
                                      </p:tavLst>
                                    </p:anim>
                                    <p:anim calcmode="lin" valueType="num">
                                      <p:cBhvr>
                                        <p:cTn id="10" dur="2000" fill="hold"/>
                                        <p:tgtEl>
                                          <p:spTgt spid="27653"/>
                                        </p:tgtEl>
                                        <p:attrNameLst>
                                          <p:attrName>ppt_w</p:attrName>
                                        </p:attrNameLst>
                                      </p:cBhvr>
                                      <p:tavLst>
                                        <p:tav tm="0">
                                          <p:val>
                                            <p:fltVal val="0"/>
                                          </p:val>
                                        </p:tav>
                                        <p:tav tm="100000">
                                          <p:val>
                                            <p:strVal val="#ppt_w"/>
                                          </p:val>
                                        </p:tav>
                                      </p:tavLst>
                                    </p:anim>
                                  </p:childTnLst>
                                  <p:subTnLst>
                                    <p:audio>
                                      <p:cMediaNode vol="100000">
                                        <p:cTn display="0" masterRel="sameClick">
                                          <p:stCondLst>
                                            <p:cond evt="begin" delay="0">
                                              <p:tn val="5"/>
                                            </p:cond>
                                          </p:stCondLst>
                                          <p:endCondLst>
                                            <p:cond evt="onStopAudio" delay="0">
                                              <p:tgtEl>
                                                <p:sldTgt/>
                                              </p:tgtEl>
                                            </p:cond>
                                          </p:endCondLst>
                                        </p:cTn>
                                        <p:tgtEl>
                                          <p:sndTgt r:embed="rId3"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393F789D-212D-7B24-D989-F4FE2F8F22C4}"/>
              </a:ext>
            </a:extLst>
          </p:cNvPr>
          <p:cNvSpPr>
            <a:spLocks noGrp="1"/>
          </p:cNvSpPr>
          <p:nvPr>
            <p:ph type="title"/>
          </p:nvPr>
        </p:nvSpPr>
        <p:spPr/>
        <p:txBody>
          <a:bodyPr/>
          <a:lstStyle/>
          <a:p>
            <a:pPr>
              <a:defRPr/>
            </a:pPr>
            <a:r>
              <a:rPr lang="en-US"/>
              <a:t>More Practice</a:t>
            </a:r>
          </a:p>
        </p:txBody>
      </p:sp>
      <p:sp>
        <p:nvSpPr>
          <p:cNvPr id="5" name="Footer Placeholder 4">
            <a:extLst>
              <a:ext uri="{FF2B5EF4-FFF2-40B4-BE49-F238E27FC236}">
                <a16:creationId xmlns:a16="http://schemas.microsoft.com/office/drawing/2014/main" id="{543C0050-9DE0-43D4-54D9-D5C4497167EC}"/>
              </a:ext>
            </a:extLst>
          </p:cNvPr>
          <p:cNvSpPr>
            <a:spLocks noGrp="1"/>
          </p:cNvSpPr>
          <p:nvPr>
            <p:ph type="ftr" sz="quarter" idx="12"/>
          </p:nvPr>
        </p:nvSpPr>
        <p:spPr/>
        <p:txBody>
          <a:bodyPr/>
          <a:lstStyle/>
          <a:p>
            <a:pPr>
              <a:defRPr/>
            </a:pPr>
            <a:r>
              <a:rPr lang="en-US"/>
              <a:t>© 2009, Prentice-Hall, Inc.</a:t>
            </a:r>
          </a:p>
        </p:txBody>
      </p:sp>
      <p:sp>
        <p:nvSpPr>
          <p:cNvPr id="48132" name="Rectangle 5">
            <a:extLst>
              <a:ext uri="{FF2B5EF4-FFF2-40B4-BE49-F238E27FC236}">
                <a16:creationId xmlns:a16="http://schemas.microsoft.com/office/drawing/2014/main" id="{EE23F66F-3B1D-018C-3C81-CCF313E88BFB}"/>
              </a:ext>
            </a:extLst>
          </p:cNvPr>
          <p:cNvSpPr>
            <a:spLocks noChangeArrowheads="1"/>
          </p:cNvSpPr>
          <p:nvPr/>
        </p:nvSpPr>
        <p:spPr bwMode="auto">
          <a:xfrm>
            <a:off x="762000" y="1828800"/>
            <a:ext cx="7620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JP" sz="2400">
                <a:latin typeface="Times New Roman" panose="02020603050405020304" pitchFamily="18" charset="0"/>
              </a:rPr>
              <a:t>What is the enthalpy change during the process in which 100.0 g of water at 50.0 °C is cooled to ice at –30.0 °C under a constant pressure of 1 atm? The specific heats of ice, water, and steam are 2.03 J/g-K, 4.18 J/g-K, and 1.84 J/g-K, respectively. For H</a:t>
            </a:r>
            <a:r>
              <a:rPr lang="en-US" altLang="en-JP" sz="2400" baseline="-25000">
                <a:latin typeface="Times New Roman" panose="02020603050405020304" pitchFamily="18" charset="0"/>
              </a:rPr>
              <a:t>2</a:t>
            </a:r>
            <a:r>
              <a:rPr lang="en-US" altLang="en-JP" sz="2400">
                <a:latin typeface="Times New Roman" panose="02020603050405020304" pitchFamily="18" charset="0"/>
              </a:rPr>
              <a:t>O, </a:t>
            </a:r>
            <a:r>
              <a:rPr lang="el-GR" altLang="en-JP" sz="2400">
                <a:latin typeface="Times New Roman" panose="02020603050405020304" pitchFamily="18" charset="0"/>
              </a:rPr>
              <a:t>Δ</a:t>
            </a:r>
            <a:r>
              <a:rPr lang="en-US" altLang="en-JP" sz="2400" i="1">
                <a:latin typeface="Times New Roman" panose="02020603050405020304" pitchFamily="18" charset="0"/>
              </a:rPr>
              <a:t>H</a:t>
            </a:r>
            <a:r>
              <a:rPr lang="en-US" altLang="en-JP" sz="2400" baseline="-25000">
                <a:latin typeface="Times New Roman" panose="02020603050405020304" pitchFamily="18" charset="0"/>
              </a:rPr>
              <a:t>fus</a:t>
            </a:r>
            <a:r>
              <a:rPr lang="en-US" altLang="en-JP" sz="2400">
                <a:latin typeface="Times New Roman" panose="02020603050405020304" pitchFamily="18" charset="0"/>
              </a:rPr>
              <a:t> = 6.01 kJ/mol and </a:t>
            </a:r>
            <a:r>
              <a:rPr lang="el-GR" altLang="en-JP" sz="2400">
                <a:latin typeface="Times New Roman" panose="02020603050405020304" pitchFamily="18" charset="0"/>
              </a:rPr>
              <a:t>Δ</a:t>
            </a:r>
            <a:r>
              <a:rPr lang="en-US" altLang="en-JP" sz="2400" i="1">
                <a:latin typeface="Times New Roman" panose="02020603050405020304" pitchFamily="18" charset="0"/>
              </a:rPr>
              <a:t>H</a:t>
            </a:r>
            <a:r>
              <a:rPr lang="en-US" altLang="en-JP" sz="2400" baseline="-25000">
                <a:latin typeface="Times New Roman" panose="02020603050405020304" pitchFamily="18" charset="0"/>
              </a:rPr>
              <a:t>vap</a:t>
            </a:r>
            <a:r>
              <a:rPr lang="en-US" altLang="en-JP" sz="2400">
                <a:latin typeface="Times New Roman" panose="02020603050405020304" pitchFamily="18" charset="0"/>
              </a:rPr>
              <a:t> = 40.67 kJ/mol.?</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48132"/>
                                        </p:tgtEl>
                                        <p:attrNameLst>
                                          <p:attrName>style.visibility</p:attrName>
                                        </p:attrNameLst>
                                      </p:cBhvr>
                                      <p:to>
                                        <p:strVal val="visible"/>
                                      </p:to>
                                    </p:set>
                                    <p:anim calcmode="discrete" valueType="clr">
                                      <p:cBhvr override="childStyle">
                                        <p:cTn id="7" dur="80"/>
                                        <p:tgtEl>
                                          <p:spTgt spid="4813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8132"/>
                                        </p:tgtEl>
                                        <p:attrNameLst>
                                          <p:attrName>fillcolor</p:attrName>
                                        </p:attrNameLst>
                                      </p:cBhvr>
                                      <p:tavLst>
                                        <p:tav tm="0">
                                          <p:val>
                                            <p:clrVal>
                                              <a:schemeClr val="accent2"/>
                                            </p:clrVal>
                                          </p:val>
                                        </p:tav>
                                        <p:tav tm="50000">
                                          <p:val>
                                            <p:clrVal>
                                              <a:schemeClr val="hlink"/>
                                            </p:clrVal>
                                          </p:val>
                                        </p:tav>
                                      </p:tavLst>
                                    </p:anim>
                                    <p:set>
                                      <p:cBhvr>
                                        <p:cTn id="9" dur="80"/>
                                        <p:tgtEl>
                                          <p:spTgt spid="4813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24610" name="Rectangle 2">
            <a:extLst>
              <a:ext uri="{FF2B5EF4-FFF2-40B4-BE49-F238E27FC236}">
                <a16:creationId xmlns:a16="http://schemas.microsoft.com/office/drawing/2014/main" id="{F000F8C3-FA36-15D8-9587-AE74983A6CCB}"/>
              </a:ext>
            </a:extLst>
          </p:cNvPr>
          <p:cNvSpPr>
            <a:spLocks noGrp="1" noChangeArrowheads="1"/>
          </p:cNvSpPr>
          <p:nvPr>
            <p:ph type="title"/>
          </p:nvPr>
        </p:nvSpPr>
        <p:spPr>
          <a:xfrm>
            <a:off x="0" y="76200"/>
            <a:ext cx="9144000" cy="1143000"/>
          </a:xfrm>
        </p:spPr>
        <p:txBody>
          <a:bodyPr/>
          <a:lstStyle/>
          <a:p>
            <a:pPr eaLnBrk="1" hangingPunct="1">
              <a:defRPr/>
            </a:pPr>
            <a:r>
              <a:rPr lang="en-US">
                <a:effectLst>
                  <a:outerShdw blurRad="38100" dist="38100" dir="2700000" algn="tl">
                    <a:srgbClr val="010199"/>
                  </a:outerShdw>
                </a:effectLst>
              </a:rPr>
              <a:t>SOM Output</a:t>
            </a:r>
          </a:p>
        </p:txBody>
      </p:sp>
      <p:pic>
        <p:nvPicPr>
          <p:cNvPr id="123907" name="Picture 3">
            <a:extLst>
              <a:ext uri="{FF2B5EF4-FFF2-40B4-BE49-F238E27FC236}">
                <a16:creationId xmlns:a16="http://schemas.microsoft.com/office/drawing/2014/main" id="{9908B58F-E78D-09A5-C5C7-EF011252D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43000"/>
            <a:ext cx="91440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
        <p:cNvGrpSpPr/>
        <p:nvPr/>
      </p:nvGrpSpPr>
      <p:grpSpPr>
        <a:xfrm>
          <a:off x="0" y="0"/>
          <a:ext cx="0" cy="0"/>
          <a:chOff x="0" y="0"/>
          <a:chExt cx="0" cy="0"/>
        </a:xfrm>
      </p:grpSpPr>
      <p:sp>
        <p:nvSpPr>
          <p:cNvPr id="125954" name="Text Box 2">
            <a:extLst>
              <a:ext uri="{FF2B5EF4-FFF2-40B4-BE49-F238E27FC236}">
                <a16:creationId xmlns:a16="http://schemas.microsoft.com/office/drawing/2014/main" id="{6874CE9E-2278-8087-1081-B72663A6A9EC}"/>
              </a:ext>
            </a:extLst>
          </p:cNvPr>
          <p:cNvSpPr txBox="1">
            <a:spLocks noChangeArrowheads="1"/>
          </p:cNvSpPr>
          <p:nvPr/>
        </p:nvSpPr>
        <p:spPr bwMode="ltGray">
          <a:xfrm>
            <a:off x="1371600" y="1143000"/>
            <a:ext cx="6330950"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JP" sz="3600">
                <a:solidFill>
                  <a:srgbClr val="0E0D02"/>
                </a:solidFill>
              </a:rPr>
              <a:t>RNA  information (in the form of</a:t>
            </a:r>
          </a:p>
          <a:p>
            <a:pPr eaLnBrk="1" hangingPunct="1">
              <a:spcBef>
                <a:spcPct val="0"/>
              </a:spcBef>
              <a:buFontTx/>
              <a:buNone/>
            </a:pPr>
            <a:r>
              <a:rPr lang="en-US" altLang="en-JP" sz="3600">
                <a:solidFill>
                  <a:srgbClr val="0E0D02"/>
                </a:solidFill>
              </a:rPr>
              <a:t>nucleotide sequences) is then</a:t>
            </a:r>
          </a:p>
          <a:p>
            <a:pPr eaLnBrk="1" hangingPunct="1">
              <a:spcBef>
                <a:spcPct val="0"/>
              </a:spcBef>
              <a:buFontTx/>
              <a:buNone/>
            </a:pPr>
            <a:r>
              <a:rPr lang="en-US" altLang="en-JP" sz="3600" b="1">
                <a:solidFill>
                  <a:srgbClr val="0E0D02"/>
                </a:solidFill>
              </a:rPr>
              <a:t>TRANSLATED</a:t>
            </a:r>
            <a:r>
              <a:rPr lang="en-US" altLang="en-JP" sz="3600">
                <a:solidFill>
                  <a:srgbClr val="0E0D02"/>
                </a:solidFill>
              </a:rPr>
              <a:t> into proteins</a:t>
            </a:r>
          </a:p>
          <a:p>
            <a:pPr eaLnBrk="1" hangingPunct="1">
              <a:spcBef>
                <a:spcPct val="0"/>
              </a:spcBef>
              <a:buFontTx/>
              <a:buNone/>
            </a:pPr>
            <a:r>
              <a:rPr lang="en-US" altLang="en-JP" sz="3600">
                <a:solidFill>
                  <a:srgbClr val="0E0D02"/>
                </a:solidFill>
              </a:rPr>
              <a:t>(long polypeptide chains) by </a:t>
            </a:r>
          </a:p>
          <a:p>
            <a:pPr eaLnBrk="1" hangingPunct="1">
              <a:spcBef>
                <a:spcPct val="0"/>
              </a:spcBef>
              <a:buFontTx/>
              <a:buNone/>
            </a:pPr>
            <a:r>
              <a:rPr lang="en-US" altLang="en-JP" sz="3600">
                <a:solidFill>
                  <a:srgbClr val="0E0D02"/>
                </a:solidFill>
              </a:rPr>
              <a:t>complex units called ribosomes.</a:t>
            </a:r>
          </a:p>
          <a:p>
            <a:pPr eaLnBrk="1" hangingPunct="1">
              <a:spcBef>
                <a:spcPct val="0"/>
              </a:spcBef>
              <a:buFontTx/>
              <a:buNone/>
            </a:pPr>
            <a:endParaRPr lang="en-US" altLang="en-JP" sz="3600">
              <a:solidFill>
                <a:srgbClr val="0E0D02"/>
              </a:solidFill>
            </a:endParaRPr>
          </a:p>
          <a:p>
            <a:pPr eaLnBrk="1" hangingPunct="1">
              <a:spcBef>
                <a:spcPct val="0"/>
              </a:spcBef>
              <a:buFontTx/>
              <a:buNone/>
            </a:pPr>
            <a:r>
              <a:rPr lang="en-US" altLang="en-JP" sz="3600">
                <a:solidFill>
                  <a:srgbClr val="0E0D02"/>
                </a:solidFill>
              </a:rPr>
              <a:t>Proteins are the work horses of</a:t>
            </a:r>
          </a:p>
          <a:p>
            <a:pPr eaLnBrk="1" hangingPunct="1">
              <a:spcBef>
                <a:spcPct val="0"/>
              </a:spcBef>
              <a:buFontTx/>
              <a:buNone/>
            </a:pPr>
            <a:r>
              <a:rPr lang="en-US" altLang="en-JP" sz="3600">
                <a:solidFill>
                  <a:srgbClr val="0E0D02"/>
                </a:solidFill>
              </a:rPr>
              <a:t>biological systems, i.e. enzymes,</a:t>
            </a:r>
          </a:p>
          <a:p>
            <a:pPr eaLnBrk="1" hangingPunct="1">
              <a:spcBef>
                <a:spcPct val="0"/>
              </a:spcBef>
              <a:buFontTx/>
              <a:buNone/>
            </a:pPr>
            <a:r>
              <a:rPr lang="en-US" altLang="en-JP" sz="3600">
                <a:solidFill>
                  <a:srgbClr val="0E0D02"/>
                </a:solidFill>
              </a:rPr>
              <a:t>messengers, and building blocks.</a:t>
            </a:r>
            <a:endParaRPr lang="en-US" altLang="en-JP" sz="3600" b="1">
              <a:solidFill>
                <a:srgbClr val="0E0D02"/>
              </a:solidFill>
            </a:endParaRP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a:extLst>
              <a:ext uri="{FF2B5EF4-FFF2-40B4-BE49-F238E27FC236}">
                <a16:creationId xmlns:a16="http://schemas.microsoft.com/office/drawing/2014/main" id="{E753852C-145F-EE52-AA5E-05C1EE02E84A}"/>
              </a:ext>
            </a:extLst>
          </p:cNvPr>
          <p:cNvSpPr>
            <a:spLocks noGrp="1" noChangeArrowheads="1"/>
          </p:cNvSpPr>
          <p:nvPr>
            <p:ph type="title"/>
          </p:nvPr>
        </p:nvSpPr>
        <p:spPr>
          <a:xfrm>
            <a:off x="685800" y="304800"/>
            <a:ext cx="3352800" cy="1371600"/>
          </a:xfrm>
        </p:spPr>
        <p:txBody>
          <a:bodyPr/>
          <a:lstStyle/>
          <a:p>
            <a:pPr eaLnBrk="1" hangingPunct="1"/>
            <a:r>
              <a:rPr lang="en-US" altLang="en-JP" sz="4000"/>
              <a:t>A Sad Day on Sesame Street </a:t>
            </a:r>
          </a:p>
        </p:txBody>
      </p:sp>
      <p:sp>
        <p:nvSpPr>
          <p:cNvPr id="92162" name="Rectangle 7">
            <a:extLst>
              <a:ext uri="{FF2B5EF4-FFF2-40B4-BE49-F238E27FC236}">
                <a16:creationId xmlns:a16="http://schemas.microsoft.com/office/drawing/2014/main" id="{EFB797CF-4B27-18C8-D7FE-40E46B8AFE49}"/>
              </a:ext>
            </a:extLst>
          </p:cNvPr>
          <p:cNvSpPr>
            <a:spLocks noGrp="1" noChangeArrowheads="1"/>
          </p:cNvSpPr>
          <p:nvPr>
            <p:ph type="body" sz="half" idx="1"/>
          </p:nvPr>
        </p:nvSpPr>
        <p:spPr>
          <a:xfrm>
            <a:off x="685800" y="2286000"/>
            <a:ext cx="3810000" cy="3810000"/>
          </a:xfrm>
        </p:spPr>
        <p:txBody>
          <a:bodyPr/>
          <a:lstStyle/>
          <a:p>
            <a:pPr eaLnBrk="1" hangingPunct="1"/>
            <a:r>
              <a:rPr lang="en-US" altLang="en-JP" sz="2800"/>
              <a:t>Citing your images</a:t>
            </a:r>
          </a:p>
          <a:p>
            <a:pPr eaLnBrk="1" hangingPunct="1"/>
            <a:r>
              <a:rPr lang="en-US" altLang="en-JP" sz="2800"/>
              <a:t>Use small print</a:t>
            </a:r>
          </a:p>
        </p:txBody>
      </p:sp>
      <p:sp>
        <p:nvSpPr>
          <p:cNvPr id="92163" name="Rectangle 3">
            <a:extLst>
              <a:ext uri="{FF2B5EF4-FFF2-40B4-BE49-F238E27FC236}">
                <a16:creationId xmlns:a16="http://schemas.microsoft.com/office/drawing/2014/main" id="{5B701A79-0254-0373-AD32-BFD44E59122C}"/>
              </a:ext>
            </a:extLst>
          </p:cNvPr>
          <p:cNvSpPr>
            <a:spLocks noChangeArrowheads="1"/>
          </p:cNvSpPr>
          <p:nvPr/>
        </p:nvSpPr>
        <p:spPr bwMode="auto">
          <a:xfrm>
            <a:off x="4572000" y="6324600"/>
            <a:ext cx="434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JP" sz="1000"/>
              <a:t>http://www.bilibala.com/veryveryfunny/html/jokedata/sadday.html </a:t>
            </a:r>
            <a:endParaRPr lang="en-US" altLang="en-JP" sz="2400"/>
          </a:p>
        </p:txBody>
      </p:sp>
      <p:pic>
        <p:nvPicPr>
          <p:cNvPr id="92164" name="Picture 9" descr="Sad Day">
            <a:extLst>
              <a:ext uri="{FF2B5EF4-FFF2-40B4-BE49-F238E27FC236}">
                <a16:creationId xmlns:a16="http://schemas.microsoft.com/office/drawing/2014/main" id="{050FCE50-1BCF-D53A-F4C1-30554FD87847}"/>
              </a:ext>
            </a:extLst>
          </p:cNvPr>
          <p:cNvPicPr>
            <a:picLocks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4648200" y="304800"/>
            <a:ext cx="4132263" cy="6019800"/>
          </a:xfrm>
          <a:noFill/>
        </p:spPr>
      </p:pic>
    </p:spTree>
  </p:cSld>
  <p:clrMapOvr>
    <a:overrideClrMapping bg1="dk2" tx1="lt1" bg2="dk1" tx2="lt2" accent1="accent1" accent2="accent2" accent3="accent3" accent4="accent4" accent5="accent5" accent6="accent6" hlink="hlink" folHlink="folHlink"/>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3586" name="Rectangle 2">
            <a:extLst>
              <a:ext uri="{FF2B5EF4-FFF2-40B4-BE49-F238E27FC236}">
                <a16:creationId xmlns:a16="http://schemas.microsoft.com/office/drawing/2014/main" id="{B970ABF0-3BDC-CC14-AFD3-347038AEF0E0}"/>
              </a:ext>
            </a:extLst>
          </p:cNvPr>
          <p:cNvSpPr>
            <a:spLocks noGrp="1" noChangeArrowheads="1"/>
          </p:cNvSpPr>
          <p:nvPr>
            <p:ph type="title"/>
          </p:nvPr>
        </p:nvSpPr>
        <p:spPr>
          <a:xfrm>
            <a:off x="457200" y="292100"/>
            <a:ext cx="8229600" cy="871538"/>
          </a:xfrm>
        </p:spPr>
        <p:txBody>
          <a:bodyPr/>
          <a:lstStyle/>
          <a:p>
            <a:pPr eaLnBrk="1" hangingPunct="1">
              <a:defRPr/>
            </a:pPr>
            <a:r>
              <a:rPr lang="en-US" sz="2900" dirty="0"/>
              <a:t>URSIDAE (Bears)</a:t>
            </a:r>
            <a:r>
              <a:rPr lang="en-US" dirty="0"/>
              <a:t> </a:t>
            </a:r>
          </a:p>
        </p:txBody>
      </p:sp>
      <p:sp>
        <p:nvSpPr>
          <p:cNvPr id="323587" name="Rectangle 3">
            <a:extLst>
              <a:ext uri="{FF2B5EF4-FFF2-40B4-BE49-F238E27FC236}">
                <a16:creationId xmlns:a16="http://schemas.microsoft.com/office/drawing/2014/main" id="{A3CD1A77-9FB3-50F0-F3EE-00C55F2AA2D5}"/>
              </a:ext>
            </a:extLst>
          </p:cNvPr>
          <p:cNvSpPr>
            <a:spLocks noGrp="1" noChangeArrowheads="1"/>
          </p:cNvSpPr>
          <p:nvPr>
            <p:ph idx="1"/>
          </p:nvPr>
        </p:nvSpPr>
        <p:spPr>
          <a:xfrm>
            <a:off x="457200" y="1143000"/>
            <a:ext cx="8229600" cy="5410200"/>
          </a:xfrm>
        </p:spPr>
        <p:txBody>
          <a:bodyPr/>
          <a:lstStyle/>
          <a:p>
            <a:pPr eaLnBrk="1" hangingPunct="1">
              <a:lnSpc>
                <a:spcPct val="80000"/>
              </a:lnSpc>
              <a:defRPr/>
            </a:pPr>
            <a:r>
              <a:rPr lang="en-US" sz="1800" b="1" dirty="0"/>
              <a:t>Large Size</a:t>
            </a:r>
            <a:r>
              <a:rPr lang="en-US" sz="1800" dirty="0"/>
              <a:t>: Bears are large-bodied compared to many other carnivores. Most of their diet consists of vegetable matter. Meat is digested quickly but vegetable matter takes much longer. Larger body size brings a decrease in metabolic rate, so large body animals can survive on the small energy from vegetable matter, even though they have to eat a vast amount of food to satisfy their total energy needs.</a:t>
            </a:r>
            <a:endParaRPr lang="en-US" sz="1800" b="1" dirty="0"/>
          </a:p>
          <a:p>
            <a:pPr eaLnBrk="1" hangingPunct="1">
              <a:lnSpc>
                <a:spcPct val="80000"/>
              </a:lnSpc>
              <a:defRPr/>
            </a:pPr>
            <a:r>
              <a:rPr lang="en-US" sz="1800" b="1" dirty="0"/>
              <a:t>Powerful limbs and strong claws: </a:t>
            </a:r>
            <a:r>
              <a:rPr lang="en-US" sz="1800" dirty="0"/>
              <a:t>Bears have long, powerful limbs with strong claws used in climbing trees, digging and grubbing. The scapula has a post-scapular </a:t>
            </a:r>
            <a:r>
              <a:rPr lang="en-US" sz="1800" dirty="0" err="1"/>
              <a:t>fossa</a:t>
            </a:r>
            <a:r>
              <a:rPr lang="en-US" sz="1800" dirty="0"/>
              <a:t> for the attachment of the </a:t>
            </a:r>
            <a:r>
              <a:rPr lang="en-US" sz="1800" dirty="0" err="1"/>
              <a:t>subscapularis</a:t>
            </a:r>
            <a:r>
              <a:rPr lang="en-US" sz="1800" dirty="0"/>
              <a:t> minor muscle which prevents the </a:t>
            </a:r>
            <a:r>
              <a:rPr lang="en-US" sz="1800" dirty="0" err="1"/>
              <a:t>humeri</a:t>
            </a:r>
            <a:r>
              <a:rPr lang="en-US" sz="1800" dirty="0"/>
              <a:t> popping out of their joints as a bear hauls its large body weight up trees.</a:t>
            </a:r>
            <a:endParaRPr lang="en-US" sz="1800" b="1" dirty="0"/>
          </a:p>
          <a:p>
            <a:pPr eaLnBrk="1" hangingPunct="1">
              <a:lnSpc>
                <a:spcPct val="80000"/>
              </a:lnSpc>
              <a:defRPr/>
            </a:pPr>
            <a:r>
              <a:rPr lang="en-US" sz="1800" b="1" dirty="0"/>
              <a:t>Grinding Molars:</a:t>
            </a:r>
            <a:r>
              <a:rPr lang="en-US" sz="1800" dirty="0"/>
              <a:t> The premolars of bears are much smaller than other carnivores and often lost at old age. The molars are broadened and flattened for crushing and grinding up tough vegetable matter.</a:t>
            </a:r>
            <a:endParaRPr lang="en-US" sz="1800" b="1" dirty="0"/>
          </a:p>
          <a:p>
            <a:pPr eaLnBrk="1" hangingPunct="1">
              <a:lnSpc>
                <a:spcPct val="80000"/>
              </a:lnSpc>
              <a:defRPr/>
            </a:pPr>
            <a:r>
              <a:rPr lang="en-US" sz="1800" b="1" dirty="0"/>
              <a:t>Long Muzzle: </a:t>
            </a:r>
            <a:r>
              <a:rPr lang="en-US" sz="1800" dirty="0"/>
              <a:t>The long, powerful muzzle with its mobile snout and protruding lips are important for digging and grubbing. The long muzzle is also a place for olfactory epithelium which accounts for the excellent sense of smell.</a:t>
            </a:r>
            <a:endParaRPr lang="en-US" sz="1800" b="1" dirty="0"/>
          </a:p>
          <a:p>
            <a:pPr eaLnBrk="1" hangingPunct="1">
              <a:lnSpc>
                <a:spcPct val="80000"/>
              </a:lnSpc>
              <a:defRPr/>
            </a:pPr>
            <a:r>
              <a:rPr lang="en-US" sz="1800" b="1" dirty="0"/>
              <a:t>Vestigial Tail:</a:t>
            </a:r>
            <a:r>
              <a:rPr lang="en-US" sz="1800" dirty="0"/>
              <a:t> Unlike many other carnivores bears have a tail with no specialized function.</a:t>
            </a:r>
          </a:p>
        </p:txBody>
      </p:sp>
      <p:pic>
        <p:nvPicPr>
          <p:cNvPr id="128003" name="Picture 4" descr="SL00644_">
            <a:extLst>
              <a:ext uri="{FF2B5EF4-FFF2-40B4-BE49-F238E27FC236}">
                <a16:creationId xmlns:a16="http://schemas.microsoft.com/office/drawing/2014/main" id="{D4DCB111-CA9B-D491-C586-725E57C1A6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228600"/>
            <a:ext cx="13541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323586"/>
                                        </p:tgtEl>
                                        <p:attrNameLst>
                                          <p:attrName>style.visibility</p:attrName>
                                        </p:attrNameLst>
                                      </p:cBhvr>
                                      <p:to>
                                        <p:strVal val="visible"/>
                                      </p:to>
                                    </p:set>
                                    <p:anim calcmode="lin" valueType="num">
                                      <p:cBhvr>
                                        <p:cTn id="7" dur="1000" fill="hold"/>
                                        <p:tgtEl>
                                          <p:spTgt spid="323586"/>
                                        </p:tgtEl>
                                        <p:attrNameLst>
                                          <p:attrName>ppt_x</p:attrName>
                                        </p:attrNameLst>
                                      </p:cBhvr>
                                      <p:tavLst>
                                        <p:tav tm="0">
                                          <p:val>
                                            <p:strVal val="#ppt_x-.2"/>
                                          </p:val>
                                        </p:tav>
                                        <p:tav tm="100000">
                                          <p:val>
                                            <p:strVal val="#ppt_x"/>
                                          </p:val>
                                        </p:tav>
                                      </p:tavLst>
                                    </p:anim>
                                    <p:anim calcmode="lin" valueType="num">
                                      <p:cBhvr>
                                        <p:cTn id="8" dur="1000" fill="hold"/>
                                        <p:tgtEl>
                                          <p:spTgt spid="323586"/>
                                        </p:tgtEl>
                                        <p:attrNameLst>
                                          <p:attrName>ppt_y</p:attrName>
                                        </p:attrNameLst>
                                      </p:cBhvr>
                                      <p:tavLst>
                                        <p:tav tm="0">
                                          <p:val>
                                            <p:strVal val="#ppt_y"/>
                                          </p:val>
                                        </p:tav>
                                        <p:tav tm="100000">
                                          <p:val>
                                            <p:strVal val="#ppt_y"/>
                                          </p:val>
                                        </p:tav>
                                      </p:tavLst>
                                    </p:anim>
                                    <p:animEffect transition="in" filter="wipe(right)" prLst="gradientSize: 0.1">
                                      <p:cBhvr>
                                        <p:cTn id="9" dur="1000"/>
                                        <p:tgtEl>
                                          <p:spTgt spid="32358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nodeType="clickEffect">
                                  <p:stCondLst>
                                    <p:cond delay="0"/>
                                  </p:stCondLst>
                                  <p:childTnLst>
                                    <p:set>
                                      <p:cBhvr>
                                        <p:cTn id="13" dur="1" fill="hold">
                                          <p:stCondLst>
                                            <p:cond delay="0"/>
                                          </p:stCondLst>
                                        </p:cTn>
                                        <p:tgtEl>
                                          <p:spTgt spid="323587">
                                            <p:txEl>
                                              <p:pRg st="0" end="0"/>
                                            </p:txEl>
                                          </p:spTgt>
                                        </p:tgtEl>
                                        <p:attrNameLst>
                                          <p:attrName>style.visibility</p:attrName>
                                        </p:attrNameLst>
                                      </p:cBhvr>
                                      <p:to>
                                        <p:strVal val="visible"/>
                                      </p:to>
                                    </p:set>
                                    <p:animEffect transition="in" filter="fade">
                                      <p:cBhvr>
                                        <p:cTn id="14" dur="500"/>
                                        <p:tgtEl>
                                          <p:spTgt spid="323587">
                                            <p:txEl>
                                              <p:pRg st="0" end="0"/>
                                            </p:txEl>
                                          </p:spTgt>
                                        </p:tgtEl>
                                      </p:cBhvr>
                                    </p:animEffect>
                                    <p:anim calcmode="lin" valueType="num">
                                      <p:cBhvr>
                                        <p:cTn id="15" dur="500" fill="hold"/>
                                        <p:tgtEl>
                                          <p:spTgt spid="323587">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23587">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nodeType="clickEffect">
                                  <p:stCondLst>
                                    <p:cond delay="0"/>
                                  </p:stCondLst>
                                  <p:childTnLst>
                                    <p:set>
                                      <p:cBhvr>
                                        <p:cTn id="20" dur="1" fill="hold">
                                          <p:stCondLst>
                                            <p:cond delay="0"/>
                                          </p:stCondLst>
                                        </p:cTn>
                                        <p:tgtEl>
                                          <p:spTgt spid="323587">
                                            <p:txEl>
                                              <p:pRg st="1" end="1"/>
                                            </p:txEl>
                                          </p:spTgt>
                                        </p:tgtEl>
                                        <p:attrNameLst>
                                          <p:attrName>style.visibility</p:attrName>
                                        </p:attrNameLst>
                                      </p:cBhvr>
                                      <p:to>
                                        <p:strVal val="visible"/>
                                      </p:to>
                                    </p:set>
                                    <p:animEffect transition="in" filter="fade">
                                      <p:cBhvr>
                                        <p:cTn id="21" dur="500"/>
                                        <p:tgtEl>
                                          <p:spTgt spid="323587">
                                            <p:txEl>
                                              <p:pRg st="1" end="1"/>
                                            </p:txEl>
                                          </p:spTgt>
                                        </p:tgtEl>
                                      </p:cBhvr>
                                    </p:animEffect>
                                    <p:anim calcmode="lin" valueType="num">
                                      <p:cBhvr>
                                        <p:cTn id="22" dur="500" fill="hold"/>
                                        <p:tgtEl>
                                          <p:spTgt spid="323587">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323587">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nodeType="clickEffect">
                                  <p:stCondLst>
                                    <p:cond delay="0"/>
                                  </p:stCondLst>
                                  <p:childTnLst>
                                    <p:set>
                                      <p:cBhvr>
                                        <p:cTn id="27" dur="1" fill="hold">
                                          <p:stCondLst>
                                            <p:cond delay="0"/>
                                          </p:stCondLst>
                                        </p:cTn>
                                        <p:tgtEl>
                                          <p:spTgt spid="323587">
                                            <p:txEl>
                                              <p:pRg st="2" end="2"/>
                                            </p:txEl>
                                          </p:spTgt>
                                        </p:tgtEl>
                                        <p:attrNameLst>
                                          <p:attrName>style.visibility</p:attrName>
                                        </p:attrNameLst>
                                      </p:cBhvr>
                                      <p:to>
                                        <p:strVal val="visible"/>
                                      </p:to>
                                    </p:set>
                                    <p:animEffect transition="in" filter="fade">
                                      <p:cBhvr>
                                        <p:cTn id="28" dur="500"/>
                                        <p:tgtEl>
                                          <p:spTgt spid="323587">
                                            <p:txEl>
                                              <p:pRg st="2" end="2"/>
                                            </p:txEl>
                                          </p:spTgt>
                                        </p:tgtEl>
                                      </p:cBhvr>
                                    </p:animEffect>
                                    <p:anim calcmode="lin" valueType="num">
                                      <p:cBhvr>
                                        <p:cTn id="29" dur="500" fill="hold"/>
                                        <p:tgtEl>
                                          <p:spTgt spid="323587">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323587">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nodeType="clickEffect">
                                  <p:stCondLst>
                                    <p:cond delay="0"/>
                                  </p:stCondLst>
                                  <p:childTnLst>
                                    <p:set>
                                      <p:cBhvr>
                                        <p:cTn id="34" dur="1" fill="hold">
                                          <p:stCondLst>
                                            <p:cond delay="0"/>
                                          </p:stCondLst>
                                        </p:cTn>
                                        <p:tgtEl>
                                          <p:spTgt spid="323587">
                                            <p:txEl>
                                              <p:pRg st="3" end="3"/>
                                            </p:txEl>
                                          </p:spTgt>
                                        </p:tgtEl>
                                        <p:attrNameLst>
                                          <p:attrName>style.visibility</p:attrName>
                                        </p:attrNameLst>
                                      </p:cBhvr>
                                      <p:to>
                                        <p:strVal val="visible"/>
                                      </p:to>
                                    </p:set>
                                    <p:animEffect transition="in" filter="fade">
                                      <p:cBhvr>
                                        <p:cTn id="35" dur="500"/>
                                        <p:tgtEl>
                                          <p:spTgt spid="323587">
                                            <p:txEl>
                                              <p:pRg st="3" end="3"/>
                                            </p:txEl>
                                          </p:spTgt>
                                        </p:tgtEl>
                                      </p:cBhvr>
                                    </p:animEffect>
                                    <p:anim calcmode="lin" valueType="num">
                                      <p:cBhvr>
                                        <p:cTn id="36" dur="500" fill="hold"/>
                                        <p:tgtEl>
                                          <p:spTgt spid="323587">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323587">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4" presetClass="entr" presetSubtype="0" fill="hold" nodeType="clickEffect">
                                  <p:stCondLst>
                                    <p:cond delay="0"/>
                                  </p:stCondLst>
                                  <p:childTnLst>
                                    <p:set>
                                      <p:cBhvr>
                                        <p:cTn id="41" dur="1" fill="hold">
                                          <p:stCondLst>
                                            <p:cond delay="0"/>
                                          </p:stCondLst>
                                        </p:cTn>
                                        <p:tgtEl>
                                          <p:spTgt spid="323587">
                                            <p:txEl>
                                              <p:pRg st="4" end="4"/>
                                            </p:txEl>
                                          </p:spTgt>
                                        </p:tgtEl>
                                        <p:attrNameLst>
                                          <p:attrName>style.visibility</p:attrName>
                                        </p:attrNameLst>
                                      </p:cBhvr>
                                      <p:to>
                                        <p:strVal val="visible"/>
                                      </p:to>
                                    </p:set>
                                    <p:animEffect transition="in" filter="fade">
                                      <p:cBhvr>
                                        <p:cTn id="42" dur="500"/>
                                        <p:tgtEl>
                                          <p:spTgt spid="323587">
                                            <p:txEl>
                                              <p:pRg st="4" end="4"/>
                                            </p:txEl>
                                          </p:spTgt>
                                        </p:tgtEl>
                                      </p:cBhvr>
                                    </p:animEffect>
                                    <p:anim calcmode="lin" valueType="num">
                                      <p:cBhvr>
                                        <p:cTn id="43" dur="500" fill="hold"/>
                                        <p:tgtEl>
                                          <p:spTgt spid="323587">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323587">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6" grpId="0"/>
      <p:bldP spid="32358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9A9D61-CE56-BBD7-1A34-9D1113585476}"/>
              </a:ext>
            </a:extLst>
          </p:cNvPr>
          <p:cNvSpPr>
            <a:spLocks noGrp="1"/>
          </p:cNvSpPr>
          <p:nvPr>
            <p:ph idx="1"/>
          </p:nvPr>
        </p:nvSpPr>
        <p:spPr>
          <a:xfrm>
            <a:off x="152400" y="1447800"/>
            <a:ext cx="8540750" cy="685800"/>
          </a:xfrm>
        </p:spPr>
        <p:txBody>
          <a:bodyPr/>
          <a:lstStyle/>
          <a:p>
            <a:pPr>
              <a:defRPr/>
            </a:pPr>
            <a:r>
              <a:rPr lang="en-US" dirty="0"/>
              <a:t>Example of bad animations</a:t>
            </a:r>
          </a:p>
        </p:txBody>
      </p:sp>
      <p:sp>
        <p:nvSpPr>
          <p:cNvPr id="4" name="Content Placeholder 2">
            <a:extLst>
              <a:ext uri="{FF2B5EF4-FFF2-40B4-BE49-F238E27FC236}">
                <a16:creationId xmlns:a16="http://schemas.microsoft.com/office/drawing/2014/main" id="{89D6B40A-6072-57DE-E7BD-A07AC7A745ED}"/>
              </a:ext>
            </a:extLst>
          </p:cNvPr>
          <p:cNvSpPr txBox="1">
            <a:spLocks/>
          </p:cNvSpPr>
          <p:nvPr/>
        </p:nvSpPr>
        <p:spPr bwMode="auto">
          <a:xfrm>
            <a:off x="228600" y="0"/>
            <a:ext cx="8540750" cy="685800"/>
          </a:xfrm>
          <a:prstGeom prst="rect">
            <a:avLst/>
          </a:prstGeom>
          <a:noFill/>
          <a:ln w="9525">
            <a:noFill/>
            <a:miter lim="800000"/>
            <a:headEnd/>
            <a:tailEnd/>
          </a:ln>
          <a:effectLst/>
        </p:spPr>
        <p:txBody>
          <a:bodyPr/>
          <a:lstStyle/>
          <a:p>
            <a:pPr marL="342900" indent="-34290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latin typeface="+mn-lt"/>
              </a:rPr>
              <a:t>Example of bad animations</a:t>
            </a:r>
          </a:p>
        </p:txBody>
      </p:sp>
      <p:sp>
        <p:nvSpPr>
          <p:cNvPr id="7" name="Content Placeholder 2">
            <a:extLst>
              <a:ext uri="{FF2B5EF4-FFF2-40B4-BE49-F238E27FC236}">
                <a16:creationId xmlns:a16="http://schemas.microsoft.com/office/drawing/2014/main" id="{C63CAB58-0BDA-AFD9-C24F-2ED10BF95F06}"/>
              </a:ext>
            </a:extLst>
          </p:cNvPr>
          <p:cNvSpPr txBox="1">
            <a:spLocks/>
          </p:cNvSpPr>
          <p:nvPr/>
        </p:nvSpPr>
        <p:spPr bwMode="auto">
          <a:xfrm>
            <a:off x="76200" y="2590800"/>
            <a:ext cx="8540750" cy="685800"/>
          </a:xfrm>
          <a:prstGeom prst="rect">
            <a:avLst/>
          </a:prstGeom>
          <a:noFill/>
          <a:ln w="9525">
            <a:noFill/>
            <a:miter lim="800000"/>
            <a:headEnd/>
            <a:tailEnd/>
          </a:ln>
          <a:effectLst/>
        </p:spPr>
        <p:txBody>
          <a:bodyPr/>
          <a:lstStyle/>
          <a:p>
            <a:pPr marL="342900" indent="-34290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latin typeface="+mn-lt"/>
              </a:rPr>
              <a:t>Example of bad animations</a:t>
            </a:r>
          </a:p>
        </p:txBody>
      </p:sp>
      <p:sp>
        <p:nvSpPr>
          <p:cNvPr id="8" name="Content Placeholder 2">
            <a:extLst>
              <a:ext uri="{FF2B5EF4-FFF2-40B4-BE49-F238E27FC236}">
                <a16:creationId xmlns:a16="http://schemas.microsoft.com/office/drawing/2014/main" id="{271ED238-6ED0-A46C-C10E-974263BA4EEA}"/>
              </a:ext>
            </a:extLst>
          </p:cNvPr>
          <p:cNvSpPr txBox="1">
            <a:spLocks/>
          </p:cNvSpPr>
          <p:nvPr/>
        </p:nvSpPr>
        <p:spPr bwMode="auto">
          <a:xfrm>
            <a:off x="76200" y="3124200"/>
            <a:ext cx="8540750" cy="685800"/>
          </a:xfrm>
          <a:prstGeom prst="rect">
            <a:avLst/>
          </a:prstGeom>
          <a:noFill/>
          <a:ln w="9525">
            <a:noFill/>
            <a:miter lim="800000"/>
            <a:headEnd/>
            <a:tailEnd/>
          </a:ln>
          <a:effectLst/>
        </p:spPr>
        <p:txBody>
          <a:bodyPr/>
          <a:lstStyle/>
          <a:p>
            <a:pPr marL="342900" indent="-34290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latin typeface="+mn-lt"/>
              </a:rPr>
              <a:t>Example of bad animations</a:t>
            </a:r>
          </a:p>
        </p:txBody>
      </p:sp>
      <p:sp>
        <p:nvSpPr>
          <p:cNvPr id="9" name="Content Placeholder 2">
            <a:extLst>
              <a:ext uri="{FF2B5EF4-FFF2-40B4-BE49-F238E27FC236}">
                <a16:creationId xmlns:a16="http://schemas.microsoft.com/office/drawing/2014/main" id="{A8CA08B0-6EBD-64DA-416B-F40CF372F05B}"/>
              </a:ext>
            </a:extLst>
          </p:cNvPr>
          <p:cNvSpPr txBox="1">
            <a:spLocks/>
          </p:cNvSpPr>
          <p:nvPr/>
        </p:nvSpPr>
        <p:spPr bwMode="auto">
          <a:xfrm>
            <a:off x="76200" y="3733800"/>
            <a:ext cx="8540750" cy="685800"/>
          </a:xfrm>
          <a:prstGeom prst="rect">
            <a:avLst/>
          </a:prstGeom>
          <a:noFill/>
          <a:ln w="9525">
            <a:noFill/>
            <a:miter lim="800000"/>
            <a:headEnd/>
            <a:tailEnd/>
          </a:ln>
          <a:effectLst/>
        </p:spPr>
        <p:txBody>
          <a:bodyPr/>
          <a:lstStyle/>
          <a:p>
            <a:pPr marL="342900" indent="-34290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latin typeface="+mn-lt"/>
              </a:rPr>
              <a:t>Example of bad animations</a:t>
            </a:r>
          </a:p>
        </p:txBody>
      </p:sp>
      <p:sp>
        <p:nvSpPr>
          <p:cNvPr id="10" name="Content Placeholder 2">
            <a:extLst>
              <a:ext uri="{FF2B5EF4-FFF2-40B4-BE49-F238E27FC236}">
                <a16:creationId xmlns:a16="http://schemas.microsoft.com/office/drawing/2014/main" id="{169DE78C-E950-0B8C-D2BD-E86FD6C1CBD2}"/>
              </a:ext>
            </a:extLst>
          </p:cNvPr>
          <p:cNvSpPr txBox="1">
            <a:spLocks/>
          </p:cNvSpPr>
          <p:nvPr/>
        </p:nvSpPr>
        <p:spPr bwMode="auto">
          <a:xfrm>
            <a:off x="152400" y="4343400"/>
            <a:ext cx="8540750" cy="685800"/>
          </a:xfrm>
          <a:prstGeom prst="rect">
            <a:avLst/>
          </a:prstGeom>
          <a:noFill/>
          <a:ln w="9525">
            <a:noFill/>
            <a:miter lim="800000"/>
            <a:headEnd/>
            <a:tailEnd/>
          </a:ln>
          <a:effectLst/>
        </p:spPr>
        <p:txBody>
          <a:bodyPr/>
          <a:lstStyle/>
          <a:p>
            <a:pPr marL="342900" indent="-34290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latin typeface="+mn-lt"/>
              </a:rPr>
              <a:t>Example of bad animations</a:t>
            </a:r>
          </a:p>
        </p:txBody>
      </p:sp>
      <p:sp>
        <p:nvSpPr>
          <p:cNvPr id="11" name="Content Placeholder 2">
            <a:extLst>
              <a:ext uri="{FF2B5EF4-FFF2-40B4-BE49-F238E27FC236}">
                <a16:creationId xmlns:a16="http://schemas.microsoft.com/office/drawing/2014/main" id="{4FAD147C-E661-06A2-4729-C6B076133C44}"/>
              </a:ext>
            </a:extLst>
          </p:cNvPr>
          <p:cNvSpPr txBox="1">
            <a:spLocks/>
          </p:cNvSpPr>
          <p:nvPr/>
        </p:nvSpPr>
        <p:spPr bwMode="auto">
          <a:xfrm>
            <a:off x="152400" y="4876800"/>
            <a:ext cx="8540750" cy="685800"/>
          </a:xfrm>
          <a:prstGeom prst="rect">
            <a:avLst/>
          </a:prstGeom>
          <a:noFill/>
          <a:ln w="9525">
            <a:noFill/>
            <a:miter lim="800000"/>
            <a:headEnd/>
            <a:tailEnd/>
          </a:ln>
          <a:effectLst/>
        </p:spPr>
        <p:txBody>
          <a:bodyPr/>
          <a:lstStyle/>
          <a:p>
            <a:pPr marL="342900" indent="-34290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latin typeface="+mn-lt"/>
              </a:rPr>
              <a:t>Example of bad animations</a:t>
            </a:r>
          </a:p>
        </p:txBody>
      </p:sp>
      <p:sp>
        <p:nvSpPr>
          <p:cNvPr id="12" name="Content Placeholder 2">
            <a:extLst>
              <a:ext uri="{FF2B5EF4-FFF2-40B4-BE49-F238E27FC236}">
                <a16:creationId xmlns:a16="http://schemas.microsoft.com/office/drawing/2014/main" id="{E21D8DDC-BCC1-76E3-A4EA-1321CC763ED3}"/>
              </a:ext>
            </a:extLst>
          </p:cNvPr>
          <p:cNvSpPr txBox="1">
            <a:spLocks/>
          </p:cNvSpPr>
          <p:nvPr/>
        </p:nvSpPr>
        <p:spPr bwMode="auto">
          <a:xfrm>
            <a:off x="228600" y="5486400"/>
            <a:ext cx="8540750" cy="685800"/>
          </a:xfrm>
          <a:prstGeom prst="rect">
            <a:avLst/>
          </a:prstGeom>
          <a:noFill/>
          <a:ln w="9525">
            <a:noFill/>
            <a:miter lim="800000"/>
            <a:headEnd/>
            <a:tailEnd/>
          </a:ln>
          <a:effectLst/>
        </p:spPr>
        <p:txBody>
          <a:bodyPr/>
          <a:lstStyle/>
          <a:p>
            <a:pPr marL="342900" indent="-34290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latin typeface="+mn-lt"/>
              </a:rPr>
              <a:t>Example of bad animations</a:t>
            </a:r>
          </a:p>
        </p:txBody>
      </p:sp>
      <p:sp>
        <p:nvSpPr>
          <p:cNvPr id="13" name="Content Placeholder 2">
            <a:extLst>
              <a:ext uri="{FF2B5EF4-FFF2-40B4-BE49-F238E27FC236}">
                <a16:creationId xmlns:a16="http://schemas.microsoft.com/office/drawing/2014/main" id="{074120FC-0824-3C95-0C7F-90D11ECFE505}"/>
              </a:ext>
            </a:extLst>
          </p:cNvPr>
          <p:cNvSpPr txBox="1">
            <a:spLocks/>
          </p:cNvSpPr>
          <p:nvPr/>
        </p:nvSpPr>
        <p:spPr bwMode="auto">
          <a:xfrm>
            <a:off x="152400" y="6172200"/>
            <a:ext cx="8540750" cy="685800"/>
          </a:xfrm>
          <a:prstGeom prst="rect">
            <a:avLst/>
          </a:prstGeom>
          <a:noFill/>
          <a:ln w="9525">
            <a:noFill/>
            <a:miter lim="800000"/>
            <a:headEnd/>
            <a:tailEnd/>
          </a:ln>
          <a:effectLst/>
        </p:spPr>
        <p:txBody>
          <a:bodyPr/>
          <a:lstStyle/>
          <a:p>
            <a:pPr marL="342900" indent="-34290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latin typeface="+mn-lt"/>
              </a:rPr>
              <a:t>Example of bad animations</a:t>
            </a:r>
          </a:p>
        </p:txBody>
      </p:sp>
      <p:sp>
        <p:nvSpPr>
          <p:cNvPr id="14" name="Content Placeholder 2">
            <a:extLst>
              <a:ext uri="{FF2B5EF4-FFF2-40B4-BE49-F238E27FC236}">
                <a16:creationId xmlns:a16="http://schemas.microsoft.com/office/drawing/2014/main" id="{730AC164-1194-917C-9D24-44D6860F32E7}"/>
              </a:ext>
            </a:extLst>
          </p:cNvPr>
          <p:cNvSpPr txBox="1">
            <a:spLocks/>
          </p:cNvSpPr>
          <p:nvPr/>
        </p:nvSpPr>
        <p:spPr bwMode="auto">
          <a:xfrm>
            <a:off x="152400" y="1981200"/>
            <a:ext cx="8540750" cy="685800"/>
          </a:xfrm>
          <a:prstGeom prst="rect">
            <a:avLst/>
          </a:prstGeom>
          <a:noFill/>
          <a:ln w="9525">
            <a:noFill/>
            <a:miter lim="800000"/>
            <a:headEnd/>
            <a:tailEnd/>
          </a:ln>
          <a:effectLst/>
        </p:spPr>
        <p:txBody>
          <a:bodyPr/>
          <a:lstStyle/>
          <a:p>
            <a:pPr marL="342900" indent="-34290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latin typeface="+mn-lt"/>
              </a:rPr>
              <a:t>Example of bad animations</a:t>
            </a:r>
          </a:p>
        </p:txBody>
      </p:sp>
      <p:sp>
        <p:nvSpPr>
          <p:cNvPr id="15" name="Content Placeholder 2">
            <a:extLst>
              <a:ext uri="{FF2B5EF4-FFF2-40B4-BE49-F238E27FC236}">
                <a16:creationId xmlns:a16="http://schemas.microsoft.com/office/drawing/2014/main" id="{114A7144-0038-C61D-F13F-72AB94DD0D49}"/>
              </a:ext>
            </a:extLst>
          </p:cNvPr>
          <p:cNvSpPr txBox="1">
            <a:spLocks/>
          </p:cNvSpPr>
          <p:nvPr/>
        </p:nvSpPr>
        <p:spPr bwMode="auto">
          <a:xfrm>
            <a:off x="228600" y="457200"/>
            <a:ext cx="8540750" cy="685800"/>
          </a:xfrm>
          <a:prstGeom prst="rect">
            <a:avLst/>
          </a:prstGeom>
          <a:noFill/>
          <a:ln w="9525">
            <a:noFill/>
            <a:miter lim="800000"/>
            <a:headEnd/>
            <a:tailEnd/>
          </a:ln>
          <a:effectLst/>
        </p:spPr>
        <p:txBody>
          <a:bodyPr/>
          <a:lstStyle/>
          <a:p>
            <a:pPr marL="342900" indent="-34290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latin typeface="+mn-lt"/>
              </a:rPr>
              <a:t>Example of bad animations</a:t>
            </a:r>
          </a:p>
        </p:txBody>
      </p:sp>
      <p:sp>
        <p:nvSpPr>
          <p:cNvPr id="16" name="Content Placeholder 2">
            <a:extLst>
              <a:ext uri="{FF2B5EF4-FFF2-40B4-BE49-F238E27FC236}">
                <a16:creationId xmlns:a16="http://schemas.microsoft.com/office/drawing/2014/main" id="{07C02E7A-992E-7E32-E97D-3F439AE30113}"/>
              </a:ext>
            </a:extLst>
          </p:cNvPr>
          <p:cNvSpPr txBox="1">
            <a:spLocks/>
          </p:cNvSpPr>
          <p:nvPr/>
        </p:nvSpPr>
        <p:spPr bwMode="auto">
          <a:xfrm>
            <a:off x="152400" y="990600"/>
            <a:ext cx="8540750" cy="685800"/>
          </a:xfrm>
          <a:prstGeom prst="rect">
            <a:avLst/>
          </a:prstGeom>
          <a:noFill/>
          <a:ln w="9525">
            <a:noFill/>
            <a:miter lim="800000"/>
            <a:headEnd/>
            <a:tailEnd/>
          </a:ln>
          <a:effectLst/>
        </p:spPr>
        <p:txBody>
          <a:bodyPr/>
          <a:lstStyle/>
          <a:p>
            <a:pPr marL="342900" indent="-342900">
              <a:spcBef>
                <a:spcPct val="20000"/>
              </a:spcBef>
              <a:buClr>
                <a:schemeClr val="hlink"/>
              </a:buClr>
              <a:buFont typeface="Wingdings" pitchFamily="2" charset="2"/>
              <a:buChar char="§"/>
              <a:defRPr/>
            </a:pPr>
            <a:r>
              <a:rPr lang="en-US" sz="3200" kern="0" dirty="0">
                <a:effectLst>
                  <a:outerShdw blurRad="38100" dist="38100" dir="2700000" algn="tl">
                    <a:srgbClr val="000000"/>
                  </a:outerShdw>
                </a:effectLst>
                <a:latin typeface="+mn-lt"/>
              </a:rPr>
              <a:t>Example of bad animations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from="(-#ppt_w/2)" to="(#ppt_x)" calcmode="lin" valueType="num">
                                      <p:cBhvr>
                                        <p:cTn id="7" dur="600" fill="hold">
                                          <p:stCondLst>
                                            <p:cond delay="0"/>
                                          </p:stCondLst>
                                        </p:cTn>
                                        <p:tgtEl>
                                          <p:spTgt spid="4"/>
                                        </p:tgtEl>
                                        <p:attrNameLst>
                                          <p:attrName>ppt_x</p:attrName>
                                        </p:attrNameLst>
                                      </p:cBhvr>
                                    </p:anim>
                                    <p:anim from="0" to="-1.0" calcmode="lin" valueType="num">
                                      <p:cBhvr>
                                        <p:cTn id="8" dur="200" decel="50000" autoRev="1" fill="hold">
                                          <p:stCondLst>
                                            <p:cond delay="600"/>
                                          </p:stCondLst>
                                        </p:cTn>
                                        <p:tgtEl>
                                          <p:spTgt spid="4"/>
                                        </p:tgtEl>
                                        <p:attrNameLst>
                                          <p:attrName>xshear</p:attrName>
                                        </p:attrNameLst>
                                      </p:cBhvr>
                                    </p:anim>
                                    <p:animScale>
                                      <p:cBhvr>
                                        <p:cTn id="9" dur="200" decel="100000" autoRev="1" fill="hold">
                                          <p:stCondLst>
                                            <p:cond delay="600"/>
                                          </p:stCondLst>
                                        </p:cTn>
                                        <p:tgtEl>
                                          <p:spTgt spid="4"/>
                                        </p:tgtEl>
                                      </p:cBhvr>
                                      <p:from x="100000" y="100000"/>
                                      <p:to x="80000" y="100000"/>
                                    </p:animScale>
                                    <p:anim by="(#ppt_h/3+#ppt_w*0.1)" calcmode="lin" valueType="num">
                                      <p:cBhvr additive="sum">
                                        <p:cTn id="10" dur="200" decel="100000" autoRev="1" fill="hold">
                                          <p:stCondLst>
                                            <p:cond delay="600"/>
                                          </p:stCondLst>
                                        </p:cTn>
                                        <p:tgtEl>
                                          <p:spTgt spid="4"/>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5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770" decel="100000"/>
                                        <p:tgtEl>
                                          <p:spTgt spid="15"/>
                                        </p:tgtEl>
                                      </p:cBhvr>
                                    </p:animEffect>
                                    <p:animScale>
                                      <p:cBhvr>
                                        <p:cTn id="16" dur="770" decel="100000"/>
                                        <p:tgtEl>
                                          <p:spTgt spid="15"/>
                                        </p:tgtEl>
                                      </p:cBhvr>
                                      <p:from x="10000" y="10000"/>
                                      <p:to x="200000" y="450000"/>
                                    </p:animScale>
                                    <p:animScale>
                                      <p:cBhvr>
                                        <p:cTn id="17" dur="1230" accel="100000" fill="hold">
                                          <p:stCondLst>
                                            <p:cond delay="770"/>
                                          </p:stCondLst>
                                        </p:cTn>
                                        <p:tgtEl>
                                          <p:spTgt spid="15"/>
                                        </p:tgtEl>
                                      </p:cBhvr>
                                      <p:from x="200000" y="450000"/>
                                      <p:to x="100000" y="100000"/>
                                    </p:animScale>
                                    <p:set>
                                      <p:cBhvr>
                                        <p:cTn id="18" dur="770" fill="hold"/>
                                        <p:tgtEl>
                                          <p:spTgt spid="15"/>
                                        </p:tgtEl>
                                        <p:attrNameLst>
                                          <p:attrName>ppt_x</p:attrName>
                                        </p:attrNameLst>
                                      </p:cBhvr>
                                      <p:to>
                                        <p:strVal val="(0.5)"/>
                                      </p:to>
                                    </p:set>
                                    <p:anim from="(0.5)" to="(#ppt_x)" calcmode="lin" valueType="num">
                                      <p:cBhvr>
                                        <p:cTn id="19" dur="1230" accel="100000" fill="hold">
                                          <p:stCondLst>
                                            <p:cond delay="770"/>
                                          </p:stCondLst>
                                        </p:cTn>
                                        <p:tgtEl>
                                          <p:spTgt spid="15"/>
                                        </p:tgtEl>
                                        <p:attrNameLst>
                                          <p:attrName>ppt_x</p:attrName>
                                        </p:attrNameLst>
                                      </p:cBhvr>
                                    </p:anim>
                                    <p:set>
                                      <p:cBhvr>
                                        <p:cTn id="20" dur="770" fill="hold"/>
                                        <p:tgtEl>
                                          <p:spTgt spid="15"/>
                                        </p:tgtEl>
                                        <p:attrNameLst>
                                          <p:attrName>ppt_y</p:attrName>
                                        </p:attrNameLst>
                                      </p:cBhvr>
                                      <p:to>
                                        <p:strVal val="(#ppt_y+0.4)"/>
                                      </p:to>
                                    </p:set>
                                    <p:anim from="(#ppt_y+0.4)" to="(#ppt_y)" calcmode="lin" valueType="num">
                                      <p:cBhvr>
                                        <p:cTn id="21" dur="1230" accel="100000" fill="hold">
                                          <p:stCondLst>
                                            <p:cond delay="770"/>
                                          </p:stCondLst>
                                        </p:cTn>
                                        <p:tgtEl>
                                          <p:spTgt spid="15"/>
                                        </p:tgtEl>
                                        <p:attrNameLst>
                                          <p:attrName>ppt_y</p:attrName>
                                        </p:attrNameLst>
                                      </p:cBhvr>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6"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580">
                                          <p:stCondLst>
                                            <p:cond delay="0"/>
                                          </p:stCondLst>
                                        </p:cTn>
                                        <p:tgtEl>
                                          <p:spTgt spid="16"/>
                                        </p:tgtEl>
                                      </p:cBhvr>
                                    </p:animEffect>
                                    <p:anim calcmode="lin" valueType="num">
                                      <p:cBhvr>
                                        <p:cTn id="27"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32" dur="26">
                                          <p:stCondLst>
                                            <p:cond delay="650"/>
                                          </p:stCondLst>
                                        </p:cTn>
                                        <p:tgtEl>
                                          <p:spTgt spid="16"/>
                                        </p:tgtEl>
                                      </p:cBhvr>
                                      <p:to x="100000" y="60000"/>
                                    </p:animScale>
                                    <p:animScale>
                                      <p:cBhvr>
                                        <p:cTn id="33" dur="166" decel="50000">
                                          <p:stCondLst>
                                            <p:cond delay="676"/>
                                          </p:stCondLst>
                                        </p:cTn>
                                        <p:tgtEl>
                                          <p:spTgt spid="16"/>
                                        </p:tgtEl>
                                      </p:cBhvr>
                                      <p:to x="100000" y="100000"/>
                                    </p:animScale>
                                    <p:animScale>
                                      <p:cBhvr>
                                        <p:cTn id="34" dur="26">
                                          <p:stCondLst>
                                            <p:cond delay="1312"/>
                                          </p:stCondLst>
                                        </p:cTn>
                                        <p:tgtEl>
                                          <p:spTgt spid="16"/>
                                        </p:tgtEl>
                                      </p:cBhvr>
                                      <p:to x="100000" y="80000"/>
                                    </p:animScale>
                                    <p:animScale>
                                      <p:cBhvr>
                                        <p:cTn id="35" dur="166" decel="50000">
                                          <p:stCondLst>
                                            <p:cond delay="1338"/>
                                          </p:stCondLst>
                                        </p:cTn>
                                        <p:tgtEl>
                                          <p:spTgt spid="16"/>
                                        </p:tgtEl>
                                      </p:cBhvr>
                                      <p:to x="100000" y="100000"/>
                                    </p:animScale>
                                    <p:animScale>
                                      <p:cBhvr>
                                        <p:cTn id="36" dur="26">
                                          <p:stCondLst>
                                            <p:cond delay="1642"/>
                                          </p:stCondLst>
                                        </p:cTn>
                                        <p:tgtEl>
                                          <p:spTgt spid="16"/>
                                        </p:tgtEl>
                                      </p:cBhvr>
                                      <p:to x="100000" y="90000"/>
                                    </p:animScale>
                                    <p:animScale>
                                      <p:cBhvr>
                                        <p:cTn id="37" dur="166" decel="50000">
                                          <p:stCondLst>
                                            <p:cond delay="1668"/>
                                          </p:stCondLst>
                                        </p:cTn>
                                        <p:tgtEl>
                                          <p:spTgt spid="16"/>
                                        </p:tgtEl>
                                      </p:cBhvr>
                                      <p:to x="100000" y="100000"/>
                                    </p:animScale>
                                    <p:animScale>
                                      <p:cBhvr>
                                        <p:cTn id="38" dur="26">
                                          <p:stCondLst>
                                            <p:cond delay="1808"/>
                                          </p:stCondLst>
                                        </p:cTn>
                                        <p:tgtEl>
                                          <p:spTgt spid="16"/>
                                        </p:tgtEl>
                                      </p:cBhvr>
                                      <p:to x="100000" y="95000"/>
                                    </p:animScale>
                                    <p:animScale>
                                      <p:cBhvr>
                                        <p:cTn id="39" dur="166" decel="50000">
                                          <p:stCondLst>
                                            <p:cond delay="1834"/>
                                          </p:stCondLst>
                                        </p:cTn>
                                        <p:tgtEl>
                                          <p:spTgt spid="16"/>
                                        </p:tgtEl>
                                      </p:cBhvr>
                                      <p:to x="100000" y="100000"/>
                                    </p:animScale>
                                  </p:childTnLst>
                                </p:cTn>
                              </p:par>
                            </p:childTnLst>
                          </p:cTn>
                        </p:par>
                      </p:childTnLst>
                    </p:cTn>
                  </p:par>
                  <p:par>
                    <p:cTn id="40" fill="hold" nodeType="clickPar">
                      <p:stCondLst>
                        <p:cond delay="indefinite"/>
                      </p:stCondLst>
                      <p:childTnLst>
                        <p:par>
                          <p:cTn id="41" fill="hold" nodeType="withGroup">
                            <p:stCondLst>
                              <p:cond delay="0"/>
                            </p:stCondLst>
                            <p:childTnLst>
                              <p:par>
                                <p:cTn id="42" presetID="28" presetClass="entr" presetSubtype="0" fill="hold" nodeType="clickEffect">
                                  <p:stCondLst>
                                    <p:cond delay="0"/>
                                  </p:stCondLst>
                                  <p:childTnLst>
                                    <p:set>
                                      <p:cBhvr>
                                        <p:cTn id="43" dur="1" fill="hold">
                                          <p:stCondLst>
                                            <p:cond delay="0"/>
                                          </p:stCondLst>
                                        </p:cTn>
                                        <p:tgtEl>
                                          <p:spTgt spid="3">
                                            <p:txEl>
                                              <p:pRg st="0" end="0"/>
                                            </p:txEl>
                                          </p:spTgt>
                                        </p:tgtEl>
                                        <p:attrNameLst>
                                          <p:attrName>style.visibility</p:attrName>
                                        </p:attrNameLst>
                                      </p:cBhvr>
                                      <p:to>
                                        <p:strVal val="visible"/>
                                      </p:to>
                                    </p:set>
                                    <p:anim calcmode="lin" valueType="num">
                                      <p:cBhvr>
                                        <p:cTn id="44" dur="15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45" dur="15000" fill="hold"/>
                                        <p:tgtEl>
                                          <p:spTgt spid="3">
                                            <p:txEl>
                                              <p:pRg st="0" end="0"/>
                                            </p:txEl>
                                          </p:spTgt>
                                        </p:tgtEl>
                                        <p:attrNameLst>
                                          <p:attrName>ppt_y</p:attrName>
                                        </p:attrNameLst>
                                      </p:cBhvr>
                                      <p:tavLst>
                                        <p:tav tm="0">
                                          <p:val>
                                            <p:strVal val="#ppt_y+1"/>
                                          </p:val>
                                        </p:tav>
                                        <p:tav tm="100000">
                                          <p:val>
                                            <p:strVal val="#ppt_y-1"/>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9" presetClass="entr" presetSubtype="10"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0" fill="hold"/>
                                        <p:tgtEl>
                                          <p:spTgt spid="14"/>
                                        </p:tgtEl>
                                        <p:attrNameLst>
                                          <p:attrName>ppt_w</p:attrName>
                                        </p:attrNameLst>
                                      </p:cBhvr>
                                      <p:tavLst>
                                        <p:tav tm="0" fmla="#ppt_w*sin(2.5*pi*$)">
                                          <p:val>
                                            <p:fltVal val="0"/>
                                          </p:val>
                                        </p:tav>
                                        <p:tav tm="100000">
                                          <p:val>
                                            <p:fltVal val="1"/>
                                          </p:val>
                                        </p:tav>
                                      </p:tavLst>
                                    </p:anim>
                                    <p:anim calcmode="lin" valueType="num">
                                      <p:cBhvr>
                                        <p:cTn id="51" dur="50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9" presetClass="entr" presetSubtype="0" decel="100000" fill="hold" nodeType="click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p:cTn id="56" dur="500" fill="hold"/>
                                        <p:tgtEl>
                                          <p:spTgt spid="7"/>
                                        </p:tgtEl>
                                        <p:attrNameLst>
                                          <p:attrName>ppt_w</p:attrName>
                                        </p:attrNameLst>
                                      </p:cBhvr>
                                      <p:tavLst>
                                        <p:tav tm="0">
                                          <p:val>
                                            <p:fltVal val="0"/>
                                          </p:val>
                                        </p:tav>
                                        <p:tav tm="100000">
                                          <p:val>
                                            <p:strVal val="#ppt_w"/>
                                          </p:val>
                                        </p:tav>
                                      </p:tavLst>
                                    </p:anim>
                                    <p:anim calcmode="lin" valueType="num">
                                      <p:cBhvr>
                                        <p:cTn id="57" dur="500" fill="hold"/>
                                        <p:tgtEl>
                                          <p:spTgt spid="7"/>
                                        </p:tgtEl>
                                        <p:attrNameLst>
                                          <p:attrName>ppt_h</p:attrName>
                                        </p:attrNameLst>
                                      </p:cBhvr>
                                      <p:tavLst>
                                        <p:tav tm="0">
                                          <p:val>
                                            <p:fltVal val="0"/>
                                          </p:val>
                                        </p:tav>
                                        <p:tav tm="100000">
                                          <p:val>
                                            <p:strVal val="#ppt_h"/>
                                          </p:val>
                                        </p:tav>
                                      </p:tavLst>
                                    </p:anim>
                                    <p:anim calcmode="lin" valueType="num">
                                      <p:cBhvr>
                                        <p:cTn id="58" dur="500" fill="hold"/>
                                        <p:tgtEl>
                                          <p:spTgt spid="7"/>
                                        </p:tgtEl>
                                        <p:attrNameLst>
                                          <p:attrName>style.rotation</p:attrName>
                                        </p:attrNameLst>
                                      </p:cBhvr>
                                      <p:tavLst>
                                        <p:tav tm="0">
                                          <p:val>
                                            <p:fltVal val="360"/>
                                          </p:val>
                                        </p:tav>
                                        <p:tav tm="100000">
                                          <p:val>
                                            <p:fltVal val="0"/>
                                          </p:val>
                                        </p:tav>
                                      </p:tavLst>
                                    </p:anim>
                                    <p:animEffect transition="in" filter="fade">
                                      <p:cBhvr>
                                        <p:cTn id="59" dur="500"/>
                                        <p:tgtEl>
                                          <p:spTgt spid="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40" presetClass="entr" presetSubtype="0" fill="hold" nodeType="clickEffect">
                                  <p:stCondLst>
                                    <p:cond delay="0"/>
                                  </p:stCondLst>
                                  <p:iterate type="lt">
                                    <p:tmPct val="10000"/>
                                  </p:iterate>
                                  <p:childTnLst>
                                    <p:set>
                                      <p:cBhvr>
                                        <p:cTn id="63" dur="1" fill="hold">
                                          <p:stCondLst>
                                            <p:cond delay="0"/>
                                          </p:stCondLst>
                                        </p:cTn>
                                        <p:tgtEl>
                                          <p:spTgt spid="8"/>
                                        </p:tgtEl>
                                        <p:attrNameLst>
                                          <p:attrName>style.visibility</p:attrName>
                                        </p:attrNameLst>
                                      </p:cBhvr>
                                      <p:to>
                                        <p:strVal val="visible"/>
                                      </p:to>
                                    </p:set>
                                    <p:animEffect transition="in" filter="fade">
                                      <p:cBhvr>
                                        <p:cTn id="64" dur="1000"/>
                                        <p:tgtEl>
                                          <p:spTgt spid="8"/>
                                        </p:tgtEl>
                                      </p:cBhvr>
                                    </p:animEffect>
                                    <p:anim calcmode="lin" valueType="num">
                                      <p:cBhvr>
                                        <p:cTn id="65" dur="1000" fill="hold"/>
                                        <p:tgtEl>
                                          <p:spTgt spid="8"/>
                                        </p:tgtEl>
                                        <p:attrNameLst>
                                          <p:attrName>ppt_x</p:attrName>
                                        </p:attrNameLst>
                                      </p:cBhvr>
                                      <p:tavLst>
                                        <p:tav tm="0">
                                          <p:val>
                                            <p:strVal val="#ppt_x-.1"/>
                                          </p:val>
                                        </p:tav>
                                        <p:tav tm="100000">
                                          <p:val>
                                            <p:strVal val="#ppt_x"/>
                                          </p:val>
                                        </p:tav>
                                      </p:tavLst>
                                    </p:anim>
                                    <p:anim calcmode="lin" valueType="num">
                                      <p:cBhvr>
                                        <p:cTn id="66"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38" presetClass="entr" presetSubtype="0" accel="50000" fill="hold" nodeType="clickEffect">
                                  <p:stCondLst>
                                    <p:cond delay="0"/>
                                  </p:stCondLst>
                                  <p:iterate type="lt">
                                    <p:tmPct val="50000"/>
                                  </p:iterate>
                                  <p:childTnLst>
                                    <p:set>
                                      <p:cBhvr>
                                        <p:cTn id="70" dur="1" fill="hold">
                                          <p:stCondLst>
                                            <p:cond delay="0"/>
                                          </p:stCondLst>
                                        </p:cTn>
                                        <p:tgtEl>
                                          <p:spTgt spid="9"/>
                                        </p:tgtEl>
                                        <p:attrNameLst>
                                          <p:attrName>style.visibility</p:attrName>
                                        </p:attrNameLst>
                                      </p:cBhvr>
                                      <p:to>
                                        <p:strVal val="visible"/>
                                      </p:to>
                                    </p:set>
                                    <p:set>
                                      <p:cBhvr>
                                        <p:cTn id="71" dur="455" fill="hold">
                                          <p:stCondLst>
                                            <p:cond delay="0"/>
                                          </p:stCondLst>
                                        </p:cTn>
                                        <p:tgtEl>
                                          <p:spTgt spid="9"/>
                                        </p:tgtEl>
                                        <p:attrNameLst>
                                          <p:attrName>style.rotation</p:attrName>
                                        </p:attrNameLst>
                                      </p:cBhvr>
                                      <p:to>
                                        <p:strVal val="-45.0"/>
                                      </p:to>
                                    </p:set>
                                    <p:anim calcmode="lin" valueType="num">
                                      <p:cBhvr>
                                        <p:cTn id="72" dur="455" fill="hold">
                                          <p:stCondLst>
                                            <p:cond delay="455"/>
                                          </p:stCondLst>
                                        </p:cTn>
                                        <p:tgtEl>
                                          <p:spTgt spid="9"/>
                                        </p:tgtEl>
                                        <p:attrNameLst>
                                          <p:attrName>style.rotation</p:attrName>
                                        </p:attrNameLst>
                                      </p:cBhvr>
                                      <p:tavLst>
                                        <p:tav tm="0">
                                          <p:val>
                                            <p:fltVal val="-45"/>
                                          </p:val>
                                        </p:tav>
                                        <p:tav tm="69900">
                                          <p:val>
                                            <p:fltVal val="45"/>
                                          </p:val>
                                        </p:tav>
                                        <p:tav tm="100000">
                                          <p:val>
                                            <p:fltVal val="0"/>
                                          </p:val>
                                        </p:tav>
                                      </p:tavLst>
                                    </p:anim>
                                    <p:anim calcmode="lin" valueType="num">
                                      <p:cBhvr>
                                        <p:cTn id="73" dur="455" fill="hold">
                                          <p:stCondLst>
                                            <p:cond delay="0"/>
                                          </p:stCondLst>
                                        </p:cTn>
                                        <p:tgtEl>
                                          <p:spTgt spid="9"/>
                                        </p:tgtEl>
                                        <p:attrNameLst>
                                          <p:attrName>ppt_y</p:attrName>
                                        </p:attrNameLst>
                                      </p:cBhvr>
                                      <p:tavLst>
                                        <p:tav tm="0">
                                          <p:val>
                                            <p:strVal val="#ppt_y-1"/>
                                          </p:val>
                                        </p:tav>
                                        <p:tav tm="100000">
                                          <p:val>
                                            <p:strVal val="#ppt_y-(0.354*#ppt_w-0.172*#ppt_h)"/>
                                          </p:val>
                                        </p:tav>
                                      </p:tavLst>
                                    </p:anim>
                                    <p:anim calcmode="lin" valueType="num">
                                      <p:cBhvr>
                                        <p:cTn id="74" dur="156" decel="50000" autoRev="1" fill="hold">
                                          <p:stCondLst>
                                            <p:cond delay="455"/>
                                          </p:stCondLst>
                                        </p:cTn>
                                        <p:tgtEl>
                                          <p:spTgt spid="9"/>
                                        </p:tgtEl>
                                        <p:attrNameLst>
                                          <p:attrName>ppt_y</p:attrName>
                                        </p:attrNameLst>
                                      </p:cBhvr>
                                      <p:tavLst>
                                        <p:tav tm="0">
                                          <p:val>
                                            <p:strVal val="#ppt_y-(0.354*#ppt_w-0.172*#ppt_h)"/>
                                          </p:val>
                                        </p:tav>
                                        <p:tav tm="100000">
                                          <p:val>
                                            <p:strVal val="#ppt_y-(0.354*#ppt_w-0.172*#ppt_h)-#ppt_h/2"/>
                                          </p:val>
                                        </p:tav>
                                      </p:tavLst>
                                    </p:anim>
                                    <p:anim calcmode="lin" valueType="num">
                                      <p:cBhvr>
                                        <p:cTn id="75" dur="136" fill="hold">
                                          <p:stCondLst>
                                            <p:cond delay="864"/>
                                          </p:stCondLst>
                                        </p:cTn>
                                        <p:tgtEl>
                                          <p:spTgt spid="9"/>
                                        </p:tgtEl>
                                        <p:attrNameLst>
                                          <p:attrName>ppt_y</p:attrName>
                                        </p:attrNameLst>
                                      </p:cBhvr>
                                      <p:tavLst>
                                        <p:tav tm="0">
                                          <p:val>
                                            <p:strVal val="#ppt_y-(0.354*#ppt_w-0.172*#ppt_h)"/>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7" presetClass="entr" presetSubtype="4" fill="hold" nodeType="clickEffect">
                                  <p:stCondLst>
                                    <p:cond delay="0"/>
                                  </p:stCondLst>
                                  <p:childTnLst>
                                    <p:set>
                                      <p:cBhvr>
                                        <p:cTn id="79" dur="1" fill="hold">
                                          <p:stCondLst>
                                            <p:cond delay="0"/>
                                          </p:stCondLst>
                                        </p:cTn>
                                        <p:tgtEl>
                                          <p:spTgt spid="10"/>
                                        </p:tgtEl>
                                        <p:attrNameLst>
                                          <p:attrName>style.visibility</p:attrName>
                                        </p:attrNameLst>
                                      </p:cBhvr>
                                      <p:to>
                                        <p:strVal val="visible"/>
                                      </p:to>
                                    </p:set>
                                    <p:anim calcmode="lin" valueType="num">
                                      <p:cBhvr additive="base">
                                        <p:cTn id="80" dur="5000" fill="hold"/>
                                        <p:tgtEl>
                                          <p:spTgt spid="10"/>
                                        </p:tgtEl>
                                        <p:attrNameLst>
                                          <p:attrName>ppt_x</p:attrName>
                                        </p:attrNameLst>
                                      </p:cBhvr>
                                      <p:tavLst>
                                        <p:tav tm="0">
                                          <p:val>
                                            <p:strVal val="#ppt_x"/>
                                          </p:val>
                                        </p:tav>
                                        <p:tav tm="100000">
                                          <p:val>
                                            <p:strVal val="#ppt_x"/>
                                          </p:val>
                                        </p:tav>
                                      </p:tavLst>
                                    </p:anim>
                                    <p:anim calcmode="lin" valueType="num">
                                      <p:cBhvr additive="base">
                                        <p:cTn id="81" dur="50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8" presetClass="emph" presetSubtype="0" fill="hold" nodeType="clickEffect">
                                  <p:stCondLst>
                                    <p:cond delay="0"/>
                                  </p:stCondLst>
                                  <p:iterate type="lt">
                                    <p:tmPct val="10000"/>
                                  </p:iterate>
                                  <p:childTnLst>
                                    <p:animClr clrSpc="rgb" dir="cw">
                                      <p:cBhvr override="childStyle">
                                        <p:cTn id="85" dur="500" fill="hold"/>
                                        <p:tgtEl>
                                          <p:spTgt spid="11"/>
                                        </p:tgtEl>
                                        <p:attrNameLst>
                                          <p:attrName>style.color</p:attrName>
                                        </p:attrNameLst>
                                      </p:cBhvr>
                                      <p:to>
                                        <a:schemeClr val="accent2"/>
                                      </p:to>
                                    </p:animClr>
                                    <p:animClr clrSpc="rgb" dir="cw">
                                      <p:cBhvr>
                                        <p:cTn id="86" dur="500" fill="hold"/>
                                        <p:tgtEl>
                                          <p:spTgt spid="11"/>
                                        </p:tgtEl>
                                        <p:attrNameLst>
                                          <p:attrName>fillcolor</p:attrName>
                                        </p:attrNameLst>
                                      </p:cBhvr>
                                      <p:to>
                                        <a:schemeClr val="accent2"/>
                                      </p:to>
                                    </p:animClr>
                                    <p:set>
                                      <p:cBhvr>
                                        <p:cTn id="87" dur="500" fill="hold"/>
                                        <p:tgtEl>
                                          <p:spTgt spid="11"/>
                                        </p:tgtEl>
                                        <p:attrNameLst>
                                          <p:attrName>fill.type</p:attrName>
                                        </p:attrNameLst>
                                      </p:cBhvr>
                                      <p:to>
                                        <p:strVal val="solid"/>
                                      </p:to>
                                    </p:set>
                                    <p:anim to="1.5" calcmode="lin" valueType="num">
                                      <p:cBhvr override="childStyle">
                                        <p:cTn id="88" dur="500" fill="hold"/>
                                        <p:tgtEl>
                                          <p:spTgt spid="11"/>
                                        </p:tgtEl>
                                        <p:attrNameLst>
                                          <p:attrName>style.fontSize</p:attrName>
                                        </p:attrNameLst>
                                      </p:cBhvr>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34" presetClass="emph" presetSubtype="0" fill="hold" nodeType="clickEffect">
                                  <p:stCondLst>
                                    <p:cond delay="0"/>
                                  </p:stCondLst>
                                  <p:iterate type="lt">
                                    <p:tmPct val="10000"/>
                                  </p:iterate>
                                  <p:childTnLst>
                                    <p:animMotion origin="layout" path="M 0.0 0.0 L 0.0 -0.07213" pathEditMode="relative" ptsTypes="">
                                      <p:cBhvr>
                                        <p:cTn id="92" dur="250" accel="50000" decel="50000" autoRev="1" fill="hold">
                                          <p:stCondLst>
                                            <p:cond delay="0"/>
                                          </p:stCondLst>
                                        </p:cTn>
                                        <p:tgtEl>
                                          <p:spTgt spid="12"/>
                                        </p:tgtEl>
                                        <p:attrNameLst>
                                          <p:attrName>ppt_x</p:attrName>
                                          <p:attrName>ppt_y</p:attrName>
                                        </p:attrNameLst>
                                      </p:cBhvr>
                                    </p:animMotion>
                                    <p:animRot by="1500000">
                                      <p:cBhvr>
                                        <p:cTn id="93" dur="125" fill="hold">
                                          <p:stCondLst>
                                            <p:cond delay="0"/>
                                          </p:stCondLst>
                                        </p:cTn>
                                        <p:tgtEl>
                                          <p:spTgt spid="12"/>
                                        </p:tgtEl>
                                        <p:attrNameLst>
                                          <p:attrName>r</p:attrName>
                                        </p:attrNameLst>
                                      </p:cBhvr>
                                    </p:animRot>
                                    <p:animRot by="-1500000">
                                      <p:cBhvr>
                                        <p:cTn id="94" dur="125" fill="hold">
                                          <p:stCondLst>
                                            <p:cond delay="125"/>
                                          </p:stCondLst>
                                        </p:cTn>
                                        <p:tgtEl>
                                          <p:spTgt spid="12"/>
                                        </p:tgtEl>
                                        <p:attrNameLst>
                                          <p:attrName>r</p:attrName>
                                        </p:attrNameLst>
                                      </p:cBhvr>
                                    </p:animRot>
                                    <p:animRot by="-1500000">
                                      <p:cBhvr>
                                        <p:cTn id="95" dur="125" fill="hold">
                                          <p:stCondLst>
                                            <p:cond delay="250"/>
                                          </p:stCondLst>
                                        </p:cTn>
                                        <p:tgtEl>
                                          <p:spTgt spid="12"/>
                                        </p:tgtEl>
                                        <p:attrNameLst>
                                          <p:attrName>r</p:attrName>
                                        </p:attrNameLst>
                                      </p:cBhvr>
                                    </p:animRot>
                                    <p:animRot by="1500000">
                                      <p:cBhvr>
                                        <p:cTn id="96" dur="125" fill="hold">
                                          <p:stCondLst>
                                            <p:cond delay="375"/>
                                          </p:stCondLst>
                                        </p:cTn>
                                        <p:tgtEl>
                                          <p:spTgt spid="12"/>
                                        </p:tgtEl>
                                        <p:attrNameLst>
                                          <p:attrName>r</p:attrName>
                                        </p:attrNameLst>
                                      </p:cBhvr>
                                    </p:animRot>
                                  </p:childTnLst>
                                </p:cTn>
                              </p:par>
                            </p:childTnLst>
                          </p:cTn>
                        </p:par>
                      </p:childTnLst>
                    </p:cTn>
                  </p:par>
                  <p:par>
                    <p:cTn id="97" fill="hold" nodeType="clickPar">
                      <p:stCondLst>
                        <p:cond delay="indefinite"/>
                      </p:stCondLst>
                      <p:childTnLst>
                        <p:par>
                          <p:cTn id="98" fill="hold" nodeType="withGroup">
                            <p:stCondLst>
                              <p:cond delay="0"/>
                            </p:stCondLst>
                            <p:childTnLst>
                              <p:par>
                                <p:cTn id="99" presetID="35" presetClass="emph" presetSubtype="0" fill="hold" nodeType="clickEffect">
                                  <p:stCondLst>
                                    <p:cond delay="0"/>
                                  </p:stCondLst>
                                  <p:childTnLst>
                                    <p:anim calcmode="discrete" valueType="str">
                                      <p:cBhvr>
                                        <p:cTn id="100" dur="1000" fill="hold"/>
                                        <p:tgtEl>
                                          <p:spTgt spid="1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p:bldP spid="7" grpId="0"/>
      <p:bldP spid="8" grpId="0"/>
      <p:bldP spid="9" grpId="0"/>
      <p:bldP spid="10" grpId="0"/>
      <p:bldP spid="11" grpId="0"/>
      <p:bldP spid="12" grpId="0"/>
      <p:bldP spid="13" grpId="0"/>
      <p:bldP spid="14" grpId="0"/>
      <p:bldP spid="15"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A197F7A0-7E69-2A79-872A-3EA146A9E8DF}"/>
              </a:ext>
            </a:extLst>
          </p:cNvPr>
          <p:cNvSpPr>
            <a:spLocks noGrp="1" noRot="1" noChangeArrowheads="1"/>
          </p:cNvSpPr>
          <p:nvPr>
            <p:ph type="title"/>
          </p:nvPr>
        </p:nvSpPr>
        <p:spPr/>
        <p:txBody>
          <a:bodyPr/>
          <a:lstStyle/>
          <a:p>
            <a:pPr eaLnBrk="1" hangingPunct="1">
              <a:defRPr/>
            </a:pPr>
            <a:r>
              <a:rPr lang="en-US"/>
              <a:t>BLUNT END VS. STICKY END</a:t>
            </a:r>
          </a:p>
        </p:txBody>
      </p:sp>
      <p:sp>
        <p:nvSpPr>
          <p:cNvPr id="220163" name="Rectangle 3">
            <a:extLst>
              <a:ext uri="{FF2B5EF4-FFF2-40B4-BE49-F238E27FC236}">
                <a16:creationId xmlns:a16="http://schemas.microsoft.com/office/drawing/2014/main" id="{87EA0DA3-3A82-1CA6-D66A-9058ED255C1E}"/>
              </a:ext>
            </a:extLst>
          </p:cNvPr>
          <p:cNvSpPr>
            <a:spLocks noGrp="1" noRot="1" noChangeArrowheads="1"/>
          </p:cNvSpPr>
          <p:nvPr>
            <p:ph type="body" idx="1"/>
          </p:nvPr>
        </p:nvSpPr>
        <p:spPr/>
        <p:txBody>
          <a:bodyPr/>
          <a:lstStyle/>
          <a:p>
            <a:pPr eaLnBrk="1" hangingPunct="1">
              <a:defRPr/>
            </a:pPr>
            <a:r>
              <a:rPr lang="en-US"/>
              <a:t>HaeIII and AluI cut straight across the double helix producing "blunt" ends. However, many restriction enzymes cut in an offset fashion. </a:t>
            </a:r>
          </a:p>
          <a:p>
            <a:pPr eaLnBrk="1" hangingPunct="1">
              <a:defRPr/>
            </a:pPr>
            <a:r>
              <a:rPr lang="en-US"/>
              <a:t>The ends of the cut have an overhanging piece of single-stranded DNA. These are called </a:t>
            </a:r>
            <a:r>
              <a:rPr lang="en-US" b="1"/>
              <a:t>"sticky ends" </a:t>
            </a:r>
            <a:r>
              <a:rPr lang="en-US"/>
              <a:t>because they are able to form with any base pair DNA molecule that contains the complementary sticky end. Any other source of DNA treated with the same enzyme will produce such molecules.</a:t>
            </a:r>
          </a:p>
          <a:p>
            <a:pPr eaLnBrk="1" hangingPunct="1">
              <a:buFont typeface="Wingdings" pitchFamily="2" charset="2"/>
              <a:buNone/>
              <a:defRPr/>
            </a:pPr>
            <a:endParaRPr lang="en-US"/>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EC67F8C-9579-263C-DDFB-CD17E70E84DA}"/>
              </a:ext>
            </a:extLst>
          </p:cNvPr>
          <p:cNvSpPr>
            <a:spLocks noGrp="1" noRot="1" noChangeArrowheads="1"/>
          </p:cNvSpPr>
          <p:nvPr>
            <p:ph type="title" idx="4294967295"/>
          </p:nvPr>
        </p:nvSpPr>
        <p:spPr/>
        <p:txBody>
          <a:bodyPr/>
          <a:lstStyle/>
          <a:p>
            <a:pPr eaLnBrk="1" hangingPunct="1">
              <a:defRPr/>
            </a:pPr>
            <a:r>
              <a:rPr lang="en-US">
                <a:effectLst>
                  <a:outerShdw blurRad="38100" dist="38100" dir="2700000" algn="tl">
                    <a:srgbClr val="000000"/>
                  </a:outerShdw>
                </a:effectLst>
              </a:rPr>
              <a:t>Miotics</a:t>
            </a:r>
          </a:p>
        </p:txBody>
      </p:sp>
      <p:sp>
        <p:nvSpPr>
          <p:cNvPr id="44035" name="Rectangle 3">
            <a:extLst>
              <a:ext uri="{FF2B5EF4-FFF2-40B4-BE49-F238E27FC236}">
                <a16:creationId xmlns:a16="http://schemas.microsoft.com/office/drawing/2014/main" id="{F3E7880B-6EF1-A9D6-ED00-1C835DDCD7C7}"/>
              </a:ext>
            </a:extLst>
          </p:cNvPr>
          <p:cNvSpPr>
            <a:spLocks noGrp="1" noRot="1" noChangeArrowheads="1"/>
          </p:cNvSpPr>
          <p:nvPr>
            <p:ph type="body" sz="half" idx="4294967295"/>
          </p:nvPr>
        </p:nvSpPr>
        <p:spPr>
          <a:xfrm>
            <a:off x="301625" y="1676400"/>
            <a:ext cx="4191000" cy="4422775"/>
          </a:xfrm>
        </p:spPr>
        <p:txBody>
          <a:bodyPr/>
          <a:lstStyle/>
          <a:p>
            <a:pPr marL="533400" indent="-533400" eaLnBrk="1" hangingPunct="1">
              <a:lnSpc>
                <a:spcPct val="80000"/>
              </a:lnSpc>
              <a:buFont typeface="Wingdings" pitchFamily="2" charset="2"/>
              <a:buNone/>
              <a:defRPr/>
            </a:pPr>
            <a:endParaRPr lang="en-US" sz="1400">
              <a:effectLst>
                <a:outerShdw blurRad="38100" dist="38100" dir="2700000" algn="tl">
                  <a:srgbClr val="000000"/>
                </a:outerShdw>
              </a:effectLst>
            </a:endParaRPr>
          </a:p>
          <a:p>
            <a:pPr marL="533400" indent="-533400" eaLnBrk="1" hangingPunct="1">
              <a:lnSpc>
                <a:spcPct val="80000"/>
              </a:lnSpc>
              <a:buFont typeface="Wingdings" pitchFamily="2" charset="2"/>
              <a:buNone/>
              <a:defRPr/>
            </a:pPr>
            <a:r>
              <a:rPr lang="en-US" sz="1400">
                <a:effectLst>
                  <a:outerShdw blurRad="38100" dist="38100" dir="2700000" algn="tl">
                    <a:srgbClr val="000000"/>
                  </a:outerShdw>
                </a:effectLst>
              </a:rPr>
              <a:t>-</a:t>
            </a:r>
            <a:r>
              <a:rPr lang="en-US" sz="1400" b="1">
                <a:effectLst>
                  <a:outerShdw blurRad="38100" dist="38100" dir="2700000" algn="tl">
                    <a:srgbClr val="000000"/>
                  </a:outerShdw>
                </a:effectLst>
              </a:rPr>
              <a:t>Pilocarpine</a:t>
            </a:r>
          </a:p>
          <a:p>
            <a:pPr marL="533400" indent="-533400" eaLnBrk="1" hangingPunct="1">
              <a:lnSpc>
                <a:spcPct val="80000"/>
              </a:lnSpc>
              <a:buFont typeface="Wingdings" pitchFamily="2" charset="2"/>
              <a:buNone/>
              <a:defRPr/>
            </a:pPr>
            <a:r>
              <a:rPr lang="en-US" sz="1000">
                <a:effectLst>
                  <a:outerShdw blurRad="38100" dist="38100" dir="2700000" algn="tl">
                    <a:srgbClr val="000000"/>
                  </a:outerShdw>
                </a:effectLst>
              </a:rPr>
              <a:t>a choline ester miotic and a positively charged quaternary ammonium compound.Increase secretion by the exocrine glands. </a:t>
            </a:r>
            <a:r>
              <a:rPr lang="en-US" sz="1200">
                <a:effectLst>
                  <a:outerShdw blurRad="38100" dist="38100" dir="2700000" algn="tl">
                    <a:srgbClr val="000000"/>
                  </a:outerShdw>
                </a:effectLst>
              </a:rPr>
              <a:t>increase secretion by the exocrine glands, and produces contraction of the iris sphincter muscle and ciliary muscle by mainly stimulating muscarinic receptors. </a:t>
            </a:r>
          </a:p>
          <a:p>
            <a:pPr marL="533400" indent="-533400" eaLnBrk="1" hangingPunct="1">
              <a:lnSpc>
                <a:spcPct val="80000"/>
              </a:lnSpc>
              <a:defRPr/>
            </a:pPr>
            <a:r>
              <a:rPr lang="en-US" sz="1200">
                <a:effectLst>
                  <a:outerShdw blurRad="38100" dist="38100" dir="2700000" algn="tl">
                    <a:srgbClr val="000000"/>
                  </a:outerShdw>
                </a:effectLst>
              </a:rPr>
              <a:t>3times a day</a:t>
            </a:r>
          </a:p>
          <a:p>
            <a:pPr marL="533400" indent="-533400" eaLnBrk="1" hangingPunct="1">
              <a:lnSpc>
                <a:spcPct val="80000"/>
              </a:lnSpc>
              <a:buFont typeface="Wingdings" pitchFamily="2" charset="2"/>
              <a:buNone/>
              <a:defRPr/>
            </a:pPr>
            <a:r>
              <a:rPr lang="en-US" sz="1400" b="1">
                <a:effectLst>
                  <a:outerShdw blurRad="38100" dist="38100" dir="2700000" algn="tl">
                    <a:srgbClr val="000000"/>
                  </a:outerShdw>
                </a:effectLst>
              </a:rPr>
              <a:t>-Carbachol</a:t>
            </a:r>
          </a:p>
          <a:p>
            <a:pPr marL="533400" indent="-533400" eaLnBrk="1" hangingPunct="1">
              <a:lnSpc>
                <a:spcPct val="80000"/>
              </a:lnSpc>
              <a:buFont typeface="Wingdings" pitchFamily="2" charset="2"/>
              <a:buNone/>
              <a:defRPr/>
            </a:pPr>
            <a:r>
              <a:rPr lang="en-US" sz="1400">
                <a:effectLst>
                  <a:outerShdw blurRad="38100" dist="38100" dir="2700000" algn="tl">
                    <a:srgbClr val="000000"/>
                  </a:outerShdw>
                </a:effectLst>
              </a:rPr>
              <a:t>-produces constriction of the iris and ciliary body resulting in reduction in intraocular pressure</a:t>
            </a:r>
          </a:p>
          <a:p>
            <a:pPr marL="533400" indent="-533400" eaLnBrk="1" hangingPunct="1">
              <a:lnSpc>
                <a:spcPct val="80000"/>
              </a:lnSpc>
              <a:buFont typeface="Wingdings" pitchFamily="2" charset="2"/>
              <a:buNone/>
              <a:defRPr/>
            </a:pPr>
            <a:endParaRPr lang="en-US" sz="1400">
              <a:effectLst>
                <a:outerShdw blurRad="38100" dist="38100" dir="2700000" algn="tl">
                  <a:srgbClr val="000000"/>
                </a:outerShdw>
              </a:effectLst>
            </a:endParaRPr>
          </a:p>
          <a:p>
            <a:pPr marL="533400" indent="-533400" eaLnBrk="1" hangingPunct="1">
              <a:lnSpc>
                <a:spcPct val="80000"/>
              </a:lnSpc>
              <a:buFont typeface="Wingdings" pitchFamily="2" charset="2"/>
              <a:buNone/>
              <a:defRPr/>
            </a:pPr>
            <a:endParaRPr lang="en-US" sz="1400">
              <a:effectLst>
                <a:outerShdw blurRad="38100" dist="38100" dir="2700000" algn="tl">
                  <a:srgbClr val="000000"/>
                </a:outerShdw>
              </a:effectLst>
            </a:endParaRPr>
          </a:p>
          <a:p>
            <a:pPr marL="533400" indent="-533400" eaLnBrk="1" hangingPunct="1">
              <a:lnSpc>
                <a:spcPct val="80000"/>
              </a:lnSpc>
              <a:buFont typeface="Wingdings" pitchFamily="2" charset="2"/>
              <a:buNone/>
              <a:defRPr/>
            </a:pPr>
            <a:r>
              <a:rPr lang="en-US" sz="1000" b="1">
                <a:effectLst>
                  <a:outerShdw blurRad="38100" dist="38100" dir="2700000" algn="tl">
                    <a:srgbClr val="000000"/>
                  </a:outerShdw>
                </a:effectLst>
              </a:rPr>
              <a:t>-</a:t>
            </a:r>
            <a:r>
              <a:rPr lang="en-US" sz="1400" b="1">
                <a:effectLst>
                  <a:outerShdw blurRad="38100" dist="38100" dir="2700000" algn="tl">
                    <a:srgbClr val="000000"/>
                  </a:outerShdw>
                </a:effectLst>
              </a:rPr>
              <a:t>Echothiophate </a:t>
            </a:r>
            <a:br>
              <a:rPr lang="en-US" sz="1400" b="1">
                <a:effectLst>
                  <a:outerShdw blurRad="38100" dist="38100" dir="2700000" algn="tl">
                    <a:srgbClr val="000000"/>
                  </a:outerShdw>
                </a:effectLst>
              </a:rPr>
            </a:br>
            <a:r>
              <a:rPr lang="en-US" sz="1400">
                <a:effectLst>
                  <a:outerShdw blurRad="38100" dist="38100" dir="2700000" algn="tl">
                    <a:srgbClr val="000000"/>
                  </a:outerShdw>
                </a:effectLst>
              </a:rPr>
              <a:t>long-acting cholinesterase inhibitor  which enhances the effect acetylcholine in iris, ciliary muscle.It  causes miosis, increase in facility of outflow of aqueous humor, and fall in intraocular pressure</a:t>
            </a:r>
          </a:p>
          <a:p>
            <a:pPr marL="533400" indent="-533400" eaLnBrk="1" hangingPunct="1">
              <a:lnSpc>
                <a:spcPct val="80000"/>
              </a:lnSpc>
              <a:buFont typeface="Wingdings" pitchFamily="2" charset="2"/>
              <a:buNone/>
              <a:defRPr/>
            </a:pPr>
            <a:endParaRPr lang="en-US" sz="1000">
              <a:effectLst>
                <a:outerShdw blurRad="38100" dist="38100" dir="2700000" algn="tl">
                  <a:srgbClr val="000000"/>
                </a:outerShdw>
              </a:effectLst>
            </a:endParaRPr>
          </a:p>
          <a:p>
            <a:pPr marL="533400" indent="-533400" eaLnBrk="1" hangingPunct="1">
              <a:lnSpc>
                <a:spcPct val="80000"/>
              </a:lnSpc>
              <a:buFont typeface="Wingdings" pitchFamily="2" charset="2"/>
              <a:buNone/>
              <a:defRPr/>
            </a:pPr>
            <a:r>
              <a:rPr lang="en-US" sz="1000">
                <a:effectLst>
                  <a:outerShdw blurRad="38100" dist="38100" dir="2700000" algn="tl">
                    <a:srgbClr val="000000"/>
                  </a:outerShdw>
                </a:effectLst>
              </a:rPr>
              <a:t> </a:t>
            </a:r>
          </a:p>
        </p:txBody>
      </p:sp>
      <p:sp>
        <p:nvSpPr>
          <p:cNvPr id="44036" name="Rectangle 4">
            <a:extLst>
              <a:ext uri="{FF2B5EF4-FFF2-40B4-BE49-F238E27FC236}">
                <a16:creationId xmlns:a16="http://schemas.microsoft.com/office/drawing/2014/main" id="{DBB84D10-768F-A198-86A2-06DF127AB24C}"/>
              </a:ext>
            </a:extLst>
          </p:cNvPr>
          <p:cNvSpPr>
            <a:spLocks noGrp="1" noRot="1" noChangeArrowheads="1"/>
          </p:cNvSpPr>
          <p:nvPr>
            <p:ph type="body" sz="half" idx="4294967295"/>
          </p:nvPr>
        </p:nvSpPr>
        <p:spPr>
          <a:xfrm>
            <a:off x="4651375" y="1676400"/>
            <a:ext cx="4191000" cy="4422775"/>
          </a:xfrm>
        </p:spPr>
        <p:txBody>
          <a:bodyPr/>
          <a:lstStyle/>
          <a:p>
            <a:pPr marL="381000" indent="-381000" eaLnBrk="1" hangingPunct="1">
              <a:lnSpc>
                <a:spcPct val="80000"/>
              </a:lnSpc>
              <a:defRPr/>
            </a:pPr>
            <a:r>
              <a:rPr lang="en-US" sz="1400" b="1">
                <a:effectLst>
                  <a:outerShdw blurRad="38100" dist="38100" dir="2700000" algn="tl">
                    <a:srgbClr val="000000"/>
                  </a:outerShdw>
                </a:effectLst>
              </a:rPr>
              <a:t>Side effects:</a:t>
            </a:r>
          </a:p>
          <a:p>
            <a:pPr marL="381000" indent="-381000" eaLnBrk="1" hangingPunct="1">
              <a:lnSpc>
                <a:spcPct val="80000"/>
              </a:lnSpc>
              <a:buFontTx/>
              <a:buAutoNum type="arabicPeriod"/>
              <a:defRPr/>
            </a:pPr>
            <a:r>
              <a:rPr lang="en-US" sz="1400">
                <a:effectLst>
                  <a:outerShdw blurRad="38100" dist="38100" dir="2700000" algn="tl">
                    <a:srgbClr val="000000"/>
                  </a:outerShdw>
                </a:effectLst>
              </a:rPr>
              <a:t>pain inside the eye first few days </a:t>
            </a:r>
          </a:p>
          <a:p>
            <a:pPr marL="381000" indent="-381000" eaLnBrk="1" hangingPunct="1">
              <a:lnSpc>
                <a:spcPct val="80000"/>
              </a:lnSpc>
              <a:buFontTx/>
              <a:buAutoNum type="arabicPeriod"/>
              <a:defRPr/>
            </a:pPr>
            <a:r>
              <a:rPr lang="en-US" sz="1400">
                <a:effectLst>
                  <a:outerShdw blurRad="38100" dist="38100" dir="2700000" algn="tl">
                    <a:srgbClr val="000000"/>
                  </a:outerShdw>
                </a:effectLst>
              </a:rPr>
              <a:t>Blurred vision </a:t>
            </a:r>
          </a:p>
          <a:p>
            <a:pPr marL="381000" indent="-381000" eaLnBrk="1" hangingPunct="1">
              <a:lnSpc>
                <a:spcPct val="80000"/>
              </a:lnSpc>
              <a:buFontTx/>
              <a:buAutoNum type="arabicPeriod"/>
              <a:defRPr/>
            </a:pPr>
            <a:r>
              <a:rPr lang="en-US" sz="1400">
                <a:effectLst>
                  <a:outerShdw blurRad="38100" dist="38100" dir="2700000" algn="tl">
                    <a:srgbClr val="000000"/>
                  </a:outerShdw>
                </a:effectLst>
              </a:rPr>
              <a:t>extreme nearsightedness (younger age)</a:t>
            </a:r>
          </a:p>
          <a:p>
            <a:pPr marL="381000" indent="-381000" eaLnBrk="1" hangingPunct="1">
              <a:lnSpc>
                <a:spcPct val="80000"/>
              </a:lnSpc>
              <a:buFontTx/>
              <a:buAutoNum type="arabicPeriod"/>
              <a:defRPr/>
            </a:pPr>
            <a:r>
              <a:rPr lang="en-US" sz="1400">
                <a:effectLst>
                  <a:outerShdw blurRad="38100" dist="38100" dir="2700000" algn="tl">
                    <a:srgbClr val="000000"/>
                  </a:outerShdw>
                </a:effectLst>
              </a:rPr>
              <a:t>reduce pupil size and prevent normal dilation, dim vision, especially at night or in dark rooms</a:t>
            </a:r>
          </a:p>
          <a:p>
            <a:pPr marL="381000" indent="-381000" eaLnBrk="1" hangingPunct="1">
              <a:lnSpc>
                <a:spcPct val="80000"/>
              </a:lnSpc>
              <a:buFontTx/>
              <a:buAutoNum type="arabicPeriod"/>
              <a:defRPr/>
            </a:pPr>
            <a:r>
              <a:rPr lang="en-US" sz="1400">
                <a:effectLst>
                  <a:outerShdw blurRad="38100" dist="38100" dir="2700000" algn="tl">
                    <a:srgbClr val="000000"/>
                  </a:outerShdw>
                </a:effectLst>
              </a:rPr>
              <a:t>Stuffy nose, sweating, increased salivation</a:t>
            </a:r>
          </a:p>
          <a:p>
            <a:pPr marL="381000" indent="-381000" eaLnBrk="1" hangingPunct="1">
              <a:lnSpc>
                <a:spcPct val="80000"/>
              </a:lnSpc>
              <a:buFontTx/>
              <a:buAutoNum type="arabicPeriod"/>
              <a:defRPr/>
            </a:pPr>
            <a:r>
              <a:rPr lang="en-US" sz="1400">
                <a:effectLst>
                  <a:outerShdw blurRad="38100" dist="38100" dir="2700000" algn="tl">
                    <a:srgbClr val="000000"/>
                  </a:outerShdw>
                </a:effectLst>
              </a:rPr>
              <a:t>occasional gastrointestinal (stronger miotics)</a:t>
            </a:r>
          </a:p>
        </p:txBody>
      </p:sp>
      <p:pic>
        <p:nvPicPr>
          <p:cNvPr id="133124" name="Picture 5" descr="APRD00382_ZOOM">
            <a:extLst>
              <a:ext uri="{FF2B5EF4-FFF2-40B4-BE49-F238E27FC236}">
                <a16:creationId xmlns:a16="http://schemas.microsoft.com/office/drawing/2014/main" id="{60147A8D-8B77-571D-75CA-2F56D9B4E8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410200"/>
            <a:ext cx="2133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25" name="Picture 6" descr="APRD00845_ZOOM">
            <a:extLst>
              <a:ext uri="{FF2B5EF4-FFF2-40B4-BE49-F238E27FC236}">
                <a16:creationId xmlns:a16="http://schemas.microsoft.com/office/drawing/2014/main" id="{335429FD-D18F-9A81-16B2-C8BE694B5D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5715000"/>
            <a:ext cx="1905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26" name="Picture 7" descr="APRD00942_ZOOM">
            <a:extLst>
              <a:ext uri="{FF2B5EF4-FFF2-40B4-BE49-F238E27FC236}">
                <a16:creationId xmlns:a16="http://schemas.microsoft.com/office/drawing/2014/main" id="{A772A1AD-F4BF-196D-D822-00E71D3B78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5334000"/>
            <a:ext cx="3505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169" name="Picture 2">
            <a:extLst>
              <a:ext uri="{FF2B5EF4-FFF2-40B4-BE49-F238E27FC236}">
                <a16:creationId xmlns:a16="http://schemas.microsoft.com/office/drawing/2014/main" id="{D637F752-FA3C-61F7-6678-4BC92E4121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28600"/>
            <a:ext cx="6464300" cy="645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333FFF66-1784-2FB5-79DB-494CEA41D696}"/>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a:t>Energy Changes Associated with Changes of State</a:t>
            </a:r>
          </a:p>
        </p:txBody>
      </p:sp>
      <p:sp>
        <p:nvSpPr>
          <p:cNvPr id="2052" name="Rectangle 4">
            <a:extLst>
              <a:ext uri="{FF2B5EF4-FFF2-40B4-BE49-F238E27FC236}">
                <a16:creationId xmlns:a16="http://schemas.microsoft.com/office/drawing/2014/main" id="{778A0D8C-9168-56DC-4D9E-22E11F48580A}"/>
              </a:ext>
            </a:extLst>
          </p:cNvPr>
          <p:cNvSpPr>
            <a:spLocks noGrp="1" noChangeArrowheads="1"/>
          </p:cNvSpPr>
          <p:nvPr>
            <p:ph type="body" sz="half" idx="2"/>
          </p:nvPr>
        </p:nvSpPr>
        <p:spPr>
          <a:xfrm>
            <a:off x="4419600" y="1600200"/>
            <a:ext cx="4495800" cy="4572000"/>
          </a:xfrm>
        </p:spPr>
        <p:txBody>
          <a:bodyPr/>
          <a:lstStyle/>
          <a:p>
            <a:pPr eaLnBrk="1" hangingPunct="1">
              <a:defRPr/>
            </a:pPr>
            <a:r>
              <a:rPr lang="en-US" sz="2800"/>
              <a:t>The heat added to the system at the melting and boiling points goes into pulling the molecules farther apart from each other.</a:t>
            </a:r>
          </a:p>
          <a:p>
            <a:pPr eaLnBrk="1" hangingPunct="1">
              <a:defRPr/>
            </a:pPr>
            <a:r>
              <a:rPr lang="en-US" sz="2800"/>
              <a:t>The temperature of the substance does not rise during a phase change.</a:t>
            </a:r>
          </a:p>
        </p:txBody>
      </p:sp>
      <p:sp>
        <p:nvSpPr>
          <p:cNvPr id="6" name="Footer Placeholder 6">
            <a:extLst>
              <a:ext uri="{FF2B5EF4-FFF2-40B4-BE49-F238E27FC236}">
                <a16:creationId xmlns:a16="http://schemas.microsoft.com/office/drawing/2014/main" id="{602E151A-DB59-CDDD-DA09-322A4A01686A}"/>
              </a:ext>
            </a:extLst>
          </p:cNvPr>
          <p:cNvSpPr>
            <a:spLocks noGrp="1"/>
          </p:cNvSpPr>
          <p:nvPr>
            <p:ph type="ftr" sz="quarter" idx="12"/>
          </p:nvPr>
        </p:nvSpPr>
        <p:spPr/>
        <p:txBody>
          <a:bodyPr/>
          <a:lstStyle/>
          <a:p>
            <a:pPr>
              <a:defRPr/>
            </a:pPr>
            <a:r>
              <a:rPr lang="en-US"/>
              <a:t>© 2009, Prentice-Hall, Inc.</a:t>
            </a:r>
          </a:p>
        </p:txBody>
      </p:sp>
    </p:spTree>
    <p:controls>
      <mc:AlternateContent xmlns:mc="http://schemas.openxmlformats.org/markup-compatibility/2006">
        <mc:Choice xmlns:v="urn:schemas-microsoft-com:vml" Requires="v">
          <p:control r:id="rId1" imgW="4025900" imgH="2705100"/>
        </mc:Choice>
        <mc:Fallback>
          <p:control r:id="rId1" imgW="4025900" imgH="2705100">
            <p:pic>
              <p:nvPicPr>
                <p:cNvPr id="137220" name="ShockwaveFlash1">
                  <a:extLst>
                    <a:ext uri="{FF2B5EF4-FFF2-40B4-BE49-F238E27FC236}">
                      <a16:creationId xmlns:a16="http://schemas.microsoft.com/office/drawing/2014/main" id="{EB7C23A9-C86D-7BD7-AF00-0C2542782106}"/>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286000"/>
                  <a:ext cx="4191000" cy="28194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9266" name="Line 2">
            <a:extLst>
              <a:ext uri="{FF2B5EF4-FFF2-40B4-BE49-F238E27FC236}">
                <a16:creationId xmlns:a16="http://schemas.microsoft.com/office/drawing/2014/main" id="{0C065EC9-F961-18A3-4F79-C192FF640589}"/>
              </a:ext>
            </a:extLst>
          </p:cNvPr>
          <p:cNvSpPr>
            <a:spLocks noChangeShapeType="1"/>
          </p:cNvSpPr>
          <p:nvPr/>
        </p:nvSpPr>
        <p:spPr bwMode="auto">
          <a:xfrm>
            <a:off x="1143000" y="1295400"/>
            <a:ext cx="0" cy="5105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267" name="Line 3">
            <a:extLst>
              <a:ext uri="{FF2B5EF4-FFF2-40B4-BE49-F238E27FC236}">
                <a16:creationId xmlns:a16="http://schemas.microsoft.com/office/drawing/2014/main" id="{54F0EDE1-3943-7D78-61DE-FED76218E420}"/>
              </a:ext>
            </a:extLst>
          </p:cNvPr>
          <p:cNvSpPr>
            <a:spLocks noChangeShapeType="1"/>
          </p:cNvSpPr>
          <p:nvPr/>
        </p:nvSpPr>
        <p:spPr bwMode="auto">
          <a:xfrm>
            <a:off x="1143000" y="1295400"/>
            <a:ext cx="29432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268" name="Line 4">
            <a:extLst>
              <a:ext uri="{FF2B5EF4-FFF2-40B4-BE49-F238E27FC236}">
                <a16:creationId xmlns:a16="http://schemas.microsoft.com/office/drawing/2014/main" id="{7E9E7B30-4E54-7362-72ED-4240D80AD9A9}"/>
              </a:ext>
            </a:extLst>
          </p:cNvPr>
          <p:cNvSpPr>
            <a:spLocks noChangeShapeType="1"/>
          </p:cNvSpPr>
          <p:nvPr/>
        </p:nvSpPr>
        <p:spPr bwMode="auto">
          <a:xfrm>
            <a:off x="1143000" y="1905000"/>
            <a:ext cx="29432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269" name="Line 5">
            <a:extLst>
              <a:ext uri="{FF2B5EF4-FFF2-40B4-BE49-F238E27FC236}">
                <a16:creationId xmlns:a16="http://schemas.microsoft.com/office/drawing/2014/main" id="{72758CAE-20C2-165D-4C7B-0B910E96777F}"/>
              </a:ext>
            </a:extLst>
          </p:cNvPr>
          <p:cNvSpPr>
            <a:spLocks noChangeShapeType="1"/>
          </p:cNvSpPr>
          <p:nvPr/>
        </p:nvSpPr>
        <p:spPr bwMode="auto">
          <a:xfrm>
            <a:off x="1143000" y="2514600"/>
            <a:ext cx="29432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270" name="Line 6">
            <a:extLst>
              <a:ext uri="{FF2B5EF4-FFF2-40B4-BE49-F238E27FC236}">
                <a16:creationId xmlns:a16="http://schemas.microsoft.com/office/drawing/2014/main" id="{03276459-427E-F1F8-C01A-48D658FBFBF7}"/>
              </a:ext>
            </a:extLst>
          </p:cNvPr>
          <p:cNvSpPr>
            <a:spLocks noChangeShapeType="1"/>
          </p:cNvSpPr>
          <p:nvPr/>
        </p:nvSpPr>
        <p:spPr bwMode="auto">
          <a:xfrm>
            <a:off x="1143000" y="3124200"/>
            <a:ext cx="29432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271" name="Line 7">
            <a:extLst>
              <a:ext uri="{FF2B5EF4-FFF2-40B4-BE49-F238E27FC236}">
                <a16:creationId xmlns:a16="http://schemas.microsoft.com/office/drawing/2014/main" id="{736C2B32-5A06-EFC4-5E87-A23CE0E42E5F}"/>
              </a:ext>
            </a:extLst>
          </p:cNvPr>
          <p:cNvSpPr>
            <a:spLocks noChangeShapeType="1"/>
          </p:cNvSpPr>
          <p:nvPr/>
        </p:nvSpPr>
        <p:spPr bwMode="auto">
          <a:xfrm>
            <a:off x="1143000" y="3733800"/>
            <a:ext cx="29432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272" name="Line 8">
            <a:extLst>
              <a:ext uri="{FF2B5EF4-FFF2-40B4-BE49-F238E27FC236}">
                <a16:creationId xmlns:a16="http://schemas.microsoft.com/office/drawing/2014/main" id="{09BA730E-77F7-623E-5D08-4D3E17BAF419}"/>
              </a:ext>
            </a:extLst>
          </p:cNvPr>
          <p:cNvSpPr>
            <a:spLocks noChangeShapeType="1"/>
          </p:cNvSpPr>
          <p:nvPr/>
        </p:nvSpPr>
        <p:spPr bwMode="auto">
          <a:xfrm>
            <a:off x="1143000" y="4343400"/>
            <a:ext cx="29432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273" name="Line 9">
            <a:extLst>
              <a:ext uri="{FF2B5EF4-FFF2-40B4-BE49-F238E27FC236}">
                <a16:creationId xmlns:a16="http://schemas.microsoft.com/office/drawing/2014/main" id="{CA1C5C73-6021-6EBD-F1D3-0D384D3B914D}"/>
              </a:ext>
            </a:extLst>
          </p:cNvPr>
          <p:cNvSpPr>
            <a:spLocks noChangeShapeType="1"/>
          </p:cNvSpPr>
          <p:nvPr/>
        </p:nvSpPr>
        <p:spPr bwMode="auto">
          <a:xfrm>
            <a:off x="1143000" y="4953000"/>
            <a:ext cx="29432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274" name="Text Box 10">
            <a:extLst>
              <a:ext uri="{FF2B5EF4-FFF2-40B4-BE49-F238E27FC236}">
                <a16:creationId xmlns:a16="http://schemas.microsoft.com/office/drawing/2014/main" id="{D8127058-1703-9E1A-8FFB-23692F4DF353}"/>
              </a:ext>
            </a:extLst>
          </p:cNvPr>
          <p:cNvSpPr txBox="1">
            <a:spLocks noChangeArrowheads="1"/>
          </p:cNvSpPr>
          <p:nvPr/>
        </p:nvSpPr>
        <p:spPr bwMode="auto">
          <a:xfrm>
            <a:off x="1143000" y="8382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US" altLang="en-JP" sz="2400">
                <a:latin typeface="Times New Roman" panose="02020603050405020304" pitchFamily="18" charset="0"/>
              </a:rPr>
              <a:t>Outgroup Monotremata</a:t>
            </a:r>
          </a:p>
        </p:txBody>
      </p:sp>
      <p:sp>
        <p:nvSpPr>
          <p:cNvPr id="139275" name="Line 11">
            <a:extLst>
              <a:ext uri="{FF2B5EF4-FFF2-40B4-BE49-F238E27FC236}">
                <a16:creationId xmlns:a16="http://schemas.microsoft.com/office/drawing/2014/main" id="{ADFD4252-32FE-0133-BFE1-86199216DF6C}"/>
              </a:ext>
            </a:extLst>
          </p:cNvPr>
          <p:cNvSpPr>
            <a:spLocks noChangeShapeType="1"/>
          </p:cNvSpPr>
          <p:nvPr/>
        </p:nvSpPr>
        <p:spPr bwMode="auto">
          <a:xfrm>
            <a:off x="990600" y="1600200"/>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276" name="Line 12">
            <a:extLst>
              <a:ext uri="{FF2B5EF4-FFF2-40B4-BE49-F238E27FC236}">
                <a16:creationId xmlns:a16="http://schemas.microsoft.com/office/drawing/2014/main" id="{B60F1B22-47A1-79A3-2D8C-2AF66A49272E}"/>
              </a:ext>
            </a:extLst>
          </p:cNvPr>
          <p:cNvSpPr>
            <a:spLocks noChangeShapeType="1"/>
          </p:cNvSpPr>
          <p:nvPr/>
        </p:nvSpPr>
        <p:spPr bwMode="auto">
          <a:xfrm>
            <a:off x="990600" y="2209800"/>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277" name="Line 13">
            <a:extLst>
              <a:ext uri="{FF2B5EF4-FFF2-40B4-BE49-F238E27FC236}">
                <a16:creationId xmlns:a16="http://schemas.microsoft.com/office/drawing/2014/main" id="{D3A3CB3A-BE7F-BC0A-D95E-BD2C89D74222}"/>
              </a:ext>
            </a:extLst>
          </p:cNvPr>
          <p:cNvSpPr>
            <a:spLocks noChangeShapeType="1"/>
          </p:cNvSpPr>
          <p:nvPr/>
        </p:nvSpPr>
        <p:spPr bwMode="auto">
          <a:xfrm>
            <a:off x="990600" y="2819400"/>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278" name="Line 14">
            <a:extLst>
              <a:ext uri="{FF2B5EF4-FFF2-40B4-BE49-F238E27FC236}">
                <a16:creationId xmlns:a16="http://schemas.microsoft.com/office/drawing/2014/main" id="{C5087D18-74DE-ADBF-CD0D-154F1DCDB835}"/>
              </a:ext>
            </a:extLst>
          </p:cNvPr>
          <p:cNvSpPr>
            <a:spLocks noChangeShapeType="1"/>
          </p:cNvSpPr>
          <p:nvPr/>
        </p:nvSpPr>
        <p:spPr bwMode="auto">
          <a:xfrm>
            <a:off x="990600" y="4038600"/>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279" name="Line 15">
            <a:extLst>
              <a:ext uri="{FF2B5EF4-FFF2-40B4-BE49-F238E27FC236}">
                <a16:creationId xmlns:a16="http://schemas.microsoft.com/office/drawing/2014/main" id="{9B66D94E-98C8-0850-8CB4-BE8FB162E342}"/>
              </a:ext>
            </a:extLst>
          </p:cNvPr>
          <p:cNvSpPr>
            <a:spLocks noChangeShapeType="1"/>
          </p:cNvSpPr>
          <p:nvPr/>
        </p:nvSpPr>
        <p:spPr bwMode="auto">
          <a:xfrm>
            <a:off x="990600" y="5257800"/>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280" name="Line 16">
            <a:extLst>
              <a:ext uri="{FF2B5EF4-FFF2-40B4-BE49-F238E27FC236}">
                <a16:creationId xmlns:a16="http://schemas.microsoft.com/office/drawing/2014/main" id="{4E5A8C57-55FF-861D-5361-7CE4CEDC71D8}"/>
              </a:ext>
            </a:extLst>
          </p:cNvPr>
          <p:cNvSpPr>
            <a:spLocks noChangeShapeType="1"/>
          </p:cNvSpPr>
          <p:nvPr/>
        </p:nvSpPr>
        <p:spPr bwMode="auto">
          <a:xfrm>
            <a:off x="1447800" y="29718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281" name="Line 17">
            <a:extLst>
              <a:ext uri="{FF2B5EF4-FFF2-40B4-BE49-F238E27FC236}">
                <a16:creationId xmlns:a16="http://schemas.microsoft.com/office/drawing/2014/main" id="{F1EA822E-3979-2E46-BA01-115011AC53C2}"/>
              </a:ext>
            </a:extLst>
          </p:cNvPr>
          <p:cNvSpPr>
            <a:spLocks noChangeShapeType="1"/>
          </p:cNvSpPr>
          <p:nvPr/>
        </p:nvSpPr>
        <p:spPr bwMode="auto">
          <a:xfrm>
            <a:off x="1447800" y="4800600"/>
            <a:ext cx="0" cy="304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282" name="Text Box 18">
            <a:extLst>
              <a:ext uri="{FF2B5EF4-FFF2-40B4-BE49-F238E27FC236}">
                <a16:creationId xmlns:a16="http://schemas.microsoft.com/office/drawing/2014/main" id="{A6233E98-4B38-11E6-3AEC-7DDD37F923F1}"/>
              </a:ext>
            </a:extLst>
          </p:cNvPr>
          <p:cNvSpPr txBox="1">
            <a:spLocks noChangeArrowheads="1"/>
          </p:cNvSpPr>
          <p:nvPr/>
        </p:nvSpPr>
        <p:spPr bwMode="auto">
          <a:xfrm>
            <a:off x="1524000" y="44196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US" altLang="en-JP" sz="2400">
                <a:latin typeface="Times New Roman" panose="02020603050405020304" pitchFamily="18" charset="0"/>
              </a:rPr>
              <a:t>Notorcytemorphia</a:t>
            </a:r>
          </a:p>
        </p:txBody>
      </p:sp>
      <p:sp>
        <p:nvSpPr>
          <p:cNvPr id="139283" name="Text Box 19">
            <a:extLst>
              <a:ext uri="{FF2B5EF4-FFF2-40B4-BE49-F238E27FC236}">
                <a16:creationId xmlns:a16="http://schemas.microsoft.com/office/drawing/2014/main" id="{43713104-8654-EC3F-2816-0188730B6451}"/>
              </a:ext>
            </a:extLst>
          </p:cNvPr>
          <p:cNvSpPr txBox="1">
            <a:spLocks noChangeArrowheads="1"/>
          </p:cNvSpPr>
          <p:nvPr/>
        </p:nvSpPr>
        <p:spPr bwMode="auto">
          <a:xfrm>
            <a:off x="1447800" y="38100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US" altLang="en-JP" sz="2400">
                <a:latin typeface="Times New Roman" panose="02020603050405020304" pitchFamily="18" charset="0"/>
              </a:rPr>
              <a:t>Peramelemorphia</a:t>
            </a:r>
          </a:p>
        </p:txBody>
      </p:sp>
      <p:sp>
        <p:nvSpPr>
          <p:cNvPr id="139284" name="Text Box 20">
            <a:extLst>
              <a:ext uri="{FF2B5EF4-FFF2-40B4-BE49-F238E27FC236}">
                <a16:creationId xmlns:a16="http://schemas.microsoft.com/office/drawing/2014/main" id="{D5987A6C-6244-810A-8E27-225876526C15}"/>
              </a:ext>
            </a:extLst>
          </p:cNvPr>
          <p:cNvSpPr txBox="1">
            <a:spLocks noChangeArrowheads="1"/>
          </p:cNvSpPr>
          <p:nvPr/>
        </p:nvSpPr>
        <p:spPr bwMode="auto">
          <a:xfrm>
            <a:off x="1447800" y="32004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US" altLang="en-JP" sz="2400">
                <a:latin typeface="Times New Roman" panose="02020603050405020304" pitchFamily="18" charset="0"/>
              </a:rPr>
              <a:t>Dasyuromorphia</a:t>
            </a:r>
          </a:p>
        </p:txBody>
      </p:sp>
      <p:sp>
        <p:nvSpPr>
          <p:cNvPr id="139285" name="Text Box 21">
            <a:extLst>
              <a:ext uri="{FF2B5EF4-FFF2-40B4-BE49-F238E27FC236}">
                <a16:creationId xmlns:a16="http://schemas.microsoft.com/office/drawing/2014/main" id="{414F87DE-FBDB-1874-2ED4-82C46A501C6A}"/>
              </a:ext>
            </a:extLst>
          </p:cNvPr>
          <p:cNvSpPr txBox="1">
            <a:spLocks noChangeArrowheads="1"/>
          </p:cNvSpPr>
          <p:nvPr/>
        </p:nvSpPr>
        <p:spPr bwMode="auto">
          <a:xfrm>
            <a:off x="1447800" y="25908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US" altLang="en-JP" sz="2400">
                <a:latin typeface="Times New Roman" panose="02020603050405020304" pitchFamily="18" charset="0"/>
              </a:rPr>
              <a:t>Microbiotheria</a:t>
            </a:r>
          </a:p>
        </p:txBody>
      </p:sp>
      <p:sp>
        <p:nvSpPr>
          <p:cNvPr id="139286" name="Text Box 22">
            <a:extLst>
              <a:ext uri="{FF2B5EF4-FFF2-40B4-BE49-F238E27FC236}">
                <a16:creationId xmlns:a16="http://schemas.microsoft.com/office/drawing/2014/main" id="{9F594286-5729-D79D-DFCC-64E765FEB634}"/>
              </a:ext>
            </a:extLst>
          </p:cNvPr>
          <p:cNvSpPr txBox="1">
            <a:spLocks noChangeArrowheads="1"/>
          </p:cNvSpPr>
          <p:nvPr/>
        </p:nvSpPr>
        <p:spPr bwMode="auto">
          <a:xfrm>
            <a:off x="1447800" y="19812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US" altLang="en-JP" sz="2400">
                <a:latin typeface="Times New Roman" panose="02020603050405020304" pitchFamily="18" charset="0"/>
              </a:rPr>
              <a:t>Paucituberculata</a:t>
            </a:r>
          </a:p>
        </p:txBody>
      </p:sp>
      <p:sp>
        <p:nvSpPr>
          <p:cNvPr id="139287" name="Text Box 23">
            <a:extLst>
              <a:ext uri="{FF2B5EF4-FFF2-40B4-BE49-F238E27FC236}">
                <a16:creationId xmlns:a16="http://schemas.microsoft.com/office/drawing/2014/main" id="{5AEEEDFB-E549-C696-C717-B055DAA72088}"/>
              </a:ext>
            </a:extLst>
          </p:cNvPr>
          <p:cNvSpPr txBox="1">
            <a:spLocks noChangeArrowheads="1"/>
          </p:cNvSpPr>
          <p:nvPr/>
        </p:nvSpPr>
        <p:spPr bwMode="auto">
          <a:xfrm>
            <a:off x="1447800" y="13716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US" altLang="en-JP" sz="2400">
                <a:latin typeface="Times New Roman" panose="02020603050405020304" pitchFamily="18" charset="0"/>
              </a:rPr>
              <a:t>Didelphimorphia</a:t>
            </a:r>
          </a:p>
        </p:txBody>
      </p:sp>
      <p:sp>
        <p:nvSpPr>
          <p:cNvPr id="139288" name="Text Box 24">
            <a:extLst>
              <a:ext uri="{FF2B5EF4-FFF2-40B4-BE49-F238E27FC236}">
                <a16:creationId xmlns:a16="http://schemas.microsoft.com/office/drawing/2014/main" id="{EE7A1CBC-52FA-A6A8-D834-B37F0A510A3E}"/>
              </a:ext>
            </a:extLst>
          </p:cNvPr>
          <p:cNvSpPr txBox="1">
            <a:spLocks noChangeArrowheads="1"/>
          </p:cNvSpPr>
          <p:nvPr/>
        </p:nvSpPr>
        <p:spPr bwMode="auto">
          <a:xfrm>
            <a:off x="1143000" y="57912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US" altLang="en-JP" sz="2400">
                <a:latin typeface="Times New Roman" panose="02020603050405020304" pitchFamily="18" charset="0"/>
              </a:rPr>
              <a:t>Diprotodontia</a:t>
            </a: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a:extLst>
              <a:ext uri="{FF2B5EF4-FFF2-40B4-BE49-F238E27FC236}">
                <a16:creationId xmlns:a16="http://schemas.microsoft.com/office/drawing/2014/main" id="{CBB0BEC5-E4A8-C2D4-B536-EAC7B95AEC8B}"/>
              </a:ext>
            </a:extLst>
          </p:cNvPr>
          <p:cNvSpPr>
            <a:spLocks noGrp="1" noChangeArrowheads="1"/>
          </p:cNvSpPr>
          <p:nvPr>
            <p:ph type="title"/>
          </p:nvPr>
        </p:nvSpPr>
        <p:spPr>
          <a:xfrm>
            <a:off x="685800" y="6350"/>
            <a:ext cx="7772400" cy="4108450"/>
          </a:xfrm>
        </p:spPr>
        <p:txBody>
          <a:bodyPr/>
          <a:lstStyle/>
          <a:p>
            <a:pPr marL="838200" indent="-838200" eaLnBrk="1" hangingPunct="1"/>
            <a:r>
              <a:rPr lang="en-US" altLang="en-JP" sz="2400"/>
              <a:t>The strands are held in position, binding easily to DNA polymerase, which catalyzes the elongation of the leading and lagging strands. </a:t>
            </a:r>
            <a:br>
              <a:rPr lang="en-US" altLang="en-JP" sz="2400"/>
            </a:br>
            <a:r>
              <a:rPr lang="en-US" altLang="en-JP" sz="2400"/>
              <a:t>While the DNA polymerase on the leading strand can operate in a continuous fashion, RNA primer is needed repeatedly on the lagging strand to facilitate synthesis of Okazaki fragments. </a:t>
            </a:r>
            <a:br>
              <a:rPr lang="en-US" altLang="en-JP" sz="2400"/>
            </a:br>
            <a:endParaRPr lang="en-US" altLang="en-JP" sz="2400"/>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7AB32128-CEF8-7461-F33F-CFA833A46F1D}"/>
              </a:ext>
            </a:extLst>
          </p:cNvPr>
          <p:cNvSpPr>
            <a:spLocks noGrp="1" noChangeArrowheads="1"/>
          </p:cNvSpPr>
          <p:nvPr>
            <p:ph type="title"/>
          </p:nvPr>
        </p:nvSpPr>
        <p:spPr/>
        <p:txBody>
          <a:bodyPr/>
          <a:lstStyle/>
          <a:p>
            <a:pPr eaLnBrk="1" hangingPunct="1"/>
            <a:r>
              <a:rPr lang="en-US" altLang="en-JP"/>
              <a:t>Hydrophobic and Hydrophilic</a:t>
            </a:r>
          </a:p>
        </p:txBody>
      </p:sp>
      <p:sp>
        <p:nvSpPr>
          <p:cNvPr id="143363" name="Rectangle 3">
            <a:extLst>
              <a:ext uri="{FF2B5EF4-FFF2-40B4-BE49-F238E27FC236}">
                <a16:creationId xmlns:a16="http://schemas.microsoft.com/office/drawing/2014/main" id="{C9A0A97C-1A01-98DA-3F57-1C8CD7F35DDA}"/>
              </a:ext>
            </a:extLst>
          </p:cNvPr>
          <p:cNvSpPr>
            <a:spLocks noGrp="1" noChangeArrowheads="1"/>
          </p:cNvSpPr>
          <p:nvPr>
            <p:ph type="body" idx="1"/>
          </p:nvPr>
        </p:nvSpPr>
        <p:spPr/>
        <p:txBody>
          <a:bodyPr/>
          <a:lstStyle/>
          <a:p>
            <a:pPr eaLnBrk="1" hangingPunct="1"/>
            <a:r>
              <a:rPr lang="en-US" altLang="en-JP">
                <a:solidFill>
                  <a:schemeClr val="folHlink"/>
                </a:solidFill>
              </a:rPr>
              <a:t>Hydrophilic-- water loving or a molecule that is capable of forming a hydrogen bond with water.</a:t>
            </a:r>
          </a:p>
          <a:p>
            <a:pPr eaLnBrk="1" hangingPunct="1"/>
            <a:r>
              <a:rPr lang="en-US" altLang="en-JP">
                <a:solidFill>
                  <a:schemeClr val="folHlink"/>
                </a:solidFill>
              </a:rPr>
              <a:t>Hydrophobic-- water hating or a molecule that repels water. </a:t>
            </a:r>
          </a:p>
          <a:p>
            <a:pPr eaLnBrk="1" hangingPunct="1"/>
            <a:r>
              <a:rPr lang="en-US" altLang="en-JP">
                <a:solidFill>
                  <a:schemeClr val="folHlink"/>
                </a:solidFill>
              </a:rPr>
              <a:t>Important function in cell’s membrane structure. </a:t>
            </a: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AC9E0EB-4A55-1D59-E09E-DB15F45EA0A6}"/>
              </a:ext>
            </a:extLst>
          </p:cNvPr>
          <p:cNvSpPr>
            <a:spLocks noGrp="1" noChangeArrowheads="1"/>
          </p:cNvSpPr>
          <p:nvPr>
            <p:ph type="title"/>
          </p:nvPr>
        </p:nvSpPr>
        <p:spPr>
          <a:xfrm>
            <a:off x="1676400" y="457200"/>
            <a:ext cx="7467600" cy="1295400"/>
          </a:xfrm>
        </p:spPr>
        <p:txBody>
          <a:bodyPr/>
          <a:lstStyle/>
          <a:p>
            <a:pPr eaLnBrk="1" hangingPunct="1">
              <a:defRPr/>
            </a:pPr>
            <a:r>
              <a:rPr lang="en-US"/>
              <a:t>Hydrophobic versus Hydrophilic </a:t>
            </a:r>
          </a:p>
        </p:txBody>
      </p:sp>
      <p:pic>
        <p:nvPicPr>
          <p:cNvPr id="145410" name="Picture 5" descr="hydro">
            <a:extLst>
              <a:ext uri="{FF2B5EF4-FFF2-40B4-BE49-F238E27FC236}">
                <a16:creationId xmlns:a16="http://schemas.microsoft.com/office/drawing/2014/main" id="{06A26FE6-E777-FC71-45DB-49A39F1A568B}"/>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2286000"/>
            <a:ext cx="3162300"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411" name="Picture 7" descr="hydrophilic">
            <a:extLst>
              <a:ext uri="{FF2B5EF4-FFF2-40B4-BE49-F238E27FC236}">
                <a16:creationId xmlns:a16="http://schemas.microsoft.com/office/drawing/2014/main" id="{D1918BEA-09AD-880C-9A99-ACDF5D38C5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743200"/>
            <a:ext cx="27051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2" name="Rectangle 8">
            <a:extLst>
              <a:ext uri="{FF2B5EF4-FFF2-40B4-BE49-F238E27FC236}">
                <a16:creationId xmlns:a16="http://schemas.microsoft.com/office/drawing/2014/main" id="{40DA1B3C-CB8C-3705-865D-763930BAD316}"/>
              </a:ext>
            </a:extLst>
          </p:cNvPr>
          <p:cNvSpPr>
            <a:spLocks noChangeArrowheads="1"/>
          </p:cNvSpPr>
          <p:nvPr/>
        </p:nvSpPr>
        <p:spPr bwMode="auto">
          <a:xfrm>
            <a:off x="5105400" y="4572000"/>
            <a:ext cx="3568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JP" sz="1000">
                <a:latin typeface="Times New Roman" panose="02020603050405020304" pitchFamily="18" charset="0"/>
              </a:rPr>
              <a:t>http://www.uic.edu/classes/bios/bios100/lecturesf04am/lect02.htm</a:t>
            </a:r>
          </a:p>
        </p:txBody>
      </p:sp>
      <p:sp>
        <p:nvSpPr>
          <p:cNvPr id="145413" name="Rectangle 9">
            <a:extLst>
              <a:ext uri="{FF2B5EF4-FFF2-40B4-BE49-F238E27FC236}">
                <a16:creationId xmlns:a16="http://schemas.microsoft.com/office/drawing/2014/main" id="{75EEE9D6-6B45-0BAC-C850-08222AB48F80}"/>
              </a:ext>
            </a:extLst>
          </p:cNvPr>
          <p:cNvSpPr>
            <a:spLocks noChangeArrowheads="1"/>
          </p:cNvSpPr>
          <p:nvPr/>
        </p:nvSpPr>
        <p:spPr bwMode="auto">
          <a:xfrm>
            <a:off x="971550" y="5486400"/>
            <a:ext cx="3524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JP" sz="1000">
                <a:latin typeface="Times New Roman" panose="02020603050405020304" pitchFamily="18" charset="0"/>
              </a:rPr>
              <a:t>http://academic.brooklyn.cuny.edu/biology/bio4fv/page/hydro.gif</a:t>
            </a: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a:extLst>
              <a:ext uri="{FF2B5EF4-FFF2-40B4-BE49-F238E27FC236}">
                <a16:creationId xmlns:a16="http://schemas.microsoft.com/office/drawing/2014/main" id="{B00F0CAC-3CA8-A9EC-9907-465959A42267}"/>
              </a:ext>
            </a:extLst>
          </p:cNvPr>
          <p:cNvSpPr>
            <a:spLocks noGrp="1" noChangeArrowheads="1"/>
          </p:cNvSpPr>
          <p:nvPr>
            <p:ph type="title"/>
          </p:nvPr>
        </p:nvSpPr>
        <p:spPr/>
        <p:txBody>
          <a:bodyPr/>
          <a:lstStyle/>
          <a:p>
            <a:pPr eaLnBrk="1" hangingPunct="1"/>
            <a:r>
              <a:rPr lang="en-US" altLang="en-JP"/>
              <a:t>Example of a Bad Color Scheme</a:t>
            </a:r>
          </a:p>
        </p:txBody>
      </p:sp>
      <p:sp>
        <p:nvSpPr>
          <p:cNvPr id="94210" name="Rectangle 3">
            <a:extLst>
              <a:ext uri="{FF2B5EF4-FFF2-40B4-BE49-F238E27FC236}">
                <a16:creationId xmlns:a16="http://schemas.microsoft.com/office/drawing/2014/main" id="{1228CBDC-6731-BD07-B6FD-E4A503E84D72}"/>
              </a:ext>
            </a:extLst>
          </p:cNvPr>
          <p:cNvSpPr>
            <a:spLocks noGrp="1" noChangeArrowheads="1"/>
          </p:cNvSpPr>
          <p:nvPr>
            <p:ph type="body" idx="1"/>
          </p:nvPr>
        </p:nvSpPr>
        <p:spPr/>
        <p:txBody>
          <a:bodyPr/>
          <a:lstStyle/>
          <a:p>
            <a:pPr eaLnBrk="1" hangingPunct="1">
              <a:lnSpc>
                <a:spcPct val="90000"/>
              </a:lnSpc>
            </a:pPr>
            <a:r>
              <a:rPr lang="en-US" altLang="en-JP"/>
              <a:t>Fonts in the same color family as the background do not show up well.</a:t>
            </a:r>
          </a:p>
          <a:p>
            <a:pPr eaLnBrk="1" hangingPunct="1">
              <a:lnSpc>
                <a:spcPct val="90000"/>
              </a:lnSpc>
            </a:pPr>
            <a:r>
              <a:rPr lang="en-US" altLang="en-JP"/>
              <a:t>Here are some tips for good color combinations</a:t>
            </a:r>
          </a:p>
          <a:p>
            <a:pPr lvl="1" eaLnBrk="1" hangingPunct="1">
              <a:lnSpc>
                <a:spcPct val="90000"/>
              </a:lnSpc>
            </a:pPr>
            <a:r>
              <a:rPr lang="en-US" altLang="en-JP"/>
              <a:t>Use the Design Templates</a:t>
            </a:r>
          </a:p>
          <a:p>
            <a:pPr lvl="2" eaLnBrk="1" hangingPunct="1">
              <a:lnSpc>
                <a:spcPct val="90000"/>
              </a:lnSpc>
            </a:pPr>
            <a:r>
              <a:rPr lang="en-US" altLang="en-JP"/>
              <a:t>Go under the format menu and select Slide Design</a:t>
            </a:r>
          </a:p>
          <a:p>
            <a:pPr lvl="1" eaLnBrk="1" hangingPunct="1">
              <a:lnSpc>
                <a:spcPct val="90000"/>
              </a:lnSpc>
            </a:pPr>
            <a:r>
              <a:rPr lang="en-US" altLang="en-JP"/>
              <a:t>Use the Standard Color schemes</a:t>
            </a:r>
          </a:p>
          <a:p>
            <a:pPr lvl="2" eaLnBrk="1" hangingPunct="1">
              <a:lnSpc>
                <a:spcPct val="90000"/>
              </a:lnSpc>
            </a:pPr>
            <a:r>
              <a:rPr lang="en-US" altLang="en-JP"/>
              <a:t>You can’t go wrong with the dark blue background and yellow or white text</a:t>
            </a:r>
          </a:p>
        </p:txBody>
      </p:sp>
    </p:spTree>
  </p:cSld>
  <p:clrMapOvr>
    <a:overrideClrMapping bg1="lt1" tx1="dk1" bg2="lt2" tx2="dk2" accent1="accent1" accent2="accent2" accent3="accent3" accent4="accent4" accent5="accent5" accent6="accent6" hlink="hlink" folHlink="folHlink"/>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47458" name="Picture 2">
            <a:extLst>
              <a:ext uri="{FF2B5EF4-FFF2-40B4-BE49-F238E27FC236}">
                <a16:creationId xmlns:a16="http://schemas.microsoft.com/office/drawing/2014/main" id="{7F738465-4A98-E135-B0F4-08557F5587EA}"/>
              </a:ext>
            </a:extLst>
          </p:cNvPr>
          <p:cNvPicPr>
            <a:picLocks noChangeAspect="1" noChangeArrowheads="1"/>
          </p:cNvPicPr>
          <p:nvPr/>
        </p:nvPicPr>
        <p:blipFill>
          <a:blip r:embed="rId3">
            <a:clrChange>
              <a:clrFrom>
                <a:srgbClr val="000080"/>
              </a:clrFrom>
              <a:clrTo>
                <a:srgbClr val="000080">
                  <a:alpha val="0"/>
                </a:srgbClr>
              </a:clrTo>
            </a:clrChange>
            <a:extLst>
              <a:ext uri="{28A0092B-C50C-407E-A947-70E740481C1C}">
                <a14:useLocalDpi xmlns:a14="http://schemas.microsoft.com/office/drawing/2010/main" val="0"/>
              </a:ext>
            </a:extLst>
          </a:blip>
          <a:srcRect/>
          <a:stretch>
            <a:fillRect/>
          </a:stretch>
        </p:blipFill>
        <p:spPr bwMode="auto">
          <a:xfrm>
            <a:off x="1524000" y="914400"/>
            <a:ext cx="5943600" cy="591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325635" name="Rectangle 3">
            <a:extLst>
              <a:ext uri="{FF2B5EF4-FFF2-40B4-BE49-F238E27FC236}">
                <a16:creationId xmlns:a16="http://schemas.microsoft.com/office/drawing/2014/main" id="{547C9B35-3886-96A8-41B1-A0D243CF6507}"/>
              </a:ext>
            </a:extLst>
          </p:cNvPr>
          <p:cNvSpPr>
            <a:spLocks noGrp="1" noChangeArrowheads="1"/>
          </p:cNvSpPr>
          <p:nvPr>
            <p:ph type="title"/>
          </p:nvPr>
        </p:nvSpPr>
        <p:spPr>
          <a:xfrm>
            <a:off x="0" y="76200"/>
            <a:ext cx="9144000" cy="1143000"/>
          </a:xfrm>
        </p:spPr>
        <p:txBody>
          <a:bodyPr/>
          <a:lstStyle/>
          <a:p>
            <a:pPr eaLnBrk="1" hangingPunct="1">
              <a:defRPr/>
            </a:pPr>
            <a:r>
              <a:rPr lang="en-US">
                <a:effectLst>
                  <a:outerShdw blurRad="38100" dist="38100" dir="2700000" algn="tl">
                    <a:srgbClr val="010199"/>
                  </a:outerShdw>
                </a:effectLst>
              </a:rPr>
              <a:t>DFA – Results</a:t>
            </a: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bg>
      <p:bgPr>
        <a:solidFill>
          <a:srgbClr val="000000"/>
        </a:solidFill>
        <a:effectLst/>
      </p:bgPr>
    </p:bg>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B3B1D049-F7F5-CDE9-1CE6-50EBCD128A32}"/>
              </a:ext>
            </a:extLst>
          </p:cNvPr>
          <p:cNvSpPr>
            <a:spLocks noGrp="1" noChangeArrowheads="1"/>
          </p:cNvSpPr>
          <p:nvPr>
            <p:ph type="title"/>
          </p:nvPr>
        </p:nvSpPr>
        <p:spPr>
          <a:xfrm>
            <a:off x="0" y="228600"/>
            <a:ext cx="9144000" cy="1143000"/>
          </a:xfrm>
        </p:spPr>
        <p:txBody>
          <a:bodyPr/>
          <a:lstStyle/>
          <a:p>
            <a:pPr eaLnBrk="1" hangingPunct="1">
              <a:defRPr/>
            </a:pPr>
            <a:r>
              <a:rPr lang="en-US" sz="3600">
                <a:effectLst>
                  <a:outerShdw blurRad="38100" dist="38100" dir="2700000" algn="tl">
                    <a:srgbClr val="010199"/>
                  </a:outerShdw>
                </a:effectLst>
              </a:rPr>
              <a:t>How Do Neural Networks Compute?</a:t>
            </a:r>
          </a:p>
        </p:txBody>
      </p:sp>
      <p:sp>
        <p:nvSpPr>
          <p:cNvPr id="328707" name="Rectangle 3">
            <a:extLst>
              <a:ext uri="{FF2B5EF4-FFF2-40B4-BE49-F238E27FC236}">
                <a16:creationId xmlns:a16="http://schemas.microsoft.com/office/drawing/2014/main" id="{F5540F7C-70F0-467A-A9DE-DC023897EBD2}"/>
              </a:ext>
            </a:extLst>
          </p:cNvPr>
          <p:cNvSpPr>
            <a:spLocks noGrp="1" noChangeArrowheads="1"/>
          </p:cNvSpPr>
          <p:nvPr>
            <p:ph idx="1"/>
          </p:nvPr>
        </p:nvSpPr>
        <p:spPr>
          <a:xfrm>
            <a:off x="677863" y="1447800"/>
            <a:ext cx="7772400" cy="2971800"/>
          </a:xfrm>
        </p:spPr>
        <p:txBody>
          <a:bodyPr/>
          <a:lstStyle/>
          <a:p>
            <a:pPr eaLnBrk="1" hangingPunct="1">
              <a:defRPr/>
            </a:pPr>
            <a:r>
              <a:rPr lang="en-US" sz="3000">
                <a:effectLst>
                  <a:outerShdw blurRad="38100" dist="38100" dir="2700000" algn="tl">
                    <a:srgbClr val="010199"/>
                  </a:outerShdw>
                </a:effectLst>
              </a:rPr>
              <a:t>Activation = the final value of a particular unit.</a:t>
            </a:r>
          </a:p>
          <a:p>
            <a:pPr eaLnBrk="1" hangingPunct="1">
              <a:defRPr/>
            </a:pPr>
            <a:endParaRPr lang="en-US" sz="3000">
              <a:effectLst>
                <a:outerShdw blurRad="38100" dist="38100" dir="2700000" algn="tl">
                  <a:srgbClr val="010199"/>
                </a:outerShdw>
              </a:effectLst>
            </a:endParaRPr>
          </a:p>
          <a:p>
            <a:pPr eaLnBrk="1" hangingPunct="1">
              <a:defRPr/>
            </a:pPr>
            <a:r>
              <a:rPr lang="en-US" sz="3000">
                <a:effectLst>
                  <a:outerShdw blurRad="38100" dist="38100" dir="2700000" algn="tl">
                    <a:srgbClr val="010199"/>
                  </a:outerShdw>
                </a:effectLst>
              </a:rPr>
              <a:t>Calculated by adding inputs and bias</a:t>
            </a:r>
          </a:p>
          <a:p>
            <a:pPr eaLnBrk="1" hangingPunct="1">
              <a:defRPr/>
            </a:pPr>
            <a:endParaRPr lang="en-US" sz="3000">
              <a:effectLst>
                <a:outerShdw blurRad="38100" dist="38100" dir="2700000" algn="tl">
                  <a:srgbClr val="010199"/>
                </a:outerShdw>
              </a:effectLst>
            </a:endParaRPr>
          </a:p>
          <a:p>
            <a:pPr eaLnBrk="1" hangingPunct="1">
              <a:defRPr/>
            </a:pPr>
            <a:r>
              <a:rPr lang="en-US" sz="3000">
                <a:effectLst>
                  <a:outerShdw blurRad="38100" dist="38100" dir="2700000" algn="tl">
                    <a:srgbClr val="010199"/>
                  </a:outerShdw>
                </a:effectLst>
              </a:rPr>
              <a:t>Activation function</a:t>
            </a:r>
          </a:p>
        </p:txBody>
      </p:sp>
      <p:grpSp>
        <p:nvGrpSpPr>
          <p:cNvPr id="149508" name="Group 4">
            <a:extLst>
              <a:ext uri="{FF2B5EF4-FFF2-40B4-BE49-F238E27FC236}">
                <a16:creationId xmlns:a16="http://schemas.microsoft.com/office/drawing/2014/main" id="{19FDF976-9D7D-FCD6-D367-2571A570E596}"/>
              </a:ext>
            </a:extLst>
          </p:cNvPr>
          <p:cNvGrpSpPr>
            <a:grpSpLocks/>
          </p:cNvGrpSpPr>
          <p:nvPr/>
        </p:nvGrpSpPr>
        <p:grpSpPr bwMode="auto">
          <a:xfrm>
            <a:off x="739775" y="4572000"/>
            <a:ext cx="8023225" cy="2225675"/>
            <a:chOff x="466" y="2880"/>
            <a:chExt cx="5054" cy="1402"/>
          </a:xfrm>
        </p:grpSpPr>
        <p:sp>
          <p:nvSpPr>
            <p:cNvPr id="149509" name="Text Box 5">
              <a:extLst>
                <a:ext uri="{FF2B5EF4-FFF2-40B4-BE49-F238E27FC236}">
                  <a16:creationId xmlns:a16="http://schemas.microsoft.com/office/drawing/2014/main" id="{38BC7454-C6DF-3A5F-BDF2-22EBD1016DBF}"/>
                </a:ext>
              </a:extLst>
            </p:cNvPr>
            <p:cNvSpPr txBox="1">
              <a:spLocks noChangeArrowheads="1"/>
            </p:cNvSpPr>
            <p:nvPr/>
          </p:nvSpPr>
          <p:spPr bwMode="auto">
            <a:xfrm>
              <a:off x="1579" y="2880"/>
              <a:ext cx="4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50000"/>
                </a:spcBef>
                <a:buClrTx/>
                <a:buFontTx/>
                <a:buNone/>
              </a:pPr>
              <a:r>
                <a:rPr lang="en-US" altLang="en-JP" sz="2000">
                  <a:latin typeface="Times New Roman" panose="02020603050405020304" pitchFamily="18" charset="0"/>
                </a:rPr>
                <a:t>Bias</a:t>
              </a:r>
            </a:p>
          </p:txBody>
        </p:sp>
        <p:grpSp>
          <p:nvGrpSpPr>
            <p:cNvPr id="149510" name="Group 6">
              <a:extLst>
                <a:ext uri="{FF2B5EF4-FFF2-40B4-BE49-F238E27FC236}">
                  <a16:creationId xmlns:a16="http://schemas.microsoft.com/office/drawing/2014/main" id="{A6AF7970-5142-26A3-591A-57DC882FEAB4}"/>
                </a:ext>
              </a:extLst>
            </p:cNvPr>
            <p:cNvGrpSpPr>
              <a:grpSpLocks/>
            </p:cNvGrpSpPr>
            <p:nvPr/>
          </p:nvGrpSpPr>
          <p:grpSpPr bwMode="auto">
            <a:xfrm>
              <a:off x="466" y="2942"/>
              <a:ext cx="5054" cy="1340"/>
              <a:chOff x="466" y="2942"/>
              <a:chExt cx="5054" cy="1340"/>
            </a:xfrm>
          </p:grpSpPr>
          <p:sp>
            <p:nvSpPr>
              <p:cNvPr id="149511" name="Text Box 7">
                <a:extLst>
                  <a:ext uri="{FF2B5EF4-FFF2-40B4-BE49-F238E27FC236}">
                    <a16:creationId xmlns:a16="http://schemas.microsoft.com/office/drawing/2014/main" id="{1E55E63B-8595-6D37-2942-A77D6FCD7CC5}"/>
                  </a:ext>
                </a:extLst>
              </p:cNvPr>
              <p:cNvSpPr txBox="1">
                <a:spLocks noChangeArrowheads="1"/>
              </p:cNvSpPr>
              <p:nvPr/>
            </p:nvSpPr>
            <p:spPr bwMode="auto">
              <a:xfrm>
                <a:off x="2736" y="2985"/>
                <a:ext cx="27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50000"/>
                  </a:spcBef>
                  <a:buClrTx/>
                  <a:buFontTx/>
                  <a:buNone/>
                </a:pPr>
                <a:endParaRPr lang="en-JP" altLang="en-JP" sz="1800">
                  <a:latin typeface="Times New Roman" panose="02020603050405020304" pitchFamily="18" charset="0"/>
                </a:endParaRPr>
              </a:p>
            </p:txBody>
          </p:sp>
          <p:sp>
            <p:nvSpPr>
              <p:cNvPr id="149512" name="Text Box 8">
                <a:extLst>
                  <a:ext uri="{FF2B5EF4-FFF2-40B4-BE49-F238E27FC236}">
                    <a16:creationId xmlns:a16="http://schemas.microsoft.com/office/drawing/2014/main" id="{6089B103-25D7-0673-C03A-E71B0E2A9923}"/>
                  </a:ext>
                </a:extLst>
              </p:cNvPr>
              <p:cNvSpPr txBox="1">
                <a:spLocks noChangeArrowheads="1"/>
              </p:cNvSpPr>
              <p:nvPr/>
            </p:nvSpPr>
            <p:spPr bwMode="auto">
              <a:xfrm>
                <a:off x="2731" y="3840"/>
                <a:ext cx="132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50000"/>
                  </a:spcBef>
                  <a:buClrTx/>
                  <a:buFontTx/>
                  <a:buNone/>
                </a:pPr>
                <a:r>
                  <a:rPr lang="en-US" altLang="en-JP" sz="2000">
                    <a:latin typeface="Times New Roman" panose="02020603050405020304" pitchFamily="18" charset="0"/>
                  </a:rPr>
                  <a:t>Activation Function</a:t>
                </a:r>
              </a:p>
            </p:txBody>
          </p:sp>
          <p:sp>
            <p:nvSpPr>
              <p:cNvPr id="149513" name="Rectangle 9">
                <a:extLst>
                  <a:ext uri="{FF2B5EF4-FFF2-40B4-BE49-F238E27FC236}">
                    <a16:creationId xmlns:a16="http://schemas.microsoft.com/office/drawing/2014/main" id="{2E31CDC5-820E-218C-BEEB-F0611E04E0F7}"/>
                  </a:ext>
                </a:extLst>
              </p:cNvPr>
              <p:cNvSpPr>
                <a:spLocks noChangeArrowheads="1"/>
              </p:cNvSpPr>
              <p:nvPr/>
            </p:nvSpPr>
            <p:spPr bwMode="auto">
              <a:xfrm>
                <a:off x="1664" y="3312"/>
                <a:ext cx="299" cy="384"/>
              </a:xfrm>
              <a:prstGeom prst="rect">
                <a:avLst/>
              </a:prstGeom>
              <a:solidFill>
                <a:schemeClr val="folHlink"/>
              </a:solidFill>
              <a:ln w="12700">
                <a:solidFill>
                  <a:schemeClr val="accent2"/>
                </a:solidFill>
                <a:miter lim="800000"/>
                <a:headEnd type="none" w="sm" len="sm"/>
                <a:tailEnd type="none" w="sm" len="sm"/>
              </a:ln>
            </p:spPr>
            <p:txBody>
              <a:bodyPr wrap="none"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JP" altLang="en-JP" sz="2400">
                  <a:latin typeface="Times New Roman" panose="02020603050405020304" pitchFamily="18" charset="0"/>
                </a:endParaRPr>
              </a:p>
            </p:txBody>
          </p:sp>
          <p:sp>
            <p:nvSpPr>
              <p:cNvPr id="149514" name="Oval 10">
                <a:extLst>
                  <a:ext uri="{FF2B5EF4-FFF2-40B4-BE49-F238E27FC236}">
                    <a16:creationId xmlns:a16="http://schemas.microsoft.com/office/drawing/2014/main" id="{2B6A3F53-998E-4630-C55C-51C4A92DC702}"/>
                  </a:ext>
                </a:extLst>
              </p:cNvPr>
              <p:cNvSpPr>
                <a:spLocks noChangeArrowheads="1"/>
              </p:cNvSpPr>
              <p:nvPr/>
            </p:nvSpPr>
            <p:spPr bwMode="auto">
              <a:xfrm>
                <a:off x="2939" y="3168"/>
                <a:ext cx="816" cy="720"/>
              </a:xfrm>
              <a:prstGeom prst="ellipse">
                <a:avLst/>
              </a:prstGeom>
              <a:solidFill>
                <a:schemeClr val="bg2"/>
              </a:solidFill>
              <a:ln w="12700">
                <a:solidFill>
                  <a:schemeClr val="accent2"/>
                </a:solidFill>
                <a:round/>
                <a:headEnd type="none" w="sm" len="sm"/>
                <a:tailEnd type="none" w="sm" len="sm"/>
              </a:ln>
            </p:spPr>
            <p:txBody>
              <a:bodyPr wrap="none"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0"/>
                  </a:spcBef>
                  <a:buClrTx/>
                  <a:buFontTx/>
                  <a:buNone/>
                </a:pPr>
                <a:endParaRPr lang="en-JP" altLang="en-JP" sz="2400">
                  <a:solidFill>
                    <a:schemeClr val="folHlink"/>
                  </a:solidFill>
                  <a:latin typeface="Times New Roman" panose="02020603050405020304" pitchFamily="18" charset="0"/>
                </a:endParaRPr>
              </a:p>
            </p:txBody>
          </p:sp>
          <p:sp>
            <p:nvSpPr>
              <p:cNvPr id="149515" name="Line 11">
                <a:extLst>
                  <a:ext uri="{FF2B5EF4-FFF2-40B4-BE49-F238E27FC236}">
                    <a16:creationId xmlns:a16="http://schemas.microsoft.com/office/drawing/2014/main" id="{41FE5D24-B23A-F94C-FE8F-A7C1BF42EE62}"/>
                  </a:ext>
                </a:extLst>
              </p:cNvPr>
              <p:cNvSpPr>
                <a:spLocks noChangeShapeType="1"/>
              </p:cNvSpPr>
              <p:nvPr/>
            </p:nvSpPr>
            <p:spPr bwMode="auto">
              <a:xfrm>
                <a:off x="768" y="3072"/>
                <a:ext cx="896" cy="288"/>
              </a:xfrm>
              <a:prstGeom prst="line">
                <a:avLst/>
              </a:prstGeom>
              <a:noFill/>
              <a:ln w="25400">
                <a:solidFill>
                  <a:schemeClr val="tx1"/>
                </a:solidFill>
                <a:round/>
                <a:headEnd type="none" w="sm" len="sm"/>
                <a:tailEnd type="stealth" w="lg" len="med"/>
              </a:ln>
              <a:extLst>
                <a:ext uri="{909E8E84-426E-40DD-AFC4-6F175D3DCCD1}">
                  <a14:hiddenFill xmlns:a14="http://schemas.microsoft.com/office/drawing/2010/main">
                    <a:noFill/>
                  </a14:hiddenFill>
                </a:ext>
              </a:extLst>
            </p:spPr>
            <p:txBody>
              <a:bodyPr wrap="none" anchor="ctr"/>
              <a:lstStyle/>
              <a:p>
                <a:endParaRPr lang="en-US"/>
              </a:p>
            </p:txBody>
          </p:sp>
          <p:sp>
            <p:nvSpPr>
              <p:cNvPr id="149516" name="Line 12">
                <a:extLst>
                  <a:ext uri="{FF2B5EF4-FFF2-40B4-BE49-F238E27FC236}">
                    <a16:creationId xmlns:a16="http://schemas.microsoft.com/office/drawing/2014/main" id="{5AAB6A35-C4A5-667B-29F6-1F43D0F9FABF}"/>
                  </a:ext>
                </a:extLst>
              </p:cNvPr>
              <p:cNvSpPr>
                <a:spLocks noChangeShapeType="1"/>
              </p:cNvSpPr>
              <p:nvPr/>
            </p:nvSpPr>
            <p:spPr bwMode="auto">
              <a:xfrm flipV="1">
                <a:off x="768" y="3504"/>
                <a:ext cx="896" cy="0"/>
              </a:xfrm>
              <a:prstGeom prst="line">
                <a:avLst/>
              </a:prstGeom>
              <a:noFill/>
              <a:ln w="25400">
                <a:solidFill>
                  <a:schemeClr val="tx1"/>
                </a:solidFill>
                <a:round/>
                <a:headEnd type="none" w="sm" len="sm"/>
                <a:tailEnd type="stealth" w="lg" len="med"/>
              </a:ln>
              <a:extLst>
                <a:ext uri="{909E8E84-426E-40DD-AFC4-6F175D3DCCD1}">
                  <a14:hiddenFill xmlns:a14="http://schemas.microsoft.com/office/drawing/2010/main">
                    <a:noFill/>
                  </a14:hiddenFill>
                </a:ext>
              </a:extLst>
            </p:spPr>
            <p:txBody>
              <a:bodyPr wrap="none" anchor="ctr"/>
              <a:lstStyle/>
              <a:p>
                <a:endParaRPr lang="en-US"/>
              </a:p>
            </p:txBody>
          </p:sp>
          <p:sp>
            <p:nvSpPr>
              <p:cNvPr id="149517" name="Line 13">
                <a:extLst>
                  <a:ext uri="{FF2B5EF4-FFF2-40B4-BE49-F238E27FC236}">
                    <a16:creationId xmlns:a16="http://schemas.microsoft.com/office/drawing/2014/main" id="{6753BE50-7A23-1BDF-4D6A-FC4235D22D6D}"/>
                  </a:ext>
                </a:extLst>
              </p:cNvPr>
              <p:cNvSpPr>
                <a:spLocks noChangeShapeType="1"/>
              </p:cNvSpPr>
              <p:nvPr/>
            </p:nvSpPr>
            <p:spPr bwMode="auto">
              <a:xfrm flipV="1">
                <a:off x="768" y="3648"/>
                <a:ext cx="896" cy="192"/>
              </a:xfrm>
              <a:prstGeom prst="line">
                <a:avLst/>
              </a:prstGeom>
              <a:noFill/>
              <a:ln w="25400">
                <a:solidFill>
                  <a:schemeClr val="tx1"/>
                </a:solidFill>
                <a:round/>
                <a:headEnd type="none" w="sm" len="sm"/>
                <a:tailEnd type="stealth" w="lg" len="med"/>
              </a:ln>
              <a:extLst>
                <a:ext uri="{909E8E84-426E-40DD-AFC4-6F175D3DCCD1}">
                  <a14:hiddenFill xmlns:a14="http://schemas.microsoft.com/office/drawing/2010/main">
                    <a:noFill/>
                  </a14:hiddenFill>
                </a:ext>
              </a:extLst>
            </p:spPr>
            <p:txBody>
              <a:bodyPr wrap="none" anchor="ctr"/>
              <a:lstStyle/>
              <a:p>
                <a:endParaRPr lang="en-US"/>
              </a:p>
            </p:txBody>
          </p:sp>
          <p:sp>
            <p:nvSpPr>
              <p:cNvPr id="149518" name="Text Box 14">
                <a:extLst>
                  <a:ext uri="{FF2B5EF4-FFF2-40B4-BE49-F238E27FC236}">
                    <a16:creationId xmlns:a16="http://schemas.microsoft.com/office/drawing/2014/main" id="{0EBDDDCD-8281-00D7-9123-F68412947CB5}"/>
                  </a:ext>
                </a:extLst>
              </p:cNvPr>
              <p:cNvSpPr txBox="1">
                <a:spLocks noChangeArrowheads="1"/>
              </p:cNvSpPr>
              <p:nvPr/>
            </p:nvSpPr>
            <p:spPr bwMode="auto">
              <a:xfrm>
                <a:off x="4608" y="3312"/>
                <a:ext cx="864" cy="450"/>
              </a:xfrm>
              <a:prstGeom prst="rect">
                <a:avLst/>
              </a:prstGeom>
              <a:noFill/>
              <a:ln w="127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lgn="ctr">
                  <a:spcBef>
                    <a:spcPct val="50000"/>
                  </a:spcBef>
                  <a:buClrTx/>
                  <a:buFontTx/>
                  <a:buNone/>
                </a:pPr>
                <a:r>
                  <a:rPr lang="en-US" altLang="en-JP" sz="2000">
                    <a:latin typeface="Times New Roman" panose="02020603050405020304" pitchFamily="18" charset="0"/>
                  </a:rPr>
                  <a:t>Final Activation</a:t>
                </a:r>
                <a:endParaRPr lang="en-US" altLang="en-JP" sz="2400">
                  <a:latin typeface="Times New Roman" panose="02020603050405020304" pitchFamily="18" charset="0"/>
                </a:endParaRPr>
              </a:p>
            </p:txBody>
          </p:sp>
          <p:sp>
            <p:nvSpPr>
              <p:cNvPr id="149519" name="Text Box 15">
                <a:extLst>
                  <a:ext uri="{FF2B5EF4-FFF2-40B4-BE49-F238E27FC236}">
                    <a16:creationId xmlns:a16="http://schemas.microsoft.com/office/drawing/2014/main" id="{1CED4910-EBF1-CF63-9A0D-FA26E323773F}"/>
                  </a:ext>
                </a:extLst>
              </p:cNvPr>
              <p:cNvSpPr txBox="1">
                <a:spLocks noChangeArrowheads="1"/>
              </p:cNvSpPr>
              <p:nvPr/>
            </p:nvSpPr>
            <p:spPr bwMode="auto">
              <a:xfrm>
                <a:off x="1664" y="3312"/>
                <a:ext cx="3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50000"/>
                  </a:spcBef>
                  <a:buClrTx/>
                  <a:buFontTx/>
                  <a:buNone/>
                </a:pPr>
                <a:r>
                  <a:rPr lang="en-US" altLang="en-JP" sz="3600" b="1">
                    <a:solidFill>
                      <a:schemeClr val="hlink"/>
                    </a:solidFill>
                    <a:latin typeface="Symbol" pitchFamily="2" charset="2"/>
                  </a:rPr>
                  <a:t>S</a:t>
                </a:r>
                <a:endParaRPr lang="en-US" altLang="en-JP">
                  <a:latin typeface="Symbol" pitchFamily="2" charset="2"/>
                </a:endParaRPr>
              </a:p>
            </p:txBody>
          </p:sp>
          <p:sp>
            <p:nvSpPr>
              <p:cNvPr id="149520" name="AutoShape 16">
                <a:extLst>
                  <a:ext uri="{FF2B5EF4-FFF2-40B4-BE49-F238E27FC236}">
                    <a16:creationId xmlns:a16="http://schemas.microsoft.com/office/drawing/2014/main" id="{857A52BC-40CC-C514-7967-161E438D7287}"/>
                  </a:ext>
                </a:extLst>
              </p:cNvPr>
              <p:cNvSpPr>
                <a:spLocks noChangeArrowheads="1"/>
              </p:cNvSpPr>
              <p:nvPr/>
            </p:nvSpPr>
            <p:spPr bwMode="auto">
              <a:xfrm>
                <a:off x="2005" y="3408"/>
                <a:ext cx="886" cy="240"/>
              </a:xfrm>
              <a:prstGeom prst="rightArrow">
                <a:avLst>
                  <a:gd name="adj1" fmla="val 50000"/>
                  <a:gd name="adj2" fmla="val 92292"/>
                </a:avLst>
              </a:prstGeom>
              <a:solidFill>
                <a:schemeClr val="accent1"/>
              </a:solidFill>
              <a:ln w="12700">
                <a:solidFill>
                  <a:schemeClr val="accent1"/>
                </a:solidFill>
                <a:miter lim="800000"/>
                <a:headEnd type="none" w="sm" len="sm"/>
                <a:tailEnd type="none" w="sm" len="sm"/>
              </a:ln>
            </p:spPr>
            <p:txBody>
              <a:bodyPr wrap="none"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JP" altLang="en-JP" sz="2400">
                  <a:latin typeface="Times New Roman" panose="02020603050405020304" pitchFamily="18" charset="0"/>
                </a:endParaRPr>
              </a:p>
            </p:txBody>
          </p:sp>
          <p:sp>
            <p:nvSpPr>
              <p:cNvPr id="149521" name="AutoShape 17">
                <a:extLst>
                  <a:ext uri="{FF2B5EF4-FFF2-40B4-BE49-F238E27FC236}">
                    <a16:creationId xmlns:a16="http://schemas.microsoft.com/office/drawing/2014/main" id="{88C08831-276E-FD55-52EF-3E7663CB117B}"/>
                  </a:ext>
                </a:extLst>
              </p:cNvPr>
              <p:cNvSpPr>
                <a:spLocks noChangeArrowheads="1"/>
              </p:cNvSpPr>
              <p:nvPr/>
            </p:nvSpPr>
            <p:spPr bwMode="auto">
              <a:xfrm>
                <a:off x="3803" y="3408"/>
                <a:ext cx="768" cy="240"/>
              </a:xfrm>
              <a:prstGeom prst="rightArrow">
                <a:avLst>
                  <a:gd name="adj1" fmla="val 50000"/>
                  <a:gd name="adj2" fmla="val 80000"/>
                </a:avLst>
              </a:prstGeom>
              <a:solidFill>
                <a:schemeClr val="accent1"/>
              </a:solidFill>
              <a:ln w="12700">
                <a:solidFill>
                  <a:schemeClr val="accent1"/>
                </a:solidFill>
                <a:miter lim="800000"/>
                <a:headEnd type="none" w="sm" len="sm"/>
                <a:tailEnd type="none" w="sm" len="sm"/>
              </a:ln>
            </p:spPr>
            <p:txBody>
              <a:bodyPr wrap="none" anchor="ct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JP" altLang="en-JP" sz="2400">
                  <a:latin typeface="Times New Roman" panose="02020603050405020304" pitchFamily="18" charset="0"/>
                </a:endParaRPr>
              </a:p>
            </p:txBody>
          </p:sp>
          <p:sp>
            <p:nvSpPr>
              <p:cNvPr id="149522" name="Text Box 18">
                <a:extLst>
                  <a:ext uri="{FF2B5EF4-FFF2-40B4-BE49-F238E27FC236}">
                    <a16:creationId xmlns:a16="http://schemas.microsoft.com/office/drawing/2014/main" id="{E548B052-F3A0-EC5F-7665-2F7213DB9182}"/>
                  </a:ext>
                </a:extLst>
              </p:cNvPr>
              <p:cNvSpPr txBox="1">
                <a:spLocks noChangeArrowheads="1"/>
              </p:cNvSpPr>
              <p:nvPr/>
            </p:nvSpPr>
            <p:spPr bwMode="auto">
              <a:xfrm>
                <a:off x="1493" y="3744"/>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50000"/>
                  </a:spcBef>
                  <a:buClrTx/>
                  <a:buFontTx/>
                  <a:buNone/>
                </a:pPr>
                <a:r>
                  <a:rPr lang="en-US" altLang="en-JP" sz="2000">
                    <a:latin typeface="Times New Roman" panose="02020603050405020304" pitchFamily="18" charset="0"/>
                  </a:rPr>
                  <a:t>Net Input</a:t>
                </a:r>
              </a:p>
            </p:txBody>
          </p:sp>
          <p:sp>
            <p:nvSpPr>
              <p:cNvPr id="149523" name="Text Box 19">
                <a:extLst>
                  <a:ext uri="{FF2B5EF4-FFF2-40B4-BE49-F238E27FC236}">
                    <a16:creationId xmlns:a16="http://schemas.microsoft.com/office/drawing/2014/main" id="{7D610D76-974E-3C5E-EB36-FAF323CEC0F9}"/>
                  </a:ext>
                </a:extLst>
              </p:cNvPr>
              <p:cNvSpPr txBox="1">
                <a:spLocks noChangeArrowheads="1"/>
              </p:cNvSpPr>
              <p:nvPr/>
            </p:nvSpPr>
            <p:spPr bwMode="auto">
              <a:xfrm>
                <a:off x="477" y="294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50000"/>
                  </a:spcBef>
                  <a:buClrTx/>
                  <a:buFontTx/>
                  <a:buNone/>
                </a:pPr>
                <a:r>
                  <a:rPr lang="en-US" altLang="en-JP" sz="2000">
                    <a:latin typeface="Times New Roman" panose="02020603050405020304" pitchFamily="18" charset="0"/>
                  </a:rPr>
                  <a:t>W1</a:t>
                </a:r>
                <a:endParaRPr lang="en-US" altLang="en-JP" sz="2400">
                  <a:latin typeface="Times New Roman" panose="02020603050405020304" pitchFamily="18" charset="0"/>
                </a:endParaRPr>
              </a:p>
            </p:txBody>
          </p:sp>
          <p:sp>
            <p:nvSpPr>
              <p:cNvPr id="149524" name="Text Box 20">
                <a:extLst>
                  <a:ext uri="{FF2B5EF4-FFF2-40B4-BE49-F238E27FC236}">
                    <a16:creationId xmlns:a16="http://schemas.microsoft.com/office/drawing/2014/main" id="{CEB88AEF-B030-B60D-5DB4-F9661C53EF66}"/>
                  </a:ext>
                </a:extLst>
              </p:cNvPr>
              <p:cNvSpPr txBox="1">
                <a:spLocks noChangeArrowheads="1"/>
              </p:cNvSpPr>
              <p:nvPr/>
            </p:nvSpPr>
            <p:spPr bwMode="auto">
              <a:xfrm>
                <a:off x="466" y="3374"/>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50000"/>
                  </a:spcBef>
                  <a:buClrTx/>
                  <a:buFontTx/>
                  <a:buNone/>
                </a:pPr>
                <a:r>
                  <a:rPr lang="en-US" altLang="en-JP" sz="2000">
                    <a:latin typeface="Times New Roman" panose="02020603050405020304" pitchFamily="18" charset="0"/>
                  </a:rPr>
                  <a:t>W2</a:t>
                </a:r>
                <a:endParaRPr lang="en-US" altLang="en-JP" sz="2400">
                  <a:latin typeface="Times New Roman" panose="02020603050405020304" pitchFamily="18" charset="0"/>
                </a:endParaRPr>
              </a:p>
            </p:txBody>
          </p:sp>
          <p:sp>
            <p:nvSpPr>
              <p:cNvPr id="149525" name="Text Box 21">
                <a:extLst>
                  <a:ext uri="{FF2B5EF4-FFF2-40B4-BE49-F238E27FC236}">
                    <a16:creationId xmlns:a16="http://schemas.microsoft.com/office/drawing/2014/main" id="{C3AADE34-5191-76E9-3168-3BD024BC05F9}"/>
                  </a:ext>
                </a:extLst>
              </p:cNvPr>
              <p:cNvSpPr txBox="1">
                <a:spLocks noChangeArrowheads="1"/>
              </p:cNvSpPr>
              <p:nvPr/>
            </p:nvSpPr>
            <p:spPr bwMode="auto">
              <a:xfrm>
                <a:off x="470" y="373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Font typeface="Wingdings" pitchFamily="2" charset="2"/>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Char char="§"/>
                  <a:defRPr sz="2000">
                    <a:solidFill>
                      <a:schemeClr val="tx1"/>
                    </a:solidFill>
                    <a:latin typeface="Arial" panose="020B0604020202020204" pitchFamily="34" charset="0"/>
                  </a:defRPr>
                </a:lvl9pPr>
              </a:lstStyle>
              <a:p>
                <a:pPr>
                  <a:spcBef>
                    <a:spcPct val="50000"/>
                  </a:spcBef>
                  <a:buClrTx/>
                  <a:buFontTx/>
                  <a:buNone/>
                </a:pPr>
                <a:r>
                  <a:rPr lang="en-US" altLang="en-JP" sz="2000">
                    <a:latin typeface="Times New Roman" panose="02020603050405020304" pitchFamily="18" charset="0"/>
                  </a:rPr>
                  <a:t>W3</a:t>
                </a:r>
                <a:endParaRPr lang="en-US" altLang="en-JP" sz="2400">
                  <a:latin typeface="Times New Roman" panose="02020603050405020304" pitchFamily="18" charset="0"/>
                </a:endParaRPr>
              </a:p>
            </p:txBody>
          </p:sp>
          <p:pic>
            <p:nvPicPr>
              <p:cNvPr id="149526" name="Picture 22">
                <a:extLst>
                  <a:ext uri="{FF2B5EF4-FFF2-40B4-BE49-F238E27FC236}">
                    <a16:creationId xmlns:a16="http://schemas.microsoft.com/office/drawing/2014/main" id="{C507EA8C-0FA0-84C9-6084-AE46DAC3BC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3" y="3264"/>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49527" name="Line 23">
                <a:extLst>
                  <a:ext uri="{FF2B5EF4-FFF2-40B4-BE49-F238E27FC236}">
                    <a16:creationId xmlns:a16="http://schemas.microsoft.com/office/drawing/2014/main" id="{ADDF8141-D77F-0EE6-1252-5A617CDC1C04}"/>
                  </a:ext>
                </a:extLst>
              </p:cNvPr>
              <p:cNvSpPr>
                <a:spLocks noChangeShapeType="1"/>
              </p:cNvSpPr>
              <p:nvPr/>
            </p:nvSpPr>
            <p:spPr bwMode="auto">
              <a:xfrm>
                <a:off x="1792" y="3072"/>
                <a:ext cx="0" cy="240"/>
              </a:xfrm>
              <a:prstGeom prst="line">
                <a:avLst/>
              </a:prstGeom>
              <a:noFill/>
              <a:ln w="25400">
                <a:solidFill>
                  <a:schemeClr val="tx1"/>
                </a:solidFill>
                <a:round/>
                <a:headEnd type="none" w="sm" len="sm"/>
                <a:tailEnd type="stealth" w="lg" len="med"/>
              </a:ln>
              <a:extLst>
                <a:ext uri="{909E8E84-426E-40DD-AFC4-6F175D3DCCD1}">
                  <a14:hiddenFill xmlns:a14="http://schemas.microsoft.com/office/drawing/2010/main">
                    <a:noFill/>
                  </a14:hiddenFill>
                </a:ext>
              </a:extLst>
            </p:spPr>
            <p:txBody>
              <a:bodyPr wrap="none" anchor="ctr"/>
              <a:lstStyle/>
              <a:p>
                <a:endParaRPr lang="en-US"/>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8707">
                                            <p:txEl>
                                              <p:pRg st="0" end="0"/>
                                            </p:txEl>
                                          </p:spTgt>
                                        </p:tgtEl>
                                        <p:attrNameLst>
                                          <p:attrName>style.visibility</p:attrName>
                                        </p:attrNameLst>
                                      </p:cBhvr>
                                      <p:to>
                                        <p:strVal val="visible"/>
                                      </p:to>
                                    </p:set>
                                    <p:anim calcmode="lin" valueType="num">
                                      <p:cBhvr additive="base">
                                        <p:cTn id="7" dur="500" fill="hold"/>
                                        <p:tgtEl>
                                          <p:spTgt spid="3287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87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8707">
                                            <p:txEl>
                                              <p:pRg st="2" end="2"/>
                                            </p:txEl>
                                          </p:spTgt>
                                        </p:tgtEl>
                                        <p:attrNameLst>
                                          <p:attrName>style.visibility</p:attrName>
                                        </p:attrNameLst>
                                      </p:cBhvr>
                                      <p:to>
                                        <p:strVal val="visible"/>
                                      </p:to>
                                    </p:set>
                                    <p:anim calcmode="lin" valueType="num">
                                      <p:cBhvr additive="base">
                                        <p:cTn id="13" dur="500" fill="hold"/>
                                        <p:tgtEl>
                                          <p:spTgt spid="32870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87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8707">
                                            <p:txEl>
                                              <p:pRg st="4" end="4"/>
                                            </p:txEl>
                                          </p:spTgt>
                                        </p:tgtEl>
                                        <p:attrNameLst>
                                          <p:attrName>style.visibility</p:attrName>
                                        </p:attrNameLst>
                                      </p:cBhvr>
                                      <p:to>
                                        <p:strVal val="visible"/>
                                      </p:to>
                                    </p:set>
                                    <p:anim calcmode="lin" valueType="num">
                                      <p:cBhvr additive="base">
                                        <p:cTn id="19" dur="500" fill="hold"/>
                                        <p:tgtEl>
                                          <p:spTgt spid="32870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870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66FF"/>
            </a:gs>
            <a:gs pos="100000">
              <a:srgbClr val="001636"/>
            </a:gs>
          </a:gsLst>
          <a:lin ang="5400000" scaled="1"/>
        </a:gradFill>
        <a:effectLst/>
      </p:bgPr>
    </p:bg>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47E4A1EC-AB46-4459-6408-8EDE4D27C36F}"/>
              </a:ext>
            </a:extLst>
          </p:cNvPr>
          <p:cNvSpPr>
            <a:spLocks noGrp="1" noChangeArrowheads="1"/>
          </p:cNvSpPr>
          <p:nvPr>
            <p:ph type="title"/>
          </p:nvPr>
        </p:nvSpPr>
        <p:spPr/>
        <p:txBody>
          <a:bodyPr/>
          <a:lstStyle/>
          <a:p>
            <a:pPr eaLnBrk="1" hangingPunct="1"/>
            <a:r>
              <a:rPr lang="en-US" altLang="en-JP">
                <a:solidFill>
                  <a:srgbClr val="000000"/>
                </a:solidFill>
              </a:rPr>
              <a:t>Another Bad Color Scheme</a:t>
            </a:r>
          </a:p>
        </p:txBody>
      </p:sp>
      <p:sp>
        <p:nvSpPr>
          <p:cNvPr id="96259" name="Rectangle 3">
            <a:extLst>
              <a:ext uri="{FF2B5EF4-FFF2-40B4-BE49-F238E27FC236}">
                <a16:creationId xmlns:a16="http://schemas.microsoft.com/office/drawing/2014/main" id="{E0B9CE25-2F68-F27B-F153-8444F399D234}"/>
              </a:ext>
            </a:extLst>
          </p:cNvPr>
          <p:cNvSpPr>
            <a:spLocks noGrp="1" noChangeArrowheads="1"/>
          </p:cNvSpPr>
          <p:nvPr>
            <p:ph type="body" idx="1"/>
          </p:nvPr>
        </p:nvSpPr>
        <p:spPr>
          <a:xfrm>
            <a:off x="457200" y="1600200"/>
            <a:ext cx="8229600" cy="4876800"/>
          </a:xfrm>
        </p:spPr>
        <p:txBody>
          <a:bodyPr/>
          <a:lstStyle/>
          <a:p>
            <a:pPr eaLnBrk="1" hangingPunct="1">
              <a:lnSpc>
                <a:spcPct val="90000"/>
              </a:lnSpc>
            </a:pPr>
            <a:r>
              <a:rPr lang="en-US" altLang="en-JP">
                <a:solidFill>
                  <a:srgbClr val="000000"/>
                </a:solidFill>
              </a:rPr>
              <a:t>Dark text on dark background</a:t>
            </a:r>
          </a:p>
          <a:p>
            <a:pPr eaLnBrk="1" hangingPunct="1">
              <a:lnSpc>
                <a:spcPct val="90000"/>
              </a:lnSpc>
            </a:pPr>
            <a:r>
              <a:rPr lang="en-US" altLang="en-JP">
                <a:solidFill>
                  <a:srgbClr val="000000"/>
                </a:solidFill>
              </a:rPr>
              <a:t>Beware of shaded backgrounds</a:t>
            </a:r>
          </a:p>
          <a:p>
            <a:pPr eaLnBrk="1" hangingPunct="1">
              <a:lnSpc>
                <a:spcPct val="90000"/>
              </a:lnSpc>
            </a:pPr>
            <a:endParaRPr lang="en-US" altLang="en-JP">
              <a:solidFill>
                <a:srgbClr val="000000"/>
              </a:solidFill>
            </a:endParaRPr>
          </a:p>
          <a:p>
            <a:pPr eaLnBrk="1" hangingPunct="1">
              <a:lnSpc>
                <a:spcPct val="90000"/>
              </a:lnSpc>
            </a:pPr>
            <a:endParaRPr lang="en-US" altLang="en-JP">
              <a:solidFill>
                <a:srgbClr val="000000"/>
              </a:solidFill>
            </a:endParaRPr>
          </a:p>
          <a:p>
            <a:pPr eaLnBrk="1" hangingPunct="1">
              <a:lnSpc>
                <a:spcPct val="90000"/>
              </a:lnSpc>
            </a:pPr>
            <a:endParaRPr lang="en-US" altLang="en-JP">
              <a:solidFill>
                <a:srgbClr val="000000"/>
              </a:solidFill>
            </a:endParaRPr>
          </a:p>
          <a:p>
            <a:pPr eaLnBrk="1" hangingPunct="1">
              <a:lnSpc>
                <a:spcPct val="90000"/>
              </a:lnSpc>
            </a:pPr>
            <a:endParaRPr lang="en-US" altLang="en-JP">
              <a:solidFill>
                <a:srgbClr val="000000"/>
              </a:solidFill>
            </a:endParaRPr>
          </a:p>
          <a:p>
            <a:pPr eaLnBrk="1" hangingPunct="1">
              <a:lnSpc>
                <a:spcPct val="90000"/>
              </a:lnSpc>
            </a:pPr>
            <a:endParaRPr lang="en-US" altLang="en-JP">
              <a:solidFill>
                <a:srgbClr val="000000"/>
              </a:solidFill>
            </a:endParaRPr>
          </a:p>
          <a:p>
            <a:pPr eaLnBrk="1" hangingPunct="1">
              <a:lnSpc>
                <a:spcPct val="90000"/>
              </a:lnSpc>
            </a:pPr>
            <a:endParaRPr lang="en-US" altLang="en-JP">
              <a:solidFill>
                <a:srgbClr val="000000"/>
              </a:solidFill>
            </a:endParaRPr>
          </a:p>
          <a:p>
            <a:pPr eaLnBrk="1" hangingPunct="1">
              <a:lnSpc>
                <a:spcPct val="90000"/>
              </a:lnSpc>
            </a:pPr>
            <a:r>
              <a:rPr lang="en-US" altLang="en-JP">
                <a:solidFill>
                  <a:srgbClr val="000000"/>
                </a:solidFill>
              </a:rPr>
              <a:t>The dark text is harder to read down here</a:t>
            </a: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54A08028-A04A-436C-480F-D1F322614E46}"/>
              </a:ext>
            </a:extLst>
          </p:cNvPr>
          <p:cNvSpPr>
            <a:spLocks noGrp="1" noChangeArrowheads="1"/>
          </p:cNvSpPr>
          <p:nvPr>
            <p:ph type="title"/>
          </p:nvPr>
        </p:nvSpPr>
        <p:spPr/>
        <p:txBody>
          <a:bodyPr/>
          <a:lstStyle/>
          <a:p>
            <a:pPr eaLnBrk="1" hangingPunct="1"/>
            <a:r>
              <a:rPr lang="en-US" altLang="en-JP">
                <a:solidFill>
                  <a:srgbClr val="FFFF00"/>
                </a:solidFill>
              </a:rPr>
              <a:t>Distracting Backgrounds</a:t>
            </a:r>
          </a:p>
        </p:txBody>
      </p:sp>
      <p:sp>
        <p:nvSpPr>
          <p:cNvPr id="98307" name="Rectangle 3">
            <a:extLst>
              <a:ext uri="{FF2B5EF4-FFF2-40B4-BE49-F238E27FC236}">
                <a16:creationId xmlns:a16="http://schemas.microsoft.com/office/drawing/2014/main" id="{D17DCD61-0A82-6AA0-4C5A-7C20DF1D726F}"/>
              </a:ext>
            </a:extLst>
          </p:cNvPr>
          <p:cNvSpPr>
            <a:spLocks noGrp="1" noChangeArrowheads="1"/>
          </p:cNvSpPr>
          <p:nvPr>
            <p:ph type="body" idx="1"/>
          </p:nvPr>
        </p:nvSpPr>
        <p:spPr/>
        <p:txBody>
          <a:bodyPr/>
          <a:lstStyle/>
          <a:p>
            <a:pPr eaLnBrk="1" hangingPunct="1"/>
            <a:r>
              <a:rPr lang="en-US" altLang="en-JP">
                <a:solidFill>
                  <a:schemeClr val="bg1"/>
                </a:solidFill>
              </a:rPr>
              <a:t>Color</a:t>
            </a:r>
          </a:p>
          <a:p>
            <a:pPr lvl="1" eaLnBrk="1" hangingPunct="1"/>
            <a:r>
              <a:rPr lang="en-US" altLang="en-JP">
                <a:solidFill>
                  <a:schemeClr val="bg1"/>
                </a:solidFill>
              </a:rPr>
              <a:t>Too bright</a:t>
            </a:r>
          </a:p>
          <a:p>
            <a:pPr lvl="1" eaLnBrk="1" hangingPunct="1"/>
            <a:r>
              <a:rPr lang="en-US" altLang="en-JP">
                <a:solidFill>
                  <a:schemeClr val="bg1"/>
                </a:solidFill>
              </a:rPr>
              <a:t>Not enough contrast</a:t>
            </a:r>
          </a:p>
          <a:p>
            <a:pPr lvl="1" eaLnBrk="1" hangingPunct="1"/>
            <a:r>
              <a:rPr lang="en-US" altLang="en-JP">
                <a:solidFill>
                  <a:schemeClr val="bg1"/>
                </a:solidFill>
              </a:rPr>
              <a:t>Some colors will look different when projected</a:t>
            </a:r>
          </a:p>
          <a:p>
            <a:pPr eaLnBrk="1" hangingPunct="1"/>
            <a:r>
              <a:rPr lang="en-US" altLang="en-JP">
                <a:solidFill>
                  <a:schemeClr val="bg1"/>
                </a:solidFill>
              </a:rPr>
              <a:t>Distracting designs</a:t>
            </a:r>
          </a:p>
          <a:p>
            <a:pPr eaLnBrk="1" hangingPunct="1"/>
            <a:endParaRPr lang="en-US" altLang="en-JP">
              <a:solidFill>
                <a:schemeClr val="bg1"/>
              </a:solidFill>
            </a:endParaRP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3" name="Picture 2" descr="chammo49-ledit">
            <a:extLst>
              <a:ext uri="{FF2B5EF4-FFF2-40B4-BE49-F238E27FC236}">
                <a16:creationId xmlns:a16="http://schemas.microsoft.com/office/drawing/2014/main" id="{ED7E6FCB-0663-A125-6012-DDFFD2FF55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33400"/>
            <a:ext cx="440055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4" name="Picture 3" descr="chammo49-ledit">
            <a:extLst>
              <a:ext uri="{FF2B5EF4-FFF2-40B4-BE49-F238E27FC236}">
                <a16:creationId xmlns:a16="http://schemas.microsoft.com/office/drawing/2014/main" id="{40AE9E00-D17D-8A1D-F386-1DC4F6B5F0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33400"/>
            <a:ext cx="440055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0" name="Rectangle 4">
            <a:extLst>
              <a:ext uri="{FF2B5EF4-FFF2-40B4-BE49-F238E27FC236}">
                <a16:creationId xmlns:a16="http://schemas.microsoft.com/office/drawing/2014/main" id="{74D81CED-6011-8B12-2904-1B9AF705A6DD}"/>
              </a:ext>
            </a:extLst>
          </p:cNvPr>
          <p:cNvSpPr>
            <a:spLocks noGrp="1" noChangeArrowheads="1"/>
          </p:cNvSpPr>
          <p:nvPr>
            <p:ph type="title"/>
          </p:nvPr>
        </p:nvSpPr>
        <p:spPr/>
        <p:txBody>
          <a:bodyPr/>
          <a:lstStyle/>
          <a:p>
            <a:pPr algn="l" eaLnBrk="1" hangingPunct="1">
              <a:defRPr/>
            </a:pPr>
            <a:r>
              <a:rPr lang="en-US">
                <a:solidFill>
                  <a:srgbClr val="58764E"/>
                </a:solidFill>
                <a:effectLst>
                  <a:outerShdw blurRad="38100" dist="38100" dir="2700000" algn="tl">
                    <a:srgbClr val="000000"/>
                  </a:outerShdw>
                </a:effectLst>
                <a:latin typeface="Book Antiqua" pitchFamily="18" charset="0"/>
              </a:rPr>
              <a:t>Regulation of Herbs and Drugs</a:t>
            </a:r>
          </a:p>
        </p:txBody>
      </p:sp>
      <p:sp>
        <p:nvSpPr>
          <p:cNvPr id="121861" name="Rectangle 5">
            <a:extLst>
              <a:ext uri="{FF2B5EF4-FFF2-40B4-BE49-F238E27FC236}">
                <a16:creationId xmlns:a16="http://schemas.microsoft.com/office/drawing/2014/main" id="{E5A2CDFC-E673-D8BF-2134-F9D48E63E02E}"/>
              </a:ext>
            </a:extLst>
          </p:cNvPr>
          <p:cNvSpPr>
            <a:spLocks noGrp="1" noChangeArrowheads="1"/>
          </p:cNvSpPr>
          <p:nvPr>
            <p:ph type="body" idx="1"/>
          </p:nvPr>
        </p:nvSpPr>
        <p:spPr/>
        <p:txBody>
          <a:bodyPr/>
          <a:lstStyle/>
          <a:p>
            <a:pPr eaLnBrk="1" hangingPunct="1">
              <a:lnSpc>
                <a:spcPct val="80000"/>
              </a:lnSpc>
              <a:defRPr/>
            </a:pPr>
            <a:r>
              <a:rPr lang="en-US" sz="2800">
                <a:solidFill>
                  <a:srgbClr val="58764E"/>
                </a:solidFill>
                <a:effectLst>
                  <a:outerShdw blurRad="38100" dist="38100" dir="2700000" algn="tl">
                    <a:srgbClr val="000000"/>
                  </a:outerShdw>
                </a:effectLst>
                <a:latin typeface="Book Antiqua" pitchFamily="18" charset="0"/>
              </a:rPr>
              <a:t>Regulation varies from country to country </a:t>
            </a:r>
          </a:p>
          <a:p>
            <a:pPr eaLnBrk="1" hangingPunct="1">
              <a:lnSpc>
                <a:spcPct val="80000"/>
              </a:lnSpc>
              <a:defRPr/>
            </a:pPr>
            <a:r>
              <a:rPr lang="en-US" sz="2800">
                <a:solidFill>
                  <a:srgbClr val="58764E"/>
                </a:solidFill>
                <a:effectLst>
                  <a:outerShdw blurRad="38100" dist="38100" dir="2700000" algn="tl">
                    <a:srgbClr val="000000"/>
                  </a:outerShdw>
                </a:effectLst>
                <a:latin typeface="Book Antiqua" pitchFamily="18" charset="0"/>
              </a:rPr>
              <a:t>Herbs are classified as dietary supplements in United States</a:t>
            </a:r>
          </a:p>
          <a:p>
            <a:pPr lvl="1" eaLnBrk="1" hangingPunct="1">
              <a:lnSpc>
                <a:spcPct val="80000"/>
              </a:lnSpc>
              <a:defRPr/>
            </a:pPr>
            <a:r>
              <a:rPr lang="en-US" sz="2400">
                <a:solidFill>
                  <a:srgbClr val="58764E"/>
                </a:solidFill>
                <a:effectLst>
                  <a:outerShdw blurRad="38100" dist="38100" dir="2700000" algn="tl">
                    <a:srgbClr val="000000"/>
                  </a:outerShdw>
                </a:effectLst>
                <a:latin typeface="Book Antiqua" pitchFamily="18" charset="0"/>
              </a:rPr>
              <a:t>Manufacturers are limited in claims they can make</a:t>
            </a:r>
          </a:p>
          <a:p>
            <a:pPr eaLnBrk="1" hangingPunct="1">
              <a:lnSpc>
                <a:spcPct val="80000"/>
              </a:lnSpc>
              <a:defRPr/>
            </a:pPr>
            <a:r>
              <a:rPr lang="en-US" sz="2800">
                <a:solidFill>
                  <a:srgbClr val="58764E"/>
                </a:solidFill>
                <a:effectLst>
                  <a:outerShdw blurRad="38100" dist="38100" dir="2700000" algn="tl">
                    <a:srgbClr val="000000"/>
                  </a:outerShdw>
                </a:effectLst>
                <a:latin typeface="Book Antiqua" pitchFamily="18" charset="0"/>
              </a:rPr>
              <a:t>US Regulating Agencies</a:t>
            </a:r>
          </a:p>
          <a:p>
            <a:pPr lvl="1" eaLnBrk="1" hangingPunct="1">
              <a:lnSpc>
                <a:spcPct val="80000"/>
              </a:lnSpc>
              <a:defRPr/>
            </a:pPr>
            <a:r>
              <a:rPr lang="en-US" sz="2400">
                <a:solidFill>
                  <a:srgbClr val="58764E"/>
                </a:solidFill>
                <a:effectLst>
                  <a:outerShdw blurRad="38100" dist="38100" dir="2700000" algn="tl">
                    <a:srgbClr val="000000"/>
                  </a:outerShdw>
                </a:effectLst>
                <a:latin typeface="Book Antiqua" pitchFamily="18" charset="0"/>
              </a:rPr>
              <a:t>American Herbal Products Association</a:t>
            </a:r>
          </a:p>
          <a:p>
            <a:pPr lvl="1" eaLnBrk="1" hangingPunct="1">
              <a:lnSpc>
                <a:spcPct val="80000"/>
              </a:lnSpc>
              <a:defRPr/>
            </a:pPr>
            <a:r>
              <a:rPr lang="en-US" sz="2400">
                <a:solidFill>
                  <a:srgbClr val="58764E"/>
                </a:solidFill>
                <a:effectLst>
                  <a:outerShdw blurRad="38100" dist="38100" dir="2700000" algn="tl">
                    <a:srgbClr val="000000"/>
                  </a:outerShdw>
                </a:effectLst>
                <a:latin typeface="Book Antiqua" pitchFamily="18" charset="0"/>
              </a:rPr>
              <a:t>Natural Nutritional Foods Association</a:t>
            </a:r>
          </a:p>
          <a:p>
            <a:pPr eaLnBrk="1" hangingPunct="1">
              <a:lnSpc>
                <a:spcPct val="80000"/>
              </a:lnSpc>
              <a:defRPr/>
            </a:pPr>
            <a:r>
              <a:rPr lang="en-US" sz="2800">
                <a:solidFill>
                  <a:srgbClr val="58764E"/>
                </a:solidFill>
                <a:effectLst>
                  <a:outerShdw blurRad="38100" dist="38100" dir="2700000" algn="tl">
                    <a:srgbClr val="000000"/>
                  </a:outerShdw>
                </a:effectLst>
                <a:latin typeface="Book Antiqua" pitchFamily="18" charset="0"/>
              </a:rPr>
              <a:t>Safety with herbs</a:t>
            </a:r>
          </a:p>
          <a:p>
            <a:pPr lvl="1" eaLnBrk="1" hangingPunct="1">
              <a:lnSpc>
                <a:spcPct val="80000"/>
              </a:lnSpc>
              <a:defRPr/>
            </a:pPr>
            <a:r>
              <a:rPr lang="en-US" sz="2400">
                <a:solidFill>
                  <a:srgbClr val="58764E"/>
                </a:solidFill>
                <a:effectLst>
                  <a:outerShdw blurRad="38100" dist="38100" dir="2700000" algn="tl">
                    <a:srgbClr val="000000"/>
                  </a:outerShdw>
                </a:effectLst>
                <a:latin typeface="Book Antiqua" pitchFamily="18" charset="0"/>
              </a:rPr>
              <a:t>Be informed</a:t>
            </a:r>
          </a:p>
          <a:p>
            <a:pPr lvl="1" eaLnBrk="1" hangingPunct="1">
              <a:lnSpc>
                <a:spcPct val="80000"/>
              </a:lnSpc>
              <a:defRPr/>
            </a:pPr>
            <a:r>
              <a:rPr lang="en-US" sz="2400">
                <a:solidFill>
                  <a:srgbClr val="58764E"/>
                </a:solidFill>
                <a:effectLst>
                  <a:outerShdw blurRad="38100" dist="38100" dir="2700000" algn="tl">
                    <a:srgbClr val="000000"/>
                  </a:outerShdw>
                </a:effectLst>
                <a:latin typeface="Book Antiqua" pitchFamily="18" charset="0"/>
              </a:rPr>
              <a:t>Dosage</a:t>
            </a:r>
          </a:p>
          <a:p>
            <a:pPr lvl="1" eaLnBrk="1" hangingPunct="1">
              <a:lnSpc>
                <a:spcPct val="80000"/>
              </a:lnSpc>
              <a:defRPr/>
            </a:pPr>
            <a:r>
              <a:rPr lang="en-US" sz="2400">
                <a:solidFill>
                  <a:srgbClr val="58764E"/>
                </a:solidFill>
                <a:effectLst>
                  <a:outerShdw blurRad="38100" dist="38100" dir="2700000" algn="tl">
                    <a:srgbClr val="000000"/>
                  </a:outerShdw>
                </a:effectLst>
                <a:latin typeface="Book Antiqua" pitchFamily="18" charset="0"/>
              </a:rPr>
              <a:t>Side effects</a:t>
            </a: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a:extLst>
              <a:ext uri="{FF2B5EF4-FFF2-40B4-BE49-F238E27FC236}">
                <a16:creationId xmlns:a16="http://schemas.microsoft.com/office/drawing/2014/main" id="{BA418329-7038-7524-7071-B460F16D76BF}"/>
              </a:ext>
            </a:extLst>
          </p:cNvPr>
          <p:cNvSpPr>
            <a:spLocks noGrp="1" noChangeArrowheads="1"/>
          </p:cNvSpPr>
          <p:nvPr>
            <p:ph type="title"/>
          </p:nvPr>
        </p:nvSpPr>
        <p:spPr>
          <a:xfrm>
            <a:off x="304800" y="609600"/>
            <a:ext cx="8534400" cy="1143000"/>
          </a:xfrm>
        </p:spPr>
        <p:txBody>
          <a:bodyPr/>
          <a:lstStyle/>
          <a:p>
            <a:pPr eaLnBrk="1" hangingPunct="1"/>
            <a:r>
              <a:rPr lang="en-US" altLang="en-JP"/>
              <a:t>Text on Slides</a:t>
            </a:r>
          </a:p>
        </p:txBody>
      </p:sp>
      <p:sp>
        <p:nvSpPr>
          <p:cNvPr id="102402" name="Rectangle 3">
            <a:extLst>
              <a:ext uri="{FF2B5EF4-FFF2-40B4-BE49-F238E27FC236}">
                <a16:creationId xmlns:a16="http://schemas.microsoft.com/office/drawing/2014/main" id="{7FA7D577-DABD-23B7-3DE7-AE60101D2D3A}"/>
              </a:ext>
            </a:extLst>
          </p:cNvPr>
          <p:cNvSpPr>
            <a:spLocks noGrp="1" noChangeArrowheads="1"/>
          </p:cNvSpPr>
          <p:nvPr>
            <p:ph type="body" idx="1"/>
          </p:nvPr>
        </p:nvSpPr>
        <p:spPr/>
        <p:txBody>
          <a:bodyPr/>
          <a:lstStyle/>
          <a:p>
            <a:pPr eaLnBrk="1" hangingPunct="1"/>
            <a:r>
              <a:rPr lang="en-US" altLang="en-JP"/>
              <a:t>How much text should be on a slide?</a:t>
            </a:r>
          </a:p>
          <a:p>
            <a:pPr eaLnBrk="1" hangingPunct="1"/>
            <a:r>
              <a:rPr lang="en-US" altLang="en-JP"/>
              <a:t>Presentation vs. lecture</a:t>
            </a:r>
          </a:p>
          <a:p>
            <a:pPr eaLnBrk="1" hangingPunct="1"/>
            <a:r>
              <a:rPr lang="en-US" altLang="en-JP"/>
              <a:t>Bullet points</a:t>
            </a:r>
          </a:p>
        </p:txBody>
      </p:sp>
    </p:spTree>
  </p:cSld>
  <p:clrMapOvr>
    <a:overrideClrMapping bg1="dk2" tx1="lt1" bg2="dk1" tx2="lt2" accent1="accent1" accent2="accent2" accent3="accent3" accent4="accent4" accent5="accent5" accent6="accent6" hlink="hlink" folHlink="folHlink"/>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a:extLst>
              <a:ext uri="{FF2B5EF4-FFF2-40B4-BE49-F238E27FC236}">
                <a16:creationId xmlns:a16="http://schemas.microsoft.com/office/drawing/2014/main" id="{39087954-06C5-60CD-1777-4F8FAA032693}"/>
              </a:ext>
            </a:extLst>
          </p:cNvPr>
          <p:cNvSpPr>
            <a:spLocks noGrp="1" noChangeArrowheads="1"/>
          </p:cNvSpPr>
          <p:nvPr>
            <p:ph type="title"/>
          </p:nvPr>
        </p:nvSpPr>
        <p:spPr>
          <a:xfrm>
            <a:off x="1447800" y="304800"/>
            <a:ext cx="6096000" cy="1524000"/>
          </a:xfrm>
        </p:spPr>
        <p:txBody>
          <a:bodyPr/>
          <a:lstStyle/>
          <a:p>
            <a:pPr eaLnBrk="1" hangingPunct="1"/>
            <a:r>
              <a:rPr lang="en-US" altLang="en-JP"/>
              <a:t>Decorating Your House for Halloween</a:t>
            </a:r>
          </a:p>
        </p:txBody>
      </p:sp>
      <p:sp>
        <p:nvSpPr>
          <p:cNvPr id="104450" name="Rectangle 3">
            <a:extLst>
              <a:ext uri="{FF2B5EF4-FFF2-40B4-BE49-F238E27FC236}">
                <a16:creationId xmlns:a16="http://schemas.microsoft.com/office/drawing/2014/main" id="{4D4F31E1-EBE2-EFE0-05AC-290785896492}"/>
              </a:ext>
            </a:extLst>
          </p:cNvPr>
          <p:cNvSpPr>
            <a:spLocks noGrp="1" noChangeArrowheads="1"/>
          </p:cNvSpPr>
          <p:nvPr>
            <p:ph type="body" idx="1"/>
          </p:nvPr>
        </p:nvSpPr>
        <p:spPr/>
        <p:txBody>
          <a:bodyPr/>
          <a:lstStyle/>
          <a:p>
            <a:pPr eaLnBrk="1" hangingPunct="1"/>
            <a:r>
              <a:rPr lang="en-US" altLang="en-JP" sz="2000"/>
              <a:t>It is important to decorate your house for Halloween so that children can find who is giving out candy.  If your house isn’t decorated then kids won’t come to your house.</a:t>
            </a:r>
          </a:p>
          <a:p>
            <a:pPr eaLnBrk="1" hangingPunct="1"/>
            <a:r>
              <a:rPr lang="en-US" altLang="en-JP" sz="2000"/>
              <a:t>Spooky decorations are fun, but they may scare the smaller kids away.</a:t>
            </a:r>
          </a:p>
          <a:p>
            <a:pPr eaLnBrk="1" hangingPunct="1"/>
            <a:r>
              <a:rPr lang="en-US" altLang="en-JP" sz="2000"/>
              <a:t>Cheesy decorations can be found EVERYWHERE  and most people love them.  </a:t>
            </a:r>
          </a:p>
          <a:p>
            <a:pPr eaLnBrk="1" hangingPunct="1"/>
            <a:r>
              <a:rPr lang="en-US" altLang="en-JP" sz="2000"/>
              <a:t>Funny decorations can be offensive to some so be careful.  Make sure they are politically correct and clean.</a:t>
            </a:r>
          </a:p>
          <a:p>
            <a:pPr eaLnBrk="1" hangingPunct="1"/>
            <a:r>
              <a:rPr lang="en-US" altLang="en-JP" sz="2000"/>
              <a:t>Homemade decorations are the cheapest and they are fun to make.  You can make spooky, cheesy and funny decorations for ½ the cost of buying them.</a:t>
            </a:r>
          </a:p>
        </p:txBody>
      </p:sp>
    </p:spTree>
  </p:cSld>
  <p:clrMapOvr>
    <a:overrideClrMapping bg1="dk2" tx1="lt1" bg2="dk1" tx2="lt2" accent1="accent1" accent2="accent2" accent3="accent3" accent4="accent4" accent5="accent5" accent6="accent6" hlink="hlink" folHlink="folHlink"/>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a:extLst>
              <a:ext uri="{FF2B5EF4-FFF2-40B4-BE49-F238E27FC236}">
                <a16:creationId xmlns:a16="http://schemas.microsoft.com/office/drawing/2014/main" id="{5A5EFAED-D619-0E84-D96A-05D5866B9A79}"/>
              </a:ext>
            </a:extLst>
          </p:cNvPr>
          <p:cNvSpPr>
            <a:spLocks noGrp="1" noChangeArrowheads="1"/>
          </p:cNvSpPr>
          <p:nvPr>
            <p:ph type="title"/>
          </p:nvPr>
        </p:nvSpPr>
        <p:spPr>
          <a:xfrm>
            <a:off x="0" y="152400"/>
            <a:ext cx="9144000" cy="1143000"/>
          </a:xfrm>
        </p:spPr>
        <p:txBody>
          <a:bodyPr/>
          <a:lstStyle/>
          <a:p>
            <a:pPr eaLnBrk="1" hangingPunct="1"/>
            <a:r>
              <a:rPr lang="en-US" altLang="en-JP"/>
              <a:t>Halloween Decorations</a:t>
            </a:r>
          </a:p>
        </p:txBody>
      </p:sp>
      <p:sp>
        <p:nvSpPr>
          <p:cNvPr id="8195" name="Rectangle 3">
            <a:extLst>
              <a:ext uri="{FF2B5EF4-FFF2-40B4-BE49-F238E27FC236}">
                <a16:creationId xmlns:a16="http://schemas.microsoft.com/office/drawing/2014/main" id="{F83E8666-44DF-2037-E2A3-93682824AE10}"/>
              </a:ext>
            </a:extLst>
          </p:cNvPr>
          <p:cNvSpPr>
            <a:spLocks noGrp="1" noChangeArrowheads="1"/>
          </p:cNvSpPr>
          <p:nvPr>
            <p:ph type="body" idx="1"/>
          </p:nvPr>
        </p:nvSpPr>
        <p:spPr>
          <a:xfrm>
            <a:off x="685800" y="1447800"/>
            <a:ext cx="3505200" cy="5105400"/>
          </a:xfrm>
        </p:spPr>
        <p:txBody>
          <a:bodyPr/>
          <a:lstStyle/>
          <a:p>
            <a:pPr eaLnBrk="1" hangingPunct="1">
              <a:lnSpc>
                <a:spcPct val="80000"/>
              </a:lnSpc>
            </a:pPr>
            <a:r>
              <a:rPr lang="en-US" altLang="en-JP" sz="2400"/>
              <a:t>Importance</a:t>
            </a:r>
          </a:p>
          <a:p>
            <a:pPr lvl="1" eaLnBrk="1" hangingPunct="1">
              <a:lnSpc>
                <a:spcPct val="80000"/>
              </a:lnSpc>
            </a:pPr>
            <a:r>
              <a:rPr lang="en-US" altLang="en-JP" sz="2000"/>
              <a:t>Spirit</a:t>
            </a:r>
          </a:p>
          <a:p>
            <a:pPr lvl="1" eaLnBrk="1" hangingPunct="1">
              <a:lnSpc>
                <a:spcPct val="80000"/>
              </a:lnSpc>
            </a:pPr>
            <a:r>
              <a:rPr lang="en-US" altLang="en-JP" sz="2000"/>
              <a:t>Marking your house</a:t>
            </a:r>
          </a:p>
          <a:p>
            <a:pPr eaLnBrk="1" hangingPunct="1">
              <a:lnSpc>
                <a:spcPct val="80000"/>
              </a:lnSpc>
            </a:pPr>
            <a:r>
              <a:rPr lang="en-US" altLang="en-JP" sz="2400"/>
              <a:t>Types of Decorations</a:t>
            </a:r>
          </a:p>
          <a:p>
            <a:pPr lvl="1" eaLnBrk="1" hangingPunct="1">
              <a:lnSpc>
                <a:spcPct val="80000"/>
              </a:lnSpc>
            </a:pPr>
            <a:r>
              <a:rPr lang="en-US" altLang="en-JP" sz="2000"/>
              <a:t>Spooky</a:t>
            </a:r>
          </a:p>
          <a:p>
            <a:pPr lvl="2" eaLnBrk="1" hangingPunct="1">
              <a:lnSpc>
                <a:spcPct val="80000"/>
              </a:lnSpc>
            </a:pPr>
            <a:r>
              <a:rPr lang="en-US" altLang="en-JP" sz="1800"/>
              <a:t>Frightening</a:t>
            </a:r>
          </a:p>
          <a:p>
            <a:pPr lvl="2" eaLnBrk="1" hangingPunct="1">
              <a:lnSpc>
                <a:spcPct val="80000"/>
              </a:lnSpc>
            </a:pPr>
            <a:r>
              <a:rPr lang="en-US" altLang="en-JP" sz="1800"/>
              <a:t>Hard to find</a:t>
            </a:r>
          </a:p>
          <a:p>
            <a:pPr lvl="1" eaLnBrk="1" hangingPunct="1">
              <a:lnSpc>
                <a:spcPct val="80000"/>
              </a:lnSpc>
            </a:pPr>
            <a:r>
              <a:rPr lang="en-US" altLang="en-JP" sz="2000"/>
              <a:t>Cheesy</a:t>
            </a:r>
          </a:p>
          <a:p>
            <a:pPr lvl="2" eaLnBrk="1" hangingPunct="1">
              <a:lnSpc>
                <a:spcPct val="80000"/>
              </a:lnSpc>
            </a:pPr>
            <a:r>
              <a:rPr lang="en-US" altLang="en-JP" sz="1800"/>
              <a:t>Cheap</a:t>
            </a:r>
          </a:p>
          <a:p>
            <a:pPr lvl="2" eaLnBrk="1" hangingPunct="1">
              <a:lnSpc>
                <a:spcPct val="80000"/>
              </a:lnSpc>
            </a:pPr>
            <a:r>
              <a:rPr lang="en-US" altLang="en-JP" sz="1800"/>
              <a:t>Easy to find</a:t>
            </a:r>
          </a:p>
          <a:p>
            <a:pPr lvl="2" eaLnBrk="1" hangingPunct="1">
              <a:lnSpc>
                <a:spcPct val="80000"/>
              </a:lnSpc>
            </a:pPr>
            <a:r>
              <a:rPr lang="en-US" altLang="en-JP" sz="1800"/>
              <a:t>Loved by all	</a:t>
            </a:r>
          </a:p>
          <a:p>
            <a:pPr lvl="1" eaLnBrk="1" hangingPunct="1">
              <a:lnSpc>
                <a:spcPct val="80000"/>
              </a:lnSpc>
            </a:pPr>
            <a:r>
              <a:rPr lang="en-US" altLang="en-JP" sz="2000"/>
              <a:t>Funny </a:t>
            </a:r>
          </a:p>
          <a:p>
            <a:pPr lvl="2" eaLnBrk="1" hangingPunct="1">
              <a:lnSpc>
                <a:spcPct val="80000"/>
              </a:lnSpc>
            </a:pPr>
            <a:r>
              <a:rPr lang="en-US" altLang="en-JP" sz="1800"/>
              <a:t>Can be offensive</a:t>
            </a:r>
          </a:p>
          <a:p>
            <a:pPr lvl="1" eaLnBrk="1" hangingPunct="1">
              <a:lnSpc>
                <a:spcPct val="80000"/>
              </a:lnSpc>
            </a:pPr>
            <a:r>
              <a:rPr lang="en-US" altLang="en-JP" sz="2000"/>
              <a:t>Homemade </a:t>
            </a:r>
          </a:p>
          <a:p>
            <a:pPr lvl="2" eaLnBrk="1" hangingPunct="1">
              <a:lnSpc>
                <a:spcPct val="80000"/>
              </a:lnSpc>
            </a:pPr>
            <a:r>
              <a:rPr lang="en-US" altLang="en-JP" sz="1800"/>
              <a:t>Cheap</a:t>
            </a:r>
          </a:p>
          <a:p>
            <a:pPr lvl="2" eaLnBrk="1" hangingPunct="1">
              <a:lnSpc>
                <a:spcPct val="80000"/>
              </a:lnSpc>
            </a:pPr>
            <a:r>
              <a:rPr lang="en-US" altLang="en-JP" sz="1800"/>
              <a:t>Fun to make</a:t>
            </a:r>
          </a:p>
          <a:p>
            <a:pPr lvl="2" eaLnBrk="1" hangingPunct="1">
              <a:lnSpc>
                <a:spcPct val="80000"/>
              </a:lnSpc>
            </a:pPr>
            <a:r>
              <a:rPr lang="en-US" altLang="en-JP" sz="1800"/>
              <a:t>Variety</a:t>
            </a:r>
          </a:p>
        </p:txBody>
      </p:sp>
      <p:pic>
        <p:nvPicPr>
          <p:cNvPr id="106499" name="Picture 4" descr="Pumpkin1">
            <a:extLst>
              <a:ext uri="{FF2B5EF4-FFF2-40B4-BE49-F238E27FC236}">
                <a16:creationId xmlns:a16="http://schemas.microsoft.com/office/drawing/2014/main" id="{88E41392-5146-7C5F-AB4B-3810CD4BAD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057400"/>
            <a:ext cx="4206875"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0" name="Text Box 5">
            <a:extLst>
              <a:ext uri="{FF2B5EF4-FFF2-40B4-BE49-F238E27FC236}">
                <a16:creationId xmlns:a16="http://schemas.microsoft.com/office/drawing/2014/main" id="{255C110E-0DEA-E0C2-844F-780F06799EA3}"/>
              </a:ext>
            </a:extLst>
          </p:cNvPr>
          <p:cNvSpPr txBox="1">
            <a:spLocks noChangeArrowheads="1"/>
          </p:cNvSpPr>
          <p:nvPr/>
        </p:nvSpPr>
        <p:spPr bwMode="auto">
          <a:xfrm>
            <a:off x="6699250" y="5181600"/>
            <a:ext cx="19113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JP" sz="900"/>
              <a:t>Photo courtesy of Dr. Nickie Cauthen</a:t>
            </a:r>
          </a:p>
        </p:txBody>
      </p:sp>
    </p:spTree>
  </p:cSld>
  <p:clrMapOvr>
    <a:overrideClrMapping bg1="dk2" tx1="lt1" bg2="dk1" tx2="lt2" accent1="accent1" accent2="accent2" accent3="accent3" accent4="accent4" accent5="accent5" accent6="accent6" hlink="hlink" folHlink="folHlink"/>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95">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19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95">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195">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819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195">
                                            <p:txEl>
                                              <p:pRg st="12" end="1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8195">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19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19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19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bldLvl="2"/>
    </p:bldLst>
  </p:timing>
</p:sld>
</file>

<file path=ppt/tags/tag1.xml><?xml version="1.0" encoding="utf-8"?>
<p:tagLst xmlns:a="http://schemas.openxmlformats.org/drawingml/2006/main" xmlns:r="http://schemas.openxmlformats.org/officeDocument/2006/relationships" xmlns:p="http://schemas.openxmlformats.org/presentationml/2006/main">
  <p:tag name="NEWVI" val="false"/>
  <p:tag name="TSCLIENT" val="True"/>
</p:tagLst>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ireworks">
  <a:themeElements>
    <a:clrScheme name="Fireworks 1">
      <a:dk1>
        <a:srgbClr val="AF273E"/>
      </a:dk1>
      <a:lt1>
        <a:srgbClr val="FFCC00"/>
      </a:lt1>
      <a:dk2>
        <a:srgbClr val="000000"/>
      </a:dk2>
      <a:lt2>
        <a:srgbClr val="FFFFFF"/>
      </a:lt2>
      <a:accent1>
        <a:srgbClr val="FF8B17"/>
      </a:accent1>
      <a:accent2>
        <a:srgbClr val="FFE103"/>
      </a:accent2>
      <a:accent3>
        <a:srgbClr val="AAAAAA"/>
      </a:accent3>
      <a:accent4>
        <a:srgbClr val="DAAE00"/>
      </a:accent4>
      <a:accent5>
        <a:srgbClr val="FFC4AB"/>
      </a:accent5>
      <a:accent6>
        <a:srgbClr val="E7CC02"/>
      </a:accent6>
      <a:hlink>
        <a:srgbClr val="FF3399"/>
      </a:hlink>
      <a:folHlink>
        <a:srgbClr val="FE1F08"/>
      </a:folHlink>
    </a:clrScheme>
    <a:fontScheme name="Fireworks">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reworks 1">
        <a:dk1>
          <a:srgbClr val="AF273E"/>
        </a:dk1>
        <a:lt1>
          <a:srgbClr val="FFCC00"/>
        </a:lt1>
        <a:dk2>
          <a:srgbClr val="000000"/>
        </a:dk2>
        <a:lt2>
          <a:srgbClr val="FFFFFF"/>
        </a:lt2>
        <a:accent1>
          <a:srgbClr val="FF8B17"/>
        </a:accent1>
        <a:accent2>
          <a:srgbClr val="FFE103"/>
        </a:accent2>
        <a:accent3>
          <a:srgbClr val="AAAAAA"/>
        </a:accent3>
        <a:accent4>
          <a:srgbClr val="DAAE00"/>
        </a:accent4>
        <a:accent5>
          <a:srgbClr val="FFC4AB"/>
        </a:accent5>
        <a:accent6>
          <a:srgbClr val="E7CC02"/>
        </a:accent6>
        <a:hlink>
          <a:srgbClr val="FF3399"/>
        </a:hlink>
        <a:folHlink>
          <a:srgbClr val="FE1F08"/>
        </a:folHlink>
      </a:clrScheme>
      <a:clrMap bg1="dk2" tx1="lt1" bg2="dk1" tx2="lt2" accent1="accent1" accent2="accent2" accent3="accent3" accent4="accent4" accent5="accent5" accent6="accent6" hlink="hlink" folHlink="folHlink"/>
    </a:extraClrScheme>
    <a:extraClrScheme>
      <a:clrScheme name="Fireworks 2">
        <a:dk1>
          <a:srgbClr val="0000A4"/>
        </a:dk1>
        <a:lt1>
          <a:srgbClr val="CCFFFF"/>
        </a:lt1>
        <a:dk2>
          <a:srgbClr val="000066"/>
        </a:dk2>
        <a:lt2>
          <a:srgbClr val="00FFFF"/>
        </a:lt2>
        <a:accent1>
          <a:srgbClr val="51B2E3"/>
        </a:accent1>
        <a:accent2>
          <a:srgbClr val="04E8AC"/>
        </a:accent2>
        <a:accent3>
          <a:srgbClr val="AAAAB8"/>
        </a:accent3>
        <a:accent4>
          <a:srgbClr val="AEDADA"/>
        </a:accent4>
        <a:accent5>
          <a:srgbClr val="B3D5EF"/>
        </a:accent5>
        <a:accent6>
          <a:srgbClr val="03D29B"/>
        </a:accent6>
        <a:hlink>
          <a:srgbClr val="FF3399"/>
        </a:hlink>
        <a:folHlink>
          <a:srgbClr val="8F5FD5"/>
        </a:folHlink>
      </a:clrScheme>
      <a:clrMap bg1="dk2" tx1="lt1" bg2="dk1" tx2="lt2" accent1="accent1" accent2="accent2" accent3="accent3" accent4="accent4" accent5="accent5" accent6="accent6" hlink="hlink" folHlink="folHlink"/>
    </a:extraClrScheme>
    <a:extraClrScheme>
      <a:clrScheme name="Fireworks 3">
        <a:dk1>
          <a:srgbClr val="9F237F"/>
        </a:dk1>
        <a:lt1>
          <a:srgbClr val="FFCC00"/>
        </a:lt1>
        <a:dk2>
          <a:srgbClr val="000000"/>
        </a:dk2>
        <a:lt2>
          <a:srgbClr val="FFFFFF"/>
        </a:lt2>
        <a:accent1>
          <a:srgbClr val="39A6DD"/>
        </a:accent1>
        <a:accent2>
          <a:srgbClr val="FF03E7"/>
        </a:accent2>
        <a:accent3>
          <a:srgbClr val="AAAAAA"/>
        </a:accent3>
        <a:accent4>
          <a:srgbClr val="DAAE00"/>
        </a:accent4>
        <a:accent5>
          <a:srgbClr val="AED0EB"/>
        </a:accent5>
        <a:accent6>
          <a:srgbClr val="E702D1"/>
        </a:accent6>
        <a:hlink>
          <a:srgbClr val="FF3399"/>
        </a:hlink>
        <a:folHlink>
          <a:srgbClr val="753BCB"/>
        </a:folHlink>
      </a:clrScheme>
      <a:clrMap bg1="dk2" tx1="lt1" bg2="dk1" tx2="lt2" accent1="accent1" accent2="accent2" accent3="accent3" accent4="accent4" accent5="accent5" accent6="accent6" hlink="hlink" folHlink="folHlink"/>
    </a:extraClrScheme>
    <a:extraClrScheme>
      <a:clrScheme name="Fireworks 4">
        <a:dk1>
          <a:srgbClr val="00603B"/>
        </a:dk1>
        <a:lt1>
          <a:srgbClr val="FFCC00"/>
        </a:lt1>
        <a:dk2>
          <a:srgbClr val="000000"/>
        </a:dk2>
        <a:lt2>
          <a:srgbClr val="FFFFFF"/>
        </a:lt2>
        <a:accent1>
          <a:srgbClr val="39A6DD"/>
        </a:accent1>
        <a:accent2>
          <a:srgbClr val="07FB18"/>
        </a:accent2>
        <a:accent3>
          <a:srgbClr val="AAAAAA"/>
        </a:accent3>
        <a:accent4>
          <a:srgbClr val="DAAE00"/>
        </a:accent4>
        <a:accent5>
          <a:srgbClr val="AED0EB"/>
        </a:accent5>
        <a:accent6>
          <a:srgbClr val="06E315"/>
        </a:accent6>
        <a:hlink>
          <a:srgbClr val="FF3399"/>
        </a:hlink>
        <a:folHlink>
          <a:srgbClr val="753BCB"/>
        </a:folHlink>
      </a:clrScheme>
      <a:clrMap bg1="dk2" tx1="lt1" bg2="dk1" tx2="lt2" accent1="accent1" accent2="accent2" accent3="accent3" accent4="accent4" accent5="accent5" accent6="accent6" hlink="hlink" folHlink="folHlink"/>
    </a:extraClrScheme>
    <a:extraClrScheme>
      <a:clrScheme name="Fireworks 5">
        <a:dk1>
          <a:srgbClr val="FF6600"/>
        </a:dk1>
        <a:lt1>
          <a:srgbClr val="FFFFFF"/>
        </a:lt1>
        <a:dk2>
          <a:srgbClr val="003366"/>
        </a:dk2>
        <a:lt2>
          <a:srgbClr val="FFFFFF"/>
        </a:lt2>
        <a:accent1>
          <a:srgbClr val="FF99FF"/>
        </a:accent1>
        <a:accent2>
          <a:srgbClr val="FFFF99"/>
        </a:accent2>
        <a:accent3>
          <a:srgbClr val="AAADB8"/>
        </a:accent3>
        <a:accent4>
          <a:srgbClr val="DADADA"/>
        </a:accent4>
        <a:accent5>
          <a:srgbClr val="FFCAFF"/>
        </a:accent5>
        <a:accent6>
          <a:srgbClr val="E7E78A"/>
        </a:accent6>
        <a:hlink>
          <a:srgbClr val="FF3399"/>
        </a:hlink>
        <a:folHlink>
          <a:srgbClr val="FF9966"/>
        </a:folHlink>
      </a:clrScheme>
      <a:clrMap bg1="dk2" tx1="lt1" bg2="dk1" tx2="lt2" accent1="accent1" accent2="accent2" accent3="accent3" accent4="accent4" accent5="accent5" accent6="accent6" hlink="hlink" folHlink="folHlink"/>
    </a:extraClrScheme>
    <a:extraClrScheme>
      <a:clrScheme name="Fireworks 6">
        <a:dk1>
          <a:srgbClr val="000000"/>
        </a:dk1>
        <a:lt1>
          <a:srgbClr val="FFFFFF"/>
        </a:lt1>
        <a:dk2>
          <a:srgbClr val="993366"/>
        </a:dk2>
        <a:lt2>
          <a:srgbClr val="CCFFFF"/>
        </a:lt2>
        <a:accent1>
          <a:srgbClr val="CCECFF"/>
        </a:accent1>
        <a:accent2>
          <a:srgbClr val="FFFF99"/>
        </a:accent2>
        <a:accent3>
          <a:srgbClr val="FFFFFF"/>
        </a:accent3>
        <a:accent4>
          <a:srgbClr val="000000"/>
        </a:accent4>
        <a:accent5>
          <a:srgbClr val="E2F4FF"/>
        </a:accent5>
        <a:accent6>
          <a:srgbClr val="E7E78A"/>
        </a:accent6>
        <a:hlink>
          <a:srgbClr val="FFCCFF"/>
        </a:hlink>
        <a:folHlink>
          <a:srgbClr val="FFCC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louds">
  <a:themeElements>
    <a:clrScheme name="Clouds 1">
      <a:dk1>
        <a:srgbClr val="4D4D4D"/>
      </a:dk1>
      <a:lt1>
        <a:srgbClr val="FFFFFF"/>
      </a:lt1>
      <a:dk2>
        <a:srgbClr val="0000A4"/>
      </a:dk2>
      <a:lt2>
        <a:srgbClr val="B7E7FF"/>
      </a:lt2>
      <a:accent1>
        <a:srgbClr val="0099CC"/>
      </a:accent1>
      <a:accent2>
        <a:srgbClr val="00CC99"/>
      </a:accent2>
      <a:accent3>
        <a:srgbClr val="AAAACF"/>
      </a:accent3>
      <a:accent4>
        <a:srgbClr val="DADADA"/>
      </a:accent4>
      <a:accent5>
        <a:srgbClr val="AACAE2"/>
      </a:accent5>
      <a:accent6>
        <a:srgbClr val="00B98A"/>
      </a:accent6>
      <a:hlink>
        <a:srgbClr val="FFCC00"/>
      </a:hlink>
      <a:folHlink>
        <a:srgbClr val="EE941C"/>
      </a:folHlink>
    </a:clrScheme>
    <a:fontScheme name="Clou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louds 1">
        <a:dk1>
          <a:srgbClr val="4D4D4D"/>
        </a:dk1>
        <a:lt1>
          <a:srgbClr val="FFFFFF"/>
        </a:lt1>
        <a:dk2>
          <a:srgbClr val="0000A4"/>
        </a:dk2>
        <a:lt2>
          <a:srgbClr val="B7E7FF"/>
        </a:lt2>
        <a:accent1>
          <a:srgbClr val="0099CC"/>
        </a:accent1>
        <a:accent2>
          <a:srgbClr val="00CC99"/>
        </a:accent2>
        <a:accent3>
          <a:srgbClr val="AAAACF"/>
        </a:accent3>
        <a:accent4>
          <a:srgbClr val="DADADA"/>
        </a:accent4>
        <a:accent5>
          <a:srgbClr val="AACAE2"/>
        </a:accent5>
        <a:accent6>
          <a:srgbClr val="00B98A"/>
        </a:accent6>
        <a:hlink>
          <a:srgbClr val="FFCC00"/>
        </a:hlink>
        <a:folHlink>
          <a:srgbClr val="EE941C"/>
        </a:folHlink>
      </a:clrScheme>
      <a:clrMap bg1="dk2" tx1="lt1" bg2="dk1" tx2="lt2" accent1="accent1" accent2="accent2" accent3="accent3" accent4="accent4" accent5="accent5" accent6="accent6" hlink="hlink" folHlink="folHlink"/>
    </a:extraClrScheme>
    <a:extraClrScheme>
      <a:clrScheme name="Clouds 2">
        <a:dk1>
          <a:srgbClr val="000066"/>
        </a:dk1>
        <a:lt1>
          <a:srgbClr val="FFFFFF"/>
        </a:lt1>
        <a:dk2>
          <a:srgbClr val="00A2DC"/>
        </a:dk2>
        <a:lt2>
          <a:srgbClr val="FFFFFF"/>
        </a:lt2>
        <a:accent1>
          <a:srgbClr val="0079A4"/>
        </a:accent1>
        <a:accent2>
          <a:srgbClr val="33CCCC"/>
        </a:accent2>
        <a:accent3>
          <a:srgbClr val="AACEEB"/>
        </a:accent3>
        <a:accent4>
          <a:srgbClr val="DADADA"/>
        </a:accent4>
        <a:accent5>
          <a:srgbClr val="AABECF"/>
        </a:accent5>
        <a:accent6>
          <a:srgbClr val="2DB9B9"/>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Clouds 3">
        <a:dk1>
          <a:srgbClr val="010199"/>
        </a:dk1>
        <a:lt1>
          <a:srgbClr val="FFFFFF"/>
        </a:lt1>
        <a:dk2>
          <a:srgbClr val="000092"/>
        </a:dk2>
        <a:lt2>
          <a:srgbClr val="CCFFFF"/>
        </a:lt2>
        <a:accent1>
          <a:srgbClr val="66CCFF"/>
        </a:accent1>
        <a:accent2>
          <a:srgbClr val="2EBDBA"/>
        </a:accent2>
        <a:accent3>
          <a:srgbClr val="AAAAC7"/>
        </a:accent3>
        <a:accent4>
          <a:srgbClr val="DADADA"/>
        </a:accent4>
        <a:accent5>
          <a:srgbClr val="B8E2FF"/>
        </a:accent5>
        <a:accent6>
          <a:srgbClr val="29ABA8"/>
        </a:accent6>
        <a:hlink>
          <a:srgbClr val="66FFFF"/>
        </a:hlink>
        <a:folHlink>
          <a:srgbClr val="CC99FF"/>
        </a:folHlink>
      </a:clrScheme>
      <a:clrMap bg1="dk2" tx1="lt1" bg2="dk1" tx2="lt2" accent1="accent1" accent2="accent2" accent3="accent3" accent4="accent4" accent5="accent5" accent6="accent6" hlink="hlink" folHlink="folHlink"/>
    </a:extraClrScheme>
    <a:extraClrScheme>
      <a:clrScheme name="Clouds 4">
        <a:dk1>
          <a:srgbClr val="000000"/>
        </a:dk1>
        <a:lt1>
          <a:srgbClr val="FFFFFF"/>
        </a:lt1>
        <a:dk2>
          <a:srgbClr val="006A67"/>
        </a:dk2>
        <a:lt2>
          <a:srgbClr val="FFFFCC"/>
        </a:lt2>
        <a:accent1>
          <a:srgbClr val="33CCCC"/>
        </a:accent1>
        <a:accent2>
          <a:srgbClr val="6D6FC7"/>
        </a:accent2>
        <a:accent3>
          <a:srgbClr val="AAB9B8"/>
        </a:accent3>
        <a:accent4>
          <a:srgbClr val="DADADA"/>
        </a:accent4>
        <a:accent5>
          <a:srgbClr val="ADE2E2"/>
        </a:accent5>
        <a:accent6>
          <a:srgbClr val="6264B4"/>
        </a:accent6>
        <a:hlink>
          <a:srgbClr val="00FFFF"/>
        </a:hlink>
        <a:folHlink>
          <a:srgbClr val="00CC66"/>
        </a:folHlink>
      </a:clrScheme>
      <a:clrMap bg1="dk2" tx1="lt1" bg2="dk1" tx2="lt2" accent1="accent1" accent2="accent2" accent3="accent3" accent4="accent4" accent5="accent5" accent6="accent6" hlink="hlink" folHlink="folHlink"/>
    </a:extraClrScheme>
    <a:extraClrScheme>
      <a:clrScheme name="Clouds 5">
        <a:dk1>
          <a:srgbClr val="4D4D4D"/>
        </a:dk1>
        <a:lt1>
          <a:srgbClr val="FFFFFF"/>
        </a:lt1>
        <a:dk2>
          <a:srgbClr val="650BB7"/>
        </a:dk2>
        <a:lt2>
          <a:srgbClr val="FFFFFF"/>
        </a:lt2>
        <a:accent1>
          <a:srgbClr val="FF66FF"/>
        </a:accent1>
        <a:accent2>
          <a:srgbClr val="666699"/>
        </a:accent2>
        <a:accent3>
          <a:srgbClr val="B8AAD8"/>
        </a:accent3>
        <a:accent4>
          <a:srgbClr val="DADADA"/>
        </a:accent4>
        <a:accent5>
          <a:srgbClr val="FFB8FF"/>
        </a:accent5>
        <a:accent6>
          <a:srgbClr val="5C5C8A"/>
        </a:accent6>
        <a:hlink>
          <a:srgbClr val="E9E9FF"/>
        </a:hlink>
        <a:folHlink>
          <a:srgbClr val="CCECFF"/>
        </a:folHlink>
      </a:clrScheme>
      <a:clrMap bg1="dk2" tx1="lt1" bg2="dk1" tx2="lt2" accent1="accent1" accent2="accent2" accent3="accent3" accent4="accent4" accent5="accent5" accent6="accent6" hlink="hlink" folHlink="folHlink"/>
    </a:extraClrScheme>
    <a:extraClrScheme>
      <a:clrScheme name="Clouds 6">
        <a:dk1>
          <a:srgbClr val="FFFFFF"/>
        </a:dk1>
        <a:lt1>
          <a:srgbClr val="FFFFFF"/>
        </a:lt1>
        <a:dk2>
          <a:srgbClr val="005000"/>
        </a:dk2>
        <a:lt2>
          <a:srgbClr val="DCEAAE"/>
        </a:lt2>
        <a:accent1>
          <a:srgbClr val="99CC00"/>
        </a:accent1>
        <a:accent2>
          <a:srgbClr val="6F801A"/>
        </a:accent2>
        <a:accent3>
          <a:srgbClr val="AAB3AA"/>
        </a:accent3>
        <a:accent4>
          <a:srgbClr val="DADADA"/>
        </a:accent4>
        <a:accent5>
          <a:srgbClr val="CAE2AA"/>
        </a:accent5>
        <a:accent6>
          <a:srgbClr val="647316"/>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Clouds 7">
        <a:dk1>
          <a:srgbClr val="4F4F77"/>
        </a:dk1>
        <a:lt1>
          <a:srgbClr val="FFFFFF"/>
        </a:lt1>
        <a:dk2>
          <a:srgbClr val="7979A5"/>
        </a:dk2>
        <a:lt2>
          <a:srgbClr val="F3F3FF"/>
        </a:lt2>
        <a:accent1>
          <a:srgbClr val="5D5D8B"/>
        </a:accent1>
        <a:accent2>
          <a:srgbClr val="66CCFF"/>
        </a:accent2>
        <a:accent3>
          <a:srgbClr val="BEBECF"/>
        </a:accent3>
        <a:accent4>
          <a:srgbClr val="DADADA"/>
        </a:accent4>
        <a:accent5>
          <a:srgbClr val="B6B6C4"/>
        </a:accent5>
        <a:accent6>
          <a:srgbClr val="5CB9E7"/>
        </a:accent6>
        <a:hlink>
          <a:srgbClr val="CCECFF"/>
        </a:hlink>
        <a:folHlink>
          <a:srgbClr val="FFFFCC"/>
        </a:folHlink>
      </a:clrScheme>
      <a:clrMap bg1="dk2" tx1="lt1" bg2="dk1" tx2="lt2" accent1="accent1" accent2="accent2" accent3="accent3" accent4="accent4" accent5="accent5" accent6="accent6" hlink="hlink" folHlink="folHlink"/>
    </a:extraClrScheme>
    <a:extraClrScheme>
      <a:clrScheme name="Clouds 8">
        <a:dk1>
          <a:srgbClr val="000000"/>
        </a:dk1>
        <a:lt1>
          <a:srgbClr val="B9B9B9"/>
        </a:lt1>
        <a:dk2>
          <a:srgbClr val="8A8472"/>
        </a:dk2>
        <a:lt2>
          <a:srgbClr val="4D4D4D"/>
        </a:lt2>
        <a:accent1>
          <a:srgbClr val="EDEEE2"/>
        </a:accent1>
        <a:accent2>
          <a:srgbClr val="7FAA7E"/>
        </a:accent2>
        <a:accent3>
          <a:srgbClr val="D9D9D9"/>
        </a:accent3>
        <a:accent4>
          <a:srgbClr val="000000"/>
        </a:accent4>
        <a:accent5>
          <a:srgbClr val="F4F5EE"/>
        </a:accent5>
        <a:accent6>
          <a:srgbClr val="729A72"/>
        </a:accent6>
        <a:hlink>
          <a:srgbClr val="008000"/>
        </a:hlink>
        <a:folHlink>
          <a:srgbClr val="989400"/>
        </a:folHlink>
      </a:clrScheme>
      <a:clrMap bg1="lt1" tx1="dk1" bg2="lt2" tx2="dk2" accent1="accent1" accent2="accent2" accent3="accent3" accent4="accent4" accent5="accent5" accent6="accent6" hlink="hlink" folHlink="folHlink"/>
    </a:extraClrScheme>
    <a:extraClrScheme>
      <a:clrScheme name="Clouds 9">
        <a:dk1>
          <a:srgbClr val="000000"/>
        </a:dk1>
        <a:lt1>
          <a:srgbClr val="FEA24E"/>
        </a:lt1>
        <a:dk2>
          <a:srgbClr val="CC6600"/>
        </a:dk2>
        <a:lt2>
          <a:srgbClr val="808080"/>
        </a:lt2>
        <a:accent1>
          <a:srgbClr val="FBEECD"/>
        </a:accent1>
        <a:accent2>
          <a:srgbClr val="ECD044"/>
        </a:accent2>
        <a:accent3>
          <a:srgbClr val="FECEB2"/>
        </a:accent3>
        <a:accent4>
          <a:srgbClr val="000000"/>
        </a:accent4>
        <a:accent5>
          <a:srgbClr val="FDF5E3"/>
        </a:accent5>
        <a:accent6>
          <a:srgbClr val="D6BC3D"/>
        </a:accent6>
        <a:hlink>
          <a:srgbClr val="E42B00"/>
        </a:hlink>
        <a:folHlink>
          <a:srgbClr val="996633"/>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rbit">
  <a:themeElements>
    <a:clrScheme name="Orbit 1">
      <a:dk1>
        <a:srgbClr val="003300"/>
      </a:dk1>
      <a:lt1>
        <a:srgbClr val="FFFFFF"/>
      </a:lt1>
      <a:dk2>
        <a:srgbClr val="003300"/>
      </a:dk2>
      <a:lt2>
        <a:srgbClr val="808080"/>
      </a:lt2>
      <a:accent1>
        <a:srgbClr val="A6BF73"/>
      </a:accent1>
      <a:accent2>
        <a:srgbClr val="FFFFCC"/>
      </a:accent2>
      <a:accent3>
        <a:srgbClr val="FFFFFF"/>
      </a:accent3>
      <a:accent4>
        <a:srgbClr val="002A00"/>
      </a:accent4>
      <a:accent5>
        <a:srgbClr val="D0DCBC"/>
      </a:accent5>
      <a:accent6>
        <a:srgbClr val="E7E7B9"/>
      </a:accent6>
      <a:hlink>
        <a:srgbClr val="70AABF"/>
      </a:hlink>
      <a:folHlink>
        <a:srgbClr val="BF848A"/>
      </a:folHlink>
    </a:clrScheme>
    <a:fontScheme name="Orbi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rbit 1">
        <a:dk1>
          <a:srgbClr val="003300"/>
        </a:dk1>
        <a:lt1>
          <a:srgbClr val="FFFFFF"/>
        </a:lt1>
        <a:dk2>
          <a:srgbClr val="003300"/>
        </a:dk2>
        <a:lt2>
          <a:srgbClr val="808080"/>
        </a:lt2>
        <a:accent1>
          <a:srgbClr val="A6BF73"/>
        </a:accent1>
        <a:accent2>
          <a:srgbClr val="FFFFCC"/>
        </a:accent2>
        <a:accent3>
          <a:srgbClr val="FFFFFF"/>
        </a:accent3>
        <a:accent4>
          <a:srgbClr val="002A00"/>
        </a:accent4>
        <a:accent5>
          <a:srgbClr val="D0DCBC"/>
        </a:accent5>
        <a:accent6>
          <a:srgbClr val="E7E7B9"/>
        </a:accent6>
        <a:hlink>
          <a:srgbClr val="70AABF"/>
        </a:hlink>
        <a:folHlink>
          <a:srgbClr val="BF848A"/>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Clouds">
  <a:themeElements>
    <a:clrScheme name="1_Clouds 6">
      <a:dk1>
        <a:srgbClr val="FFFFFF"/>
      </a:dk1>
      <a:lt1>
        <a:srgbClr val="FFFFFF"/>
      </a:lt1>
      <a:dk2>
        <a:srgbClr val="005000"/>
      </a:dk2>
      <a:lt2>
        <a:srgbClr val="DCEAAE"/>
      </a:lt2>
      <a:accent1>
        <a:srgbClr val="99CC00"/>
      </a:accent1>
      <a:accent2>
        <a:srgbClr val="6F801A"/>
      </a:accent2>
      <a:accent3>
        <a:srgbClr val="AAB3AA"/>
      </a:accent3>
      <a:accent4>
        <a:srgbClr val="DADADA"/>
      </a:accent4>
      <a:accent5>
        <a:srgbClr val="CAE2AA"/>
      </a:accent5>
      <a:accent6>
        <a:srgbClr val="647316"/>
      </a:accent6>
      <a:hlink>
        <a:srgbClr val="FFFFCC"/>
      </a:hlink>
      <a:folHlink>
        <a:srgbClr val="CCCC00"/>
      </a:folHlink>
    </a:clrScheme>
    <a:fontScheme name="1_Clou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louds 1">
        <a:dk1>
          <a:srgbClr val="4D4D4D"/>
        </a:dk1>
        <a:lt1>
          <a:srgbClr val="FFFFFF"/>
        </a:lt1>
        <a:dk2>
          <a:srgbClr val="0000A4"/>
        </a:dk2>
        <a:lt2>
          <a:srgbClr val="B7E7FF"/>
        </a:lt2>
        <a:accent1>
          <a:srgbClr val="0099CC"/>
        </a:accent1>
        <a:accent2>
          <a:srgbClr val="00CC99"/>
        </a:accent2>
        <a:accent3>
          <a:srgbClr val="AAAACF"/>
        </a:accent3>
        <a:accent4>
          <a:srgbClr val="DADADA"/>
        </a:accent4>
        <a:accent5>
          <a:srgbClr val="AACAE2"/>
        </a:accent5>
        <a:accent6>
          <a:srgbClr val="00B98A"/>
        </a:accent6>
        <a:hlink>
          <a:srgbClr val="FFCC00"/>
        </a:hlink>
        <a:folHlink>
          <a:srgbClr val="EE941C"/>
        </a:folHlink>
      </a:clrScheme>
      <a:clrMap bg1="dk2" tx1="lt1" bg2="dk1" tx2="lt2" accent1="accent1" accent2="accent2" accent3="accent3" accent4="accent4" accent5="accent5" accent6="accent6" hlink="hlink" folHlink="folHlink"/>
    </a:extraClrScheme>
    <a:extraClrScheme>
      <a:clrScheme name="1_Clouds 2">
        <a:dk1>
          <a:srgbClr val="000066"/>
        </a:dk1>
        <a:lt1>
          <a:srgbClr val="FFFFFF"/>
        </a:lt1>
        <a:dk2>
          <a:srgbClr val="00A2DC"/>
        </a:dk2>
        <a:lt2>
          <a:srgbClr val="FFFFFF"/>
        </a:lt2>
        <a:accent1>
          <a:srgbClr val="0079A4"/>
        </a:accent1>
        <a:accent2>
          <a:srgbClr val="33CCCC"/>
        </a:accent2>
        <a:accent3>
          <a:srgbClr val="AACEEB"/>
        </a:accent3>
        <a:accent4>
          <a:srgbClr val="DADADA"/>
        </a:accent4>
        <a:accent5>
          <a:srgbClr val="AABECF"/>
        </a:accent5>
        <a:accent6>
          <a:srgbClr val="2DB9B9"/>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Clouds 3">
        <a:dk1>
          <a:srgbClr val="010199"/>
        </a:dk1>
        <a:lt1>
          <a:srgbClr val="FFFFFF"/>
        </a:lt1>
        <a:dk2>
          <a:srgbClr val="000092"/>
        </a:dk2>
        <a:lt2>
          <a:srgbClr val="CCFFFF"/>
        </a:lt2>
        <a:accent1>
          <a:srgbClr val="66CCFF"/>
        </a:accent1>
        <a:accent2>
          <a:srgbClr val="2EBDBA"/>
        </a:accent2>
        <a:accent3>
          <a:srgbClr val="AAAAC7"/>
        </a:accent3>
        <a:accent4>
          <a:srgbClr val="DADADA"/>
        </a:accent4>
        <a:accent5>
          <a:srgbClr val="B8E2FF"/>
        </a:accent5>
        <a:accent6>
          <a:srgbClr val="29ABA8"/>
        </a:accent6>
        <a:hlink>
          <a:srgbClr val="66FFFF"/>
        </a:hlink>
        <a:folHlink>
          <a:srgbClr val="CC99FF"/>
        </a:folHlink>
      </a:clrScheme>
      <a:clrMap bg1="dk2" tx1="lt1" bg2="dk1" tx2="lt2" accent1="accent1" accent2="accent2" accent3="accent3" accent4="accent4" accent5="accent5" accent6="accent6" hlink="hlink" folHlink="folHlink"/>
    </a:extraClrScheme>
    <a:extraClrScheme>
      <a:clrScheme name="1_Clouds 4">
        <a:dk1>
          <a:srgbClr val="000000"/>
        </a:dk1>
        <a:lt1>
          <a:srgbClr val="FFFFFF"/>
        </a:lt1>
        <a:dk2>
          <a:srgbClr val="006A67"/>
        </a:dk2>
        <a:lt2>
          <a:srgbClr val="FFFFCC"/>
        </a:lt2>
        <a:accent1>
          <a:srgbClr val="33CCCC"/>
        </a:accent1>
        <a:accent2>
          <a:srgbClr val="6D6FC7"/>
        </a:accent2>
        <a:accent3>
          <a:srgbClr val="AAB9B8"/>
        </a:accent3>
        <a:accent4>
          <a:srgbClr val="DADADA"/>
        </a:accent4>
        <a:accent5>
          <a:srgbClr val="ADE2E2"/>
        </a:accent5>
        <a:accent6>
          <a:srgbClr val="6264B4"/>
        </a:accent6>
        <a:hlink>
          <a:srgbClr val="00FFFF"/>
        </a:hlink>
        <a:folHlink>
          <a:srgbClr val="00CC66"/>
        </a:folHlink>
      </a:clrScheme>
      <a:clrMap bg1="dk2" tx1="lt1" bg2="dk1" tx2="lt2" accent1="accent1" accent2="accent2" accent3="accent3" accent4="accent4" accent5="accent5" accent6="accent6" hlink="hlink" folHlink="folHlink"/>
    </a:extraClrScheme>
    <a:extraClrScheme>
      <a:clrScheme name="1_Clouds 5">
        <a:dk1>
          <a:srgbClr val="4D4D4D"/>
        </a:dk1>
        <a:lt1>
          <a:srgbClr val="FFFFFF"/>
        </a:lt1>
        <a:dk2>
          <a:srgbClr val="650BB7"/>
        </a:dk2>
        <a:lt2>
          <a:srgbClr val="FFFFFF"/>
        </a:lt2>
        <a:accent1>
          <a:srgbClr val="FF66FF"/>
        </a:accent1>
        <a:accent2>
          <a:srgbClr val="666699"/>
        </a:accent2>
        <a:accent3>
          <a:srgbClr val="B8AAD8"/>
        </a:accent3>
        <a:accent4>
          <a:srgbClr val="DADADA"/>
        </a:accent4>
        <a:accent5>
          <a:srgbClr val="FFB8FF"/>
        </a:accent5>
        <a:accent6>
          <a:srgbClr val="5C5C8A"/>
        </a:accent6>
        <a:hlink>
          <a:srgbClr val="E9E9FF"/>
        </a:hlink>
        <a:folHlink>
          <a:srgbClr val="CCECFF"/>
        </a:folHlink>
      </a:clrScheme>
      <a:clrMap bg1="dk2" tx1="lt1" bg2="dk1" tx2="lt2" accent1="accent1" accent2="accent2" accent3="accent3" accent4="accent4" accent5="accent5" accent6="accent6" hlink="hlink" folHlink="folHlink"/>
    </a:extraClrScheme>
    <a:extraClrScheme>
      <a:clrScheme name="1_Clouds 6">
        <a:dk1>
          <a:srgbClr val="FFFFFF"/>
        </a:dk1>
        <a:lt1>
          <a:srgbClr val="FFFFFF"/>
        </a:lt1>
        <a:dk2>
          <a:srgbClr val="005000"/>
        </a:dk2>
        <a:lt2>
          <a:srgbClr val="DCEAAE"/>
        </a:lt2>
        <a:accent1>
          <a:srgbClr val="99CC00"/>
        </a:accent1>
        <a:accent2>
          <a:srgbClr val="6F801A"/>
        </a:accent2>
        <a:accent3>
          <a:srgbClr val="AAB3AA"/>
        </a:accent3>
        <a:accent4>
          <a:srgbClr val="DADADA"/>
        </a:accent4>
        <a:accent5>
          <a:srgbClr val="CAE2AA"/>
        </a:accent5>
        <a:accent6>
          <a:srgbClr val="647316"/>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1_Clouds 7">
        <a:dk1>
          <a:srgbClr val="4F4F77"/>
        </a:dk1>
        <a:lt1>
          <a:srgbClr val="FFFFFF"/>
        </a:lt1>
        <a:dk2>
          <a:srgbClr val="7979A5"/>
        </a:dk2>
        <a:lt2>
          <a:srgbClr val="F3F3FF"/>
        </a:lt2>
        <a:accent1>
          <a:srgbClr val="5D5D8B"/>
        </a:accent1>
        <a:accent2>
          <a:srgbClr val="66CCFF"/>
        </a:accent2>
        <a:accent3>
          <a:srgbClr val="BEBECF"/>
        </a:accent3>
        <a:accent4>
          <a:srgbClr val="DADADA"/>
        </a:accent4>
        <a:accent5>
          <a:srgbClr val="B6B6C4"/>
        </a:accent5>
        <a:accent6>
          <a:srgbClr val="5CB9E7"/>
        </a:accent6>
        <a:hlink>
          <a:srgbClr val="CCECFF"/>
        </a:hlink>
        <a:folHlink>
          <a:srgbClr val="FFFFCC"/>
        </a:folHlink>
      </a:clrScheme>
      <a:clrMap bg1="dk2" tx1="lt1" bg2="dk1" tx2="lt2" accent1="accent1" accent2="accent2" accent3="accent3" accent4="accent4" accent5="accent5" accent6="accent6" hlink="hlink" folHlink="folHlink"/>
    </a:extraClrScheme>
    <a:extraClrScheme>
      <a:clrScheme name="1_Clouds 8">
        <a:dk1>
          <a:srgbClr val="000000"/>
        </a:dk1>
        <a:lt1>
          <a:srgbClr val="B9B9B9"/>
        </a:lt1>
        <a:dk2>
          <a:srgbClr val="8A8472"/>
        </a:dk2>
        <a:lt2>
          <a:srgbClr val="4D4D4D"/>
        </a:lt2>
        <a:accent1>
          <a:srgbClr val="EDEEE2"/>
        </a:accent1>
        <a:accent2>
          <a:srgbClr val="7FAA7E"/>
        </a:accent2>
        <a:accent3>
          <a:srgbClr val="D9D9D9"/>
        </a:accent3>
        <a:accent4>
          <a:srgbClr val="000000"/>
        </a:accent4>
        <a:accent5>
          <a:srgbClr val="F4F5EE"/>
        </a:accent5>
        <a:accent6>
          <a:srgbClr val="729A72"/>
        </a:accent6>
        <a:hlink>
          <a:srgbClr val="008000"/>
        </a:hlink>
        <a:folHlink>
          <a:srgbClr val="989400"/>
        </a:folHlink>
      </a:clrScheme>
      <a:clrMap bg1="lt1" tx1="dk1" bg2="lt2" tx2="dk2" accent1="accent1" accent2="accent2" accent3="accent3" accent4="accent4" accent5="accent5" accent6="accent6" hlink="hlink" folHlink="folHlink"/>
    </a:extraClrScheme>
    <a:extraClrScheme>
      <a:clrScheme name="1_Clouds 9">
        <a:dk1>
          <a:srgbClr val="000000"/>
        </a:dk1>
        <a:lt1>
          <a:srgbClr val="FEA24E"/>
        </a:lt1>
        <a:dk2>
          <a:srgbClr val="CC6600"/>
        </a:dk2>
        <a:lt2>
          <a:srgbClr val="808080"/>
        </a:lt2>
        <a:accent1>
          <a:srgbClr val="FBEECD"/>
        </a:accent1>
        <a:accent2>
          <a:srgbClr val="ECD044"/>
        </a:accent2>
        <a:accent3>
          <a:srgbClr val="FECEB2"/>
        </a:accent3>
        <a:accent4>
          <a:srgbClr val="000000"/>
        </a:accent4>
        <a:accent5>
          <a:srgbClr val="FDF5E3"/>
        </a:accent5>
        <a:accent6>
          <a:srgbClr val="D6BC3D"/>
        </a:accent6>
        <a:hlink>
          <a:srgbClr val="E42B00"/>
        </a:hlink>
        <a:folHlink>
          <a:srgbClr val="996633"/>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themeOverride>
</file>

<file path=ppt/theme/themeOverride10.xml><?xml version="1.0" encoding="utf-8"?>
<a:themeOverride xmlns:a="http://schemas.openxmlformats.org/drawingml/2006/main">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themeOverride>
</file>

<file path=ppt/theme/themeOverride11.xml><?xml version="1.0" encoding="utf-8"?>
<a:themeOverride xmlns:a="http://schemas.openxmlformats.org/drawingml/2006/main">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themeOverride>
</file>

<file path=ppt/theme/themeOverride2.xml><?xml version="1.0" encoding="utf-8"?>
<a:themeOverride xmlns:a="http://schemas.openxmlformats.org/drawingml/2006/main">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themeOverride>
</file>

<file path=ppt/theme/themeOverride3.xml><?xml version="1.0" encoding="utf-8"?>
<a:themeOverride xmlns:a="http://schemas.openxmlformats.org/drawingml/2006/main">
  <a:clrScheme name="">
    <a:dk1>
      <a:srgbClr val="9900FF"/>
    </a:dk1>
    <a:lt1>
      <a:srgbClr val="FF66FF"/>
    </a:lt1>
    <a:dk2>
      <a:srgbClr val="6600CC"/>
    </a:dk2>
    <a:lt2>
      <a:srgbClr val="808080"/>
    </a:lt2>
    <a:accent1>
      <a:srgbClr val="00CC99"/>
    </a:accent1>
    <a:accent2>
      <a:srgbClr val="3333CC"/>
    </a:accent2>
    <a:accent3>
      <a:srgbClr val="FFB8FF"/>
    </a:accent3>
    <a:accent4>
      <a:srgbClr val="8200DA"/>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themeOverride>
</file>

<file path=ppt/theme/themeOverride5.xml><?xml version="1.0" encoding="utf-8"?>
<a:themeOverride xmlns:a="http://schemas.openxmlformats.org/drawingml/2006/main">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themeOverride>
</file>

<file path=ppt/theme/themeOverride6.xml><?xml version="1.0" encoding="utf-8"?>
<a:themeOverride xmlns:a="http://schemas.openxmlformats.org/drawingml/2006/main">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themeOverride>
</file>

<file path=ppt/theme/themeOverride7.xml><?xml version="1.0" encoding="utf-8"?>
<a:themeOverride xmlns:a="http://schemas.openxmlformats.org/drawingml/2006/main">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themeOverride>
</file>

<file path=ppt/theme/themeOverride8.xml><?xml version="1.0" encoding="utf-8"?>
<a:themeOverride xmlns:a="http://schemas.openxmlformats.org/drawingml/2006/main">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themeOverride>
</file>

<file path=ppt/theme/themeOverride9.xml><?xml version="1.0" encoding="utf-8"?>
<a:themeOverride xmlns:a="http://schemas.openxmlformats.org/drawingml/2006/main">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themeOverride>
</file>

<file path=docProps/app.xml><?xml version="1.0" encoding="utf-8"?>
<Properties xmlns="http://schemas.openxmlformats.org/officeDocument/2006/extended-properties" xmlns:vt="http://schemas.openxmlformats.org/officeDocument/2006/docPropsVTypes">
  <Template/>
  <TotalTime>551</TotalTime>
  <Words>1673</Words>
  <Application>Microsoft Macintosh PowerPoint</Application>
  <PresentationFormat>On-screen Show (4:3)</PresentationFormat>
  <Paragraphs>242</Paragraphs>
  <Slides>31</Slides>
  <Notes>29</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31</vt:i4>
      </vt:variant>
    </vt:vector>
  </HeadingPairs>
  <TitlesOfParts>
    <vt:vector size="46" baseType="lpstr">
      <vt:lpstr>Times New Roman</vt:lpstr>
      <vt:lpstr>Arial</vt:lpstr>
      <vt:lpstr>Arial Black</vt:lpstr>
      <vt:lpstr>Wingdings</vt:lpstr>
      <vt:lpstr>ＭＳ Ｐゴシック</vt:lpstr>
      <vt:lpstr>Book Antiqua</vt:lpstr>
      <vt:lpstr>Wingdings 3</vt:lpstr>
      <vt:lpstr>Symbol</vt:lpstr>
      <vt:lpstr>Default Design</vt:lpstr>
      <vt:lpstr>Fireworks</vt:lpstr>
      <vt:lpstr>1_Default Design</vt:lpstr>
      <vt:lpstr>2_Default Design</vt:lpstr>
      <vt:lpstr>Clouds</vt:lpstr>
      <vt:lpstr>Orbit</vt:lpstr>
      <vt:lpstr>1_Clouds</vt:lpstr>
      <vt:lpstr>Presentation Suggestions</vt:lpstr>
      <vt:lpstr>A Sad Day on Sesame Street </vt:lpstr>
      <vt:lpstr>Example of a Bad Color Scheme</vt:lpstr>
      <vt:lpstr>Another Bad Color Scheme</vt:lpstr>
      <vt:lpstr>Distracting Backgrounds</vt:lpstr>
      <vt:lpstr>Regulation of Herbs and Drugs</vt:lpstr>
      <vt:lpstr>Text on Slides</vt:lpstr>
      <vt:lpstr>Decorating Your House for Halloween</vt:lpstr>
      <vt:lpstr>Halloween Decorations</vt:lpstr>
      <vt:lpstr>Plasmodium Life Cycle</vt:lpstr>
      <vt:lpstr>Plasmodium Life Cycle</vt:lpstr>
      <vt:lpstr>Summary of Helpful Points</vt:lpstr>
      <vt:lpstr>Summary of Helpful Points</vt:lpstr>
      <vt:lpstr>What is wrong with the following slides?</vt:lpstr>
      <vt:lpstr>THE CENTRAL DOGMA OF MOLECULAR BIOLOGY</vt:lpstr>
      <vt:lpstr>PowerPoint Presentation</vt:lpstr>
      <vt:lpstr>More Practice</vt:lpstr>
      <vt:lpstr>SOM Output</vt:lpstr>
      <vt:lpstr>PowerPoint Presentation</vt:lpstr>
      <vt:lpstr>URSIDAE (Bears) </vt:lpstr>
      <vt:lpstr>PowerPoint Presentation</vt:lpstr>
      <vt:lpstr>BLUNT END VS. STICKY END</vt:lpstr>
      <vt:lpstr>Miotics</vt:lpstr>
      <vt:lpstr>PowerPoint Presentation</vt:lpstr>
      <vt:lpstr>Energy Changes Associated with Changes of State</vt:lpstr>
      <vt:lpstr>PowerPoint Presentation</vt:lpstr>
      <vt:lpstr>The strands are held in position, binding easily to DNA polymerase, which catalyzes the elongation of the leading and lagging strands.  While the DNA polymerase on the leading strand can operate in a continuous fashion, RNA primer is needed repeatedly on the lagging strand to facilitate synthesis of Okazaki fragments.  </vt:lpstr>
      <vt:lpstr>Hydrophobic and Hydrophilic</vt:lpstr>
      <vt:lpstr>Hydrophobic versus Hydrophilic </vt:lpstr>
      <vt:lpstr>DFA – Results</vt:lpstr>
      <vt:lpstr>How Do Neural Networks Compute?</vt:lpstr>
    </vt:vector>
  </TitlesOfParts>
  <Company>ccsu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examples</dc:title>
  <dc:creator>mfurlong</dc:creator>
  <cp:lastModifiedBy>Jay Xu</cp:lastModifiedBy>
  <cp:revision>43</cp:revision>
  <dcterms:created xsi:type="dcterms:W3CDTF">2002-10-28T17:41:29Z</dcterms:created>
  <dcterms:modified xsi:type="dcterms:W3CDTF">2023-08-31T00:25:38Z</dcterms:modified>
</cp:coreProperties>
</file>