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258" r:id="rId4"/>
    <p:sldId id="260" r:id="rId5"/>
    <p:sldId id="261" r:id="rId6"/>
    <p:sldId id="288" r:id="rId7"/>
    <p:sldId id="265" r:id="rId8"/>
    <p:sldId id="284" r:id="rId9"/>
    <p:sldId id="266" r:id="rId10"/>
    <p:sldId id="293" r:id="rId11"/>
    <p:sldId id="270" r:id="rId12"/>
    <p:sldId id="292" r:id="rId13"/>
    <p:sldId id="273" r:id="rId14"/>
    <p:sldId id="289" r:id="rId15"/>
    <p:sldId id="282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4" orient="horz" pos="1185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ABA"/>
    <a:srgbClr val="D93339"/>
    <a:srgbClr val="007AFF"/>
    <a:srgbClr val="226AF1"/>
    <a:srgbClr val="2DBAFC"/>
    <a:srgbClr val="A9A9A9"/>
    <a:srgbClr val="E7E7E9"/>
    <a:srgbClr val="E6E5EB"/>
    <a:srgbClr val="28B924"/>
    <a:srgbClr val="5E4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5317" autoAdjust="0"/>
  </p:normalViewPr>
  <p:slideViewPr>
    <p:cSldViewPr snapToGrid="0" showGuides="1">
      <p:cViewPr varScale="1">
        <p:scale>
          <a:sx n="83" d="100"/>
          <a:sy n="83" d="100"/>
        </p:scale>
        <p:origin x="739" y="72"/>
      </p:cViewPr>
      <p:guideLst>
        <p:guide orient="horz" pos="2137"/>
        <p:guide pos="3840"/>
        <p:guide orient="horz" pos="414"/>
        <p:guide orient="horz" pos="1185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3048828090303566E-2"/>
          <c:y val="0.19994276765613178"/>
          <c:w val="0.93613811939745772"/>
          <c:h val="0.7104112856996005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7AFF"/>
            </a:solidFill>
            <a:ln>
              <a:noFill/>
            </a:ln>
            <a:effectLst/>
          </c:spPr>
          <c:cat>
            <c:strRef>
              <c:f>Sheet1!$A$2:$A$11</c:f>
              <c:strCache>
                <c:ptCount val="10"/>
                <c:pt idx="0">
                  <c:v>01</c:v>
                </c:pt>
                <c:pt idx="1">
                  <c:v>02</c:v>
                </c:pt>
                <c:pt idx="2">
                  <c:v>04</c:v>
                </c:pt>
                <c:pt idx="3">
                  <c:v>05</c:v>
                </c:pt>
                <c:pt idx="4">
                  <c:v>06</c:v>
                </c:pt>
                <c:pt idx="5">
                  <c:v>07</c:v>
                </c:pt>
                <c:pt idx="6">
                  <c:v>08</c:v>
                </c:pt>
                <c:pt idx="7">
                  <c:v>09</c:v>
                </c:pt>
                <c:pt idx="8">
                  <c:v>10</c:v>
                </c:pt>
                <c:pt idx="9">
                  <c:v>11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1-4C5F-B00D-F3197ACA5D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A9A9A9">
                <a:alpha val="80000"/>
              </a:srgbClr>
            </a:solidFill>
            <a:ln>
              <a:noFill/>
            </a:ln>
            <a:effectLst/>
          </c:spPr>
          <c:cat>
            <c:strRef>
              <c:f>Sheet1!$A$2:$A$11</c:f>
              <c:strCache>
                <c:ptCount val="10"/>
                <c:pt idx="0">
                  <c:v>01</c:v>
                </c:pt>
                <c:pt idx="1">
                  <c:v>02</c:v>
                </c:pt>
                <c:pt idx="2">
                  <c:v>04</c:v>
                </c:pt>
                <c:pt idx="3">
                  <c:v>05</c:v>
                </c:pt>
                <c:pt idx="4">
                  <c:v>06</c:v>
                </c:pt>
                <c:pt idx="5">
                  <c:v>07</c:v>
                </c:pt>
                <c:pt idx="6">
                  <c:v>08</c:v>
                </c:pt>
                <c:pt idx="7">
                  <c:v>09</c:v>
                </c:pt>
                <c:pt idx="8">
                  <c:v>10</c:v>
                </c:pt>
                <c:pt idx="9">
                  <c:v>11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9</c:v>
                </c:pt>
                <c:pt idx="7">
                  <c:v>13</c:v>
                </c:pt>
                <c:pt idx="8">
                  <c:v>15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81-4C5F-B00D-F3197ACA5D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465920"/>
        <c:axId val="596306848"/>
      </c:areaChart>
      <c:catAx>
        <c:axId val="72446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endParaRPr lang="zh-CN"/>
          </a:p>
        </c:txPr>
        <c:crossAx val="596306848"/>
        <c:crosses val="autoZero"/>
        <c:auto val="1"/>
        <c:lblAlgn val="ctr"/>
        <c:lblOffset val="100"/>
        <c:noMultiLvlLbl val="0"/>
      </c:catAx>
      <c:valAx>
        <c:axId val="596306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4465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+mn-ea"/>
          <a:ea typeface="+mn-ea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0D5D5-D9EA-497C-BB8F-47C2A6418A19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FCF3-9568-4335-AEEA-ADF4FFE94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8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4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11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3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4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7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59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12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16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41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5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7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FCF3-9568-4335-AEEA-ADF4FFE942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6BFCF3-9568-4335-AEEA-ADF4FFE942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43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E336E-11D8-4054-AE8B-FAA0A2FA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E2950C-C728-487D-9499-424079E63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E915C-10D5-4A4C-8ABE-5A80E1B2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01D406-E2BF-486E-B9D0-D210C2AA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5111A-6BD8-41FB-AB0F-53A5B508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7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FC9BA-87B0-46A6-9B5D-3DBAF8BA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9BA581-4850-44B0-9102-DFEC4FCFA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A7208-DE1D-4B87-AC51-249C0BC6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DF7E1-686B-463C-A1F3-AF98699C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45603-AA84-4A18-AF18-1D6AE169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BE1555-B209-424E-9F09-8B6CA76D2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0EF6D4-7489-475A-BB89-90637AC1C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1BF0D-658D-48C7-94B1-CA2D1E4B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4D92F-9516-499B-98C7-E8CBEAFD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AF09B-52D6-4CAA-B04B-23688257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6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四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7761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工作概述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8025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6F8934C2-53BC-4F5D-A560-E09AC3F06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1705509"/>
            <a:ext cx="4294067" cy="3446981"/>
          </a:xfrm>
          <a:custGeom>
            <a:avLst/>
            <a:gdLst>
              <a:gd name="connsiteX0" fmla="*/ 574508 w 4294067"/>
              <a:gd name="connsiteY0" fmla="*/ 0 h 3446981"/>
              <a:gd name="connsiteX1" fmla="*/ 3719559 w 4294067"/>
              <a:gd name="connsiteY1" fmla="*/ 0 h 3446981"/>
              <a:gd name="connsiteX2" fmla="*/ 4294067 w 4294067"/>
              <a:gd name="connsiteY2" fmla="*/ 574508 h 3446981"/>
              <a:gd name="connsiteX3" fmla="*/ 4294067 w 4294067"/>
              <a:gd name="connsiteY3" fmla="*/ 2872473 h 3446981"/>
              <a:gd name="connsiteX4" fmla="*/ 3719559 w 4294067"/>
              <a:gd name="connsiteY4" fmla="*/ 3446981 h 3446981"/>
              <a:gd name="connsiteX5" fmla="*/ 574508 w 4294067"/>
              <a:gd name="connsiteY5" fmla="*/ 3446981 h 3446981"/>
              <a:gd name="connsiteX6" fmla="*/ 0 w 4294067"/>
              <a:gd name="connsiteY6" fmla="*/ 2872473 h 3446981"/>
              <a:gd name="connsiteX7" fmla="*/ 0 w 4294067"/>
              <a:gd name="connsiteY7" fmla="*/ 574508 h 3446981"/>
              <a:gd name="connsiteX8" fmla="*/ 574508 w 4294067"/>
              <a:gd name="connsiteY8" fmla="*/ 0 h 34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4067" h="3446981">
                <a:moveTo>
                  <a:pt x="574508" y="0"/>
                </a:moveTo>
                <a:lnTo>
                  <a:pt x="3719559" y="0"/>
                </a:lnTo>
                <a:cubicBezTo>
                  <a:pt x="4036851" y="0"/>
                  <a:pt x="4294067" y="257216"/>
                  <a:pt x="4294067" y="574508"/>
                </a:cubicBezTo>
                <a:lnTo>
                  <a:pt x="4294067" y="2872473"/>
                </a:lnTo>
                <a:cubicBezTo>
                  <a:pt x="4294067" y="3189765"/>
                  <a:pt x="4036851" y="3446981"/>
                  <a:pt x="3719559" y="3446981"/>
                </a:cubicBezTo>
                <a:lnTo>
                  <a:pt x="574508" y="3446981"/>
                </a:lnTo>
                <a:cubicBezTo>
                  <a:pt x="257216" y="3446981"/>
                  <a:pt x="0" y="3189765"/>
                  <a:pt x="0" y="2872473"/>
                </a:cubicBezTo>
                <a:lnTo>
                  <a:pt x="0" y="574508"/>
                </a:lnTo>
                <a:cubicBezTo>
                  <a:pt x="0" y="257216"/>
                  <a:pt x="257216" y="0"/>
                  <a:pt x="574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3279FC8E-4F65-4E8F-AFFC-1689EABC43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125201" y="1705509"/>
            <a:ext cx="4294067" cy="3446981"/>
          </a:xfrm>
          <a:custGeom>
            <a:avLst/>
            <a:gdLst>
              <a:gd name="connsiteX0" fmla="*/ 574508 w 4294067"/>
              <a:gd name="connsiteY0" fmla="*/ 0 h 3446981"/>
              <a:gd name="connsiteX1" fmla="*/ 3719559 w 4294067"/>
              <a:gd name="connsiteY1" fmla="*/ 0 h 3446981"/>
              <a:gd name="connsiteX2" fmla="*/ 4294067 w 4294067"/>
              <a:gd name="connsiteY2" fmla="*/ 574508 h 3446981"/>
              <a:gd name="connsiteX3" fmla="*/ 4294067 w 4294067"/>
              <a:gd name="connsiteY3" fmla="*/ 2872473 h 3446981"/>
              <a:gd name="connsiteX4" fmla="*/ 3719559 w 4294067"/>
              <a:gd name="connsiteY4" fmla="*/ 3446981 h 3446981"/>
              <a:gd name="connsiteX5" fmla="*/ 574508 w 4294067"/>
              <a:gd name="connsiteY5" fmla="*/ 3446981 h 3446981"/>
              <a:gd name="connsiteX6" fmla="*/ 0 w 4294067"/>
              <a:gd name="connsiteY6" fmla="*/ 2872473 h 3446981"/>
              <a:gd name="connsiteX7" fmla="*/ 0 w 4294067"/>
              <a:gd name="connsiteY7" fmla="*/ 574508 h 3446981"/>
              <a:gd name="connsiteX8" fmla="*/ 574508 w 4294067"/>
              <a:gd name="connsiteY8" fmla="*/ 0 h 34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4067" h="3446981">
                <a:moveTo>
                  <a:pt x="574508" y="0"/>
                </a:moveTo>
                <a:lnTo>
                  <a:pt x="3719559" y="0"/>
                </a:lnTo>
                <a:cubicBezTo>
                  <a:pt x="4036851" y="0"/>
                  <a:pt x="4294067" y="257216"/>
                  <a:pt x="4294067" y="574508"/>
                </a:cubicBezTo>
                <a:lnTo>
                  <a:pt x="4294067" y="2872473"/>
                </a:lnTo>
                <a:cubicBezTo>
                  <a:pt x="4294067" y="3189765"/>
                  <a:pt x="4036851" y="3446981"/>
                  <a:pt x="3719559" y="3446981"/>
                </a:cubicBezTo>
                <a:lnTo>
                  <a:pt x="574508" y="3446981"/>
                </a:lnTo>
                <a:cubicBezTo>
                  <a:pt x="257216" y="3446981"/>
                  <a:pt x="0" y="3189765"/>
                  <a:pt x="0" y="2872473"/>
                </a:cubicBezTo>
                <a:lnTo>
                  <a:pt x="0" y="574508"/>
                </a:lnTo>
                <a:cubicBezTo>
                  <a:pt x="0" y="257216"/>
                  <a:pt x="257216" y="0"/>
                  <a:pt x="574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EDE4803-3974-4542-9B95-183CEE789D3F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4FFB54-189E-4BE1-95C4-D0EAFCA54FDC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86F24FF-3B32-46BF-8A57-7D4C40E494A9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9D324B55-ECFC-4093-A980-0951F924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69C7B1D-384E-4734-8919-86BF56B3B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D69F42E-8695-497C-B6B0-A075685F42F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工作概述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BFF17A3-99DE-448B-95BA-25F4AF8AC284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0FE142B-9067-496E-BA0B-FFCDE20F2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C84FF46-2E49-4F35-8395-ABD9FD454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76A2777-1939-475F-857D-5566541F6F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4993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业绩分析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293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5DD0C9E-81F3-4532-9FEC-95310E7210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218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12">
            <a:extLst>
              <a:ext uri="{FF2B5EF4-FFF2-40B4-BE49-F238E27FC236}">
                <a16:creationId xmlns:a16="http://schemas.microsoft.com/office/drawing/2014/main" id="{065A6604-E2D4-4CED-823F-3DE994834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01076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09A35376-A915-4101-BE90-26064EC33F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4885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2">
            <a:extLst>
              <a:ext uri="{FF2B5EF4-FFF2-40B4-BE49-F238E27FC236}">
                <a16:creationId xmlns:a16="http://schemas.microsoft.com/office/drawing/2014/main" id="{115965BA-095C-4B8D-B7FC-CEFABBE46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088922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2">
            <a:extLst>
              <a:ext uri="{FF2B5EF4-FFF2-40B4-BE49-F238E27FC236}">
                <a16:creationId xmlns:a16="http://schemas.microsoft.com/office/drawing/2014/main" id="{66AC1121-4AD1-40D7-95F8-AD6A6E03A8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627078" y="1102010"/>
            <a:ext cx="2524531" cy="3738278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53EA429-CE16-448E-B01F-CECA83FC6F9C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3519AA3-C91F-4270-BD50-A829D57E49AD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3F1CB65-E81D-4FE2-8F8B-68B1BC4D7CFB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10A3E27B-8726-442C-8821-82A84442E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8A5E4DC9-5D9A-4049-9B93-1C42762F7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D571E40-CF7A-4E7E-9197-E674117202F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业绩分析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3129484-35F4-4BC5-A602-B28E22EE5201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39295FD-E7D5-41CE-A15A-23DFA246B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0334EEC-89B7-455F-BEE6-84D883E0C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3BBE5EE-96A5-4673-8170-D48846FF3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397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27997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三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图片占位符 50">
            <a:extLst>
              <a:ext uri="{FF2B5EF4-FFF2-40B4-BE49-F238E27FC236}">
                <a16:creationId xmlns:a16="http://schemas.microsoft.com/office/drawing/2014/main" id="{48BAD551-F47C-40A5-AC7F-447E01B567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7620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7F8E4801-BB56-46F9-B9BF-DF6DE821F3D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86412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DCC7DCE1-7936-4518-A8E4-6C8CE01895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65206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F2D85D02-5680-4D25-9ADF-58A513BABC8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0" y="1604209"/>
            <a:ext cx="2240380" cy="2129814"/>
          </a:xfrm>
          <a:custGeom>
            <a:avLst/>
            <a:gdLst>
              <a:gd name="connsiteX0" fmla="*/ 450944 w 2240380"/>
              <a:gd name="connsiteY0" fmla="*/ 0 h 2129814"/>
              <a:gd name="connsiteX1" fmla="*/ 1789436 w 2240380"/>
              <a:gd name="connsiteY1" fmla="*/ 0 h 2129814"/>
              <a:gd name="connsiteX2" fmla="*/ 2240380 w 2240380"/>
              <a:gd name="connsiteY2" fmla="*/ 450944 h 2129814"/>
              <a:gd name="connsiteX3" fmla="*/ 2240380 w 2240380"/>
              <a:gd name="connsiteY3" fmla="*/ 2129814 h 2129814"/>
              <a:gd name="connsiteX4" fmla="*/ 0 w 2240380"/>
              <a:gd name="connsiteY4" fmla="*/ 2129814 h 2129814"/>
              <a:gd name="connsiteX5" fmla="*/ 0 w 2240380"/>
              <a:gd name="connsiteY5" fmla="*/ 450944 h 2129814"/>
              <a:gd name="connsiteX6" fmla="*/ 450944 w 2240380"/>
              <a:gd name="connsiteY6" fmla="*/ 0 h 212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0380" h="2129814">
                <a:moveTo>
                  <a:pt x="450944" y="0"/>
                </a:moveTo>
                <a:lnTo>
                  <a:pt x="1789436" y="0"/>
                </a:lnTo>
                <a:cubicBezTo>
                  <a:pt x="2038485" y="0"/>
                  <a:pt x="2240380" y="201895"/>
                  <a:pt x="2240380" y="450944"/>
                </a:cubicBezTo>
                <a:lnTo>
                  <a:pt x="2240380" y="2129814"/>
                </a:lnTo>
                <a:lnTo>
                  <a:pt x="0" y="2129814"/>
                </a:lnTo>
                <a:lnTo>
                  <a:pt x="0" y="450944"/>
                </a:lnTo>
                <a:cubicBezTo>
                  <a:pt x="0" y="201895"/>
                  <a:pt x="201895" y="0"/>
                  <a:pt x="450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0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74EC44AB-910A-4768-BD77-30B7E90E7B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296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3BA54065-5340-4135-8484-3971906C3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360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8840A417-E775-4970-8819-B943C78F88F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84240" y="1188083"/>
            <a:ext cx="2407920" cy="2408400"/>
          </a:xfrm>
          <a:custGeom>
            <a:avLst/>
            <a:gdLst>
              <a:gd name="connsiteX0" fmla="*/ 401328 w 2407920"/>
              <a:gd name="connsiteY0" fmla="*/ 0 h 2408400"/>
              <a:gd name="connsiteX1" fmla="*/ 2006592 w 2407920"/>
              <a:gd name="connsiteY1" fmla="*/ 0 h 2408400"/>
              <a:gd name="connsiteX2" fmla="*/ 2407920 w 2407920"/>
              <a:gd name="connsiteY2" fmla="*/ 401328 h 2408400"/>
              <a:gd name="connsiteX3" fmla="*/ 2407920 w 2407920"/>
              <a:gd name="connsiteY3" fmla="*/ 2007072 h 2408400"/>
              <a:gd name="connsiteX4" fmla="*/ 2006592 w 2407920"/>
              <a:gd name="connsiteY4" fmla="*/ 2408400 h 2408400"/>
              <a:gd name="connsiteX5" fmla="*/ 401328 w 2407920"/>
              <a:gd name="connsiteY5" fmla="*/ 2408400 h 2408400"/>
              <a:gd name="connsiteX6" fmla="*/ 0 w 2407920"/>
              <a:gd name="connsiteY6" fmla="*/ 2007072 h 2408400"/>
              <a:gd name="connsiteX7" fmla="*/ 0 w 2407920"/>
              <a:gd name="connsiteY7" fmla="*/ 401328 h 2408400"/>
              <a:gd name="connsiteX8" fmla="*/ 401328 w 2407920"/>
              <a:gd name="connsiteY8" fmla="*/ 0 h 240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7920" h="2408400">
                <a:moveTo>
                  <a:pt x="401328" y="0"/>
                </a:moveTo>
                <a:lnTo>
                  <a:pt x="2006592" y="0"/>
                </a:lnTo>
                <a:cubicBezTo>
                  <a:pt x="2228239" y="0"/>
                  <a:pt x="2407920" y="179681"/>
                  <a:pt x="2407920" y="401328"/>
                </a:cubicBezTo>
                <a:lnTo>
                  <a:pt x="2407920" y="2007072"/>
                </a:lnTo>
                <a:cubicBezTo>
                  <a:pt x="2407920" y="2228719"/>
                  <a:pt x="2228239" y="2408400"/>
                  <a:pt x="2006592" y="2408400"/>
                </a:cubicBezTo>
                <a:lnTo>
                  <a:pt x="401328" y="2408400"/>
                </a:lnTo>
                <a:cubicBezTo>
                  <a:pt x="179681" y="2408400"/>
                  <a:pt x="0" y="2228719"/>
                  <a:pt x="0" y="2007072"/>
                </a:cubicBezTo>
                <a:lnTo>
                  <a:pt x="0" y="401328"/>
                </a:lnTo>
                <a:cubicBezTo>
                  <a:pt x="0" y="179681"/>
                  <a:pt x="179681" y="0"/>
                  <a:pt x="4013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CED5AE-3731-498A-8F44-7B7AD449109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32C914-7FAA-4EDF-9D51-B33DB2E5984C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D2D9289-19F0-4E89-8373-BBF366B438B9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DF76273B-C9CF-407E-9475-A4ABAEC7C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A97249BA-58D3-45C5-8E6B-B1240E73F0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42D3A9A-8D4C-4E25-861F-785E5848C326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成果展示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96FABC-DC29-434A-82B3-ADC5EB2523A1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3796702-5A93-4342-BFF6-CAE999EC5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A1BDEF7E-0748-4FCB-B486-AD817374B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DE2D9968-1334-4804-AABA-0489602F0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81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35BD5-94AC-4DB5-A62C-E1F477CF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E2B49-DBC0-414B-8A87-908A8BAD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07E14-3349-4744-928B-B120B24F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415F2-1E11-4B1D-8494-2216093D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565B9-A418-41AD-99F4-113D8659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部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94A489CD-DF67-4A6E-80A4-51F7469749D7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C88CDD-E30D-47E2-9543-36D0573EA4C2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B1CB121-A148-454E-84B7-3E26B57C4DD8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CD4A0CDC-71DD-4253-B3B2-7F310B25BE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8AB75E8D-2739-4C42-89AA-3E3D20004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37DC5AC-2620-422A-8FEF-6EE4E1CFA08C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290DDC0-8D22-4762-A271-18798DE46648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AF0418F-D6CB-409B-BE13-73157894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C539B30-6D05-4385-8E2B-19A800EB5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8EA8727-5D95-470B-AC81-4BE12C3E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859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548B0E0-37ED-48AF-8D21-715603FC6122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E576320-7AEB-4B60-AB60-430E29684033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7FA2B6E-3402-4786-A1CC-7BCFD6B9DF16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BB3B87B-992B-40DD-B4CC-EBFC794FA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45CA789F-06FE-41C1-8244-B3C79B3CB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2B34DFD-7E5E-489E-B4D7-82AEDAF30FA0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0D0A5ED-C535-425A-AF73-887225008A3D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90E781D-873E-43D0-88EF-03B2D53A1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0F3DED5-6319-4DFD-B81D-4CBF9178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5BA4446-1CEB-4A9A-A153-166826E33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153AA4A5-E514-4E36-8784-1F1778C509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239" y="1765301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21">
            <a:extLst>
              <a:ext uri="{FF2B5EF4-FFF2-40B4-BE49-F238E27FC236}">
                <a16:creationId xmlns:a16="http://schemas.microsoft.com/office/drawing/2014/main" id="{A8D61C7F-9C64-4150-91FC-437A1A986A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67567" y="1765301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1">
            <a:extLst>
              <a:ext uri="{FF2B5EF4-FFF2-40B4-BE49-F238E27FC236}">
                <a16:creationId xmlns:a16="http://schemas.microsoft.com/office/drawing/2014/main" id="{85727417-7CA1-4595-8EB9-F08F7138C1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8130" y="3921918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21">
            <a:extLst>
              <a:ext uri="{FF2B5EF4-FFF2-40B4-BE49-F238E27FC236}">
                <a16:creationId xmlns:a16="http://schemas.microsoft.com/office/drawing/2014/main" id="{6F946DDA-4DC3-4CDC-A9BE-3019E22036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78226" y="3921918"/>
            <a:ext cx="2395108" cy="1627982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21">
            <a:extLst>
              <a:ext uri="{FF2B5EF4-FFF2-40B4-BE49-F238E27FC236}">
                <a16:creationId xmlns:a16="http://schemas.microsoft.com/office/drawing/2014/main" id="{E11696D9-4E93-4574-BA65-8D44644C90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58418" y="3563936"/>
            <a:ext cx="2395108" cy="1985963"/>
          </a:xfrm>
          <a:prstGeom prst="round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96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A8CA72F-8460-4702-AEA2-CB20B99E6B51}"/>
              </a:ext>
            </a:extLst>
          </p:cNvPr>
          <p:cNvGrpSpPr/>
          <p:nvPr userDrawn="1"/>
        </p:nvGrpSpPr>
        <p:grpSpPr>
          <a:xfrm>
            <a:off x="0" y="0"/>
            <a:ext cx="12192000" cy="661012"/>
            <a:chOff x="0" y="0"/>
            <a:chExt cx="12192000" cy="6610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A22B38-D62B-412E-AD09-ACF3093F8B65}"/>
                </a:ext>
              </a:extLst>
            </p:cNvPr>
            <p:cNvSpPr/>
            <p:nvPr/>
          </p:nvSpPr>
          <p:spPr>
            <a:xfrm>
              <a:off x="0" y="0"/>
              <a:ext cx="12192000" cy="661012"/>
            </a:xfrm>
            <a:prstGeom prst="rect">
              <a:avLst/>
            </a:prstGeom>
            <a:solidFill>
              <a:srgbClr val="E7E7E9"/>
            </a:solidFill>
            <a:ln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98F5823-8957-4A49-88C3-8488C8DA9974}"/>
                </a:ext>
              </a:extLst>
            </p:cNvPr>
            <p:cNvGrpSpPr/>
            <p:nvPr/>
          </p:nvGrpSpPr>
          <p:grpSpPr>
            <a:xfrm rot="5400000">
              <a:off x="641564" y="274949"/>
              <a:ext cx="279714" cy="172192"/>
              <a:chOff x="5722295" y="5459104"/>
              <a:chExt cx="741073" cy="184951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F5BBC02-C7F8-4B56-81CE-8C60E0655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2295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AEA6A7A-2085-463C-861A-C3B4675459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89663" y="5459104"/>
                <a:ext cx="373705" cy="184951"/>
              </a:xfrm>
              <a:prstGeom prst="line">
                <a:avLst/>
              </a:prstGeom>
              <a:ln w="31750">
                <a:solidFill>
                  <a:srgbClr val="007A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1E24295-FD9D-4286-AF71-45655F89CE51}"/>
                </a:ext>
              </a:extLst>
            </p:cNvPr>
            <p:cNvSpPr txBox="1"/>
            <p:nvPr/>
          </p:nvSpPr>
          <p:spPr>
            <a:xfrm>
              <a:off x="1006130" y="191768"/>
              <a:ext cx="12818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7A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未来计划</a:t>
              </a:r>
              <a:endParaRPr lang="en-US" altLang="zh-CN" sz="1600" dirty="0">
                <a:solidFill>
                  <a:srgbClr val="007AFF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EF31CBA-3A80-4481-922C-687CFAB0452A}"/>
                </a:ext>
              </a:extLst>
            </p:cNvPr>
            <p:cNvGrpSpPr/>
            <p:nvPr/>
          </p:nvGrpSpPr>
          <p:grpSpPr>
            <a:xfrm>
              <a:off x="11028675" y="221187"/>
              <a:ext cx="468000" cy="279716"/>
              <a:chOff x="5475015" y="2767289"/>
              <a:chExt cx="154935" cy="81915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0D670F3-344E-4C3F-8A8C-70692213A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767289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F2B9881-0372-42C4-9FD7-81B108507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08247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D6D27D14-69A0-4EEA-8E9B-53A54D0FD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15" y="2849204"/>
                <a:ext cx="154935" cy="0"/>
              </a:xfrm>
              <a:prstGeom prst="line">
                <a:avLst/>
              </a:prstGeom>
              <a:ln w="381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65C37968-5451-49D0-96B7-E04C22CE45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6FCCE973-F522-446B-B9E7-ED8101B73F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74919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E89D049D-5692-4CC8-9E9D-34FB819B8C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49839" y="1691640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C5626581-9036-43F4-9148-2DEEB51DE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311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76FE3747-2C0B-4AC2-B856-4C9E4C7856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819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334C42E2-12B5-4939-9FCB-058A9C3BAA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327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B7BD079F-8777-48DE-92CE-C602C03A64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4271645" y="3914578"/>
            <a:ext cx="4907280" cy="2087880"/>
          </a:xfrm>
          <a:prstGeom prst="roundRect">
            <a:avLst/>
          </a:pr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84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5BF3B-9C58-4A57-B11C-FB3DB864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042B0-E85C-4FFB-9586-7E4DE1E8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A8F4-2566-4E34-ACA2-1649075A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B833B-50FC-4AFF-B2F1-1FBA4C7C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E3428-7D30-4870-9CE7-F912908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27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C46B3-AC6D-456F-BB65-3E8C26C0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C94BD-25A1-4694-974F-92BA5E9F6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3EC0C-3479-4081-A527-807335FB9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4A08D-9F58-40D1-97E6-9CA7A58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C2833-EE47-49FC-B886-39FAD89E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9B82B-0E57-4412-B227-2DF30C9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2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A923-1443-41A0-A4E3-DDBD4E34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1065C-80CF-4C6F-A474-4002E176F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E16BC-A914-433A-8C18-5F5D40CAE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F6B00-ADF1-41E7-9B61-F84981C0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A040AC-399E-4941-A25F-FF00BE25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FE132-C71F-495F-BA58-FBA1DE1D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97675-DE16-4737-AEBB-2352CC3C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5E8813-08F9-4FED-A443-410B879F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25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7F54-DBFD-406F-A7D9-BC4BA38A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AEBA32-C8F6-4998-A5EE-BB5F44AB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917339-4E24-4C0E-B189-2B5C54A4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4B5F8B-8C9C-4D11-A903-40ABDF54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2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556871-E0C7-440B-B909-12A39F2A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AC96A0-F268-4E3E-8196-97EADD71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3184E-55A4-4B19-9FB3-E88C7425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38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09BDE-3CA2-4C0B-B8E6-650704A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D77B7-BEDF-4B39-A3C0-0C02BF17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7685D-9DF0-4E18-A71E-DD454BBC7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14F51-6DA0-4BB4-9DA4-D413C042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F6CCB-EE30-433E-88AB-0593E63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D7DC42-1632-4644-96BC-763F0853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586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37EDF-98DD-4D35-8119-EE6B3D75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3249B4-B752-46AE-B797-3F5A50179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BB705-6598-4F6B-ACC3-E21F1A99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F4D17-8B1B-42B8-8541-5994039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B0BA8-23B0-4CC6-8EFB-5F0A7E5C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83C3E-F0AD-4A2B-B8F3-98DF9C93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9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77C98-F670-408B-9ACF-144B06F5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33A4F8-797F-4055-BE36-445E6D59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8236F-A83C-4016-895B-31E4335C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1770E-15D5-4599-AEFA-B2AA261A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FF393-EE56-4738-A68D-81C18025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671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76A30-2EB3-4ED6-A319-FB382BFB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A9BA7-EE12-4401-8097-8439963E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BA732-E796-4AF6-81FF-A493034E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A97A-8C29-4FC8-9BAF-F8AF1259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C1C98-53B6-49B5-A073-EF915979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0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A6900A-58A0-4587-B487-3ED7CA850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2C620D-992D-4633-9628-7847EB6F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D6292-139E-4C3B-A7A3-92984E80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9A4A5-4E32-481F-A5D8-6E75C11A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A4764-6E73-498E-B733-85E66A3B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C7768-7021-4E58-A846-930B841A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0384B-1A92-4768-87F6-602ED90FD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0D1DF-7BAD-4303-9100-0CA2A447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1FAC2-CAE9-4C85-A906-BB5D6A28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28BEE-68E8-4D90-A6A8-2D45844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E20BF-ADCE-4BB1-B165-94F011A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1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774A0-A4D1-4809-B9B9-0E9BB0A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235B1-5C8A-48DB-8C69-98A60D8E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4D01A4-4207-4D26-BD02-39FB6429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55D0D-25A6-440D-B68B-93BB3B5CF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22924-A78A-4C3A-B510-343897049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4C310F-3153-4727-9ACD-3750A64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ECFA5A-EE37-41A9-A9F8-14644779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3E5E6-C670-4797-9282-FB4E1539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8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21F7-A120-4B44-A5CC-6C026590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D22E8B-187A-4B54-B211-084CD069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FC862C-E306-455B-A105-AEF7A0B9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43DA0-F5E9-4A8E-8335-E2845F18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0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6675F9-DB82-4E0A-9633-96EB294A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F53EE-28EB-4C47-89BB-F5964AD6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D1B5CB-520A-4688-8222-D22C8754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2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DB66C-07B4-4611-B422-EE719124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8C371-6DD3-45E2-9117-3FFAD26E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BF8FB-6D00-4C52-95B2-396DCE84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87BBA-D6A1-43B6-808C-28D1A3DE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90103-7040-402C-BC04-506F70CC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1F19D-E076-4491-B281-F2D94C59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8011F-E0AE-4FBA-9C3B-4E3007D0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85C10-491C-41D4-A20D-1C765C620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EBB08-3218-4A90-873C-21017B84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D10C4-D658-4112-B497-333385D1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5A2CEC-9B0D-4A18-8EA1-C0DA1711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0E0DD1-AAFC-4C4A-B96C-438E516B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9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865F5E-AFEA-41D5-99EF-3754B43A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01A6A-8407-417D-BE7F-A39EB0B9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9F5A-E26B-4326-8937-7C31DA256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8DC47-2A04-4F77-8131-9290AA841C0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AF36C-8F8B-4294-8233-3349F9BA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FB0AF-0FBF-46A5-A16D-8A5B02A53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B17A-507D-4F23-86E9-B11A8AC1D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9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D6E080-F779-4535-84B1-C2AE31A3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8A0CD-ABCC-4BF8-8A8B-BAB4535A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8B8A5-788D-48BD-9C03-781397C35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D29C-35A3-4D35-81D2-3AA60EC3AA35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CB85E-1DA3-45D1-9713-EF7179157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AB737-CFB7-4D90-945C-46566BC0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6AE9-24E4-47C0-BC3A-D5B1B6C5A6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695E18-31DE-4629-8FE4-F57369E317B2}"/>
              </a:ext>
            </a:extLst>
          </p:cNvPr>
          <p:cNvCxnSpPr>
            <a:cxnSpLocks/>
          </p:cNvCxnSpPr>
          <p:nvPr userDrawn="1"/>
        </p:nvCxnSpPr>
        <p:spPr>
          <a:xfrm>
            <a:off x="5458022" y="6561138"/>
            <a:ext cx="1275956" cy="0"/>
          </a:xfrm>
          <a:prstGeom prst="line">
            <a:avLst/>
          </a:prstGeom>
          <a:ln w="444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2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74" r:id="rId5"/>
    <p:sldLayoutId id="2147483676" r:id="rId6"/>
    <p:sldLayoutId id="2147483675" r:id="rId7"/>
    <p:sldLayoutId id="2147483677" r:id="rId8"/>
    <p:sldLayoutId id="2147483681" r:id="rId9"/>
    <p:sldLayoutId id="214748367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FB2EEB-A169-4AE4-A1AC-05A80DE3CD7C}"/>
              </a:ext>
            </a:extLst>
          </p:cNvPr>
          <p:cNvSpPr/>
          <p:nvPr/>
        </p:nvSpPr>
        <p:spPr>
          <a:xfrm>
            <a:off x="312420" y="593725"/>
            <a:ext cx="11567160" cy="5670545"/>
          </a:xfrm>
          <a:prstGeom prst="roundRect">
            <a:avLst>
              <a:gd name="adj" fmla="val 7976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D0E089-52B2-4BFA-9D31-80B6BAAC5DCC}"/>
              </a:ext>
            </a:extLst>
          </p:cNvPr>
          <p:cNvSpPr txBox="1"/>
          <p:nvPr/>
        </p:nvSpPr>
        <p:spPr>
          <a:xfrm>
            <a:off x="4575810" y="1604150"/>
            <a:ext cx="304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AAA3A2-20BA-444D-A252-1575DE134A92}"/>
              </a:ext>
            </a:extLst>
          </p:cNvPr>
          <p:cNvSpPr txBox="1"/>
          <p:nvPr/>
        </p:nvSpPr>
        <p:spPr>
          <a:xfrm>
            <a:off x="1102470" y="2815873"/>
            <a:ext cx="9987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 err="1">
                <a:solidFill>
                  <a:schemeClr val="bg1"/>
                </a:solidFill>
                <a:cs typeface="+mn-ea"/>
                <a:sym typeface="+mn-lt"/>
              </a:rPr>
              <a:t>MemoWithMindmap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&lt;sub title&gt;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1BC4648-3D61-4A45-AB95-CCC26705CA83}"/>
              </a:ext>
            </a:extLst>
          </p:cNvPr>
          <p:cNvGrpSpPr/>
          <p:nvPr/>
        </p:nvGrpSpPr>
        <p:grpSpPr>
          <a:xfrm>
            <a:off x="3445235" y="4406226"/>
            <a:ext cx="2272531" cy="538608"/>
            <a:chOff x="5137692" y="3360294"/>
            <a:chExt cx="1904842" cy="53860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837DA4E-35C0-484C-A1A1-BFDA0C589AEA}"/>
                </a:ext>
              </a:extLst>
            </p:cNvPr>
            <p:cNvSpPr txBox="1"/>
            <p:nvPr/>
          </p:nvSpPr>
          <p:spPr>
            <a:xfrm>
              <a:off x="5450114" y="3375682"/>
              <a:ext cx="1592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汇报人 徐超信 王俊涵 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CFE4353E-CBD0-46CD-872F-09401D0F91D2}"/>
                </a:ext>
              </a:extLst>
            </p:cNvPr>
            <p:cNvGrpSpPr/>
            <p:nvPr/>
          </p:nvGrpSpPr>
          <p:grpSpPr>
            <a:xfrm>
              <a:off x="5137692" y="3360294"/>
              <a:ext cx="340285" cy="338554"/>
              <a:chOff x="5137692" y="3360294"/>
              <a:chExt cx="340285" cy="338554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651CDA2D-6142-43EB-A7FC-5262D4EA5B37}"/>
                  </a:ext>
                </a:extLst>
              </p:cNvPr>
              <p:cNvSpPr/>
              <p:nvPr/>
            </p:nvSpPr>
            <p:spPr>
              <a:xfrm>
                <a:off x="5137692" y="3360294"/>
                <a:ext cx="340285" cy="338554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5BF364"/>
                  </a:gs>
                  <a:gs pos="100000">
                    <a:srgbClr val="28B924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174">
                <a:extLst>
                  <a:ext uri="{FF2B5EF4-FFF2-40B4-BE49-F238E27FC236}">
                    <a16:creationId xmlns:a16="http://schemas.microsoft.com/office/drawing/2014/main" id="{B0373270-28FD-42AD-AEE2-00C3079A015C}"/>
                  </a:ext>
                </a:extLst>
              </p:cNvPr>
              <p:cNvSpPr/>
              <p:nvPr/>
            </p:nvSpPr>
            <p:spPr>
              <a:xfrm>
                <a:off x="5201449" y="3423186"/>
                <a:ext cx="212770" cy="2127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19406"/>
                      <a:pt x="21600" y="19406"/>
                      <a:pt x="21600" y="19406"/>
                    </a:cubicBezTo>
                    <a:cubicBezTo>
                      <a:pt x="21600" y="18225"/>
                      <a:pt x="20925" y="17381"/>
                      <a:pt x="19913" y="17044"/>
                    </a:cubicBezTo>
                    <a:cubicBezTo>
                      <a:pt x="19913" y="17044"/>
                      <a:pt x="19913" y="17044"/>
                      <a:pt x="19913" y="17044"/>
                    </a:cubicBezTo>
                    <a:cubicBezTo>
                      <a:pt x="19744" y="16875"/>
                      <a:pt x="14681" y="15694"/>
                      <a:pt x="14006" y="14175"/>
                    </a:cubicBezTo>
                    <a:cubicBezTo>
                      <a:pt x="13669" y="13500"/>
                      <a:pt x="14006" y="12656"/>
                      <a:pt x="14344" y="12150"/>
                    </a:cubicBezTo>
                    <a:cubicBezTo>
                      <a:pt x="14513" y="11981"/>
                      <a:pt x="14681" y="11644"/>
                      <a:pt x="14850" y="11475"/>
                    </a:cubicBezTo>
                    <a:cubicBezTo>
                      <a:pt x="14850" y="11475"/>
                      <a:pt x="14850" y="11475"/>
                      <a:pt x="14850" y="11475"/>
                    </a:cubicBezTo>
                    <a:cubicBezTo>
                      <a:pt x="14850" y="11475"/>
                      <a:pt x="14850" y="11475"/>
                      <a:pt x="14850" y="11475"/>
                    </a:cubicBezTo>
                    <a:cubicBezTo>
                      <a:pt x="15694" y="10125"/>
                      <a:pt x="16369" y="8269"/>
                      <a:pt x="16369" y="6075"/>
                    </a:cubicBezTo>
                    <a:cubicBezTo>
                      <a:pt x="16538" y="2700"/>
                      <a:pt x="13838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10800" y="0"/>
                      <a:pt x="10800" y="0"/>
                      <a:pt x="10800" y="0"/>
                    </a:cubicBezTo>
                    <a:cubicBezTo>
                      <a:pt x="7762" y="0"/>
                      <a:pt x="5062" y="2700"/>
                      <a:pt x="5231" y="6075"/>
                    </a:cubicBezTo>
                    <a:cubicBezTo>
                      <a:pt x="5231" y="8269"/>
                      <a:pt x="5906" y="10125"/>
                      <a:pt x="6750" y="11475"/>
                    </a:cubicBezTo>
                    <a:cubicBezTo>
                      <a:pt x="6750" y="11475"/>
                      <a:pt x="6750" y="11475"/>
                      <a:pt x="6750" y="11475"/>
                    </a:cubicBezTo>
                    <a:cubicBezTo>
                      <a:pt x="6750" y="11475"/>
                      <a:pt x="6750" y="11475"/>
                      <a:pt x="6750" y="11475"/>
                    </a:cubicBezTo>
                    <a:cubicBezTo>
                      <a:pt x="6919" y="11644"/>
                      <a:pt x="7087" y="11981"/>
                      <a:pt x="7256" y="12150"/>
                    </a:cubicBezTo>
                    <a:cubicBezTo>
                      <a:pt x="7594" y="12656"/>
                      <a:pt x="7931" y="13500"/>
                      <a:pt x="7594" y="14175"/>
                    </a:cubicBezTo>
                    <a:cubicBezTo>
                      <a:pt x="6919" y="15694"/>
                      <a:pt x="1856" y="16875"/>
                      <a:pt x="1687" y="17044"/>
                    </a:cubicBezTo>
                    <a:cubicBezTo>
                      <a:pt x="1687" y="17044"/>
                      <a:pt x="1687" y="17044"/>
                      <a:pt x="1687" y="17044"/>
                    </a:cubicBezTo>
                    <a:cubicBezTo>
                      <a:pt x="675" y="17381"/>
                      <a:pt x="0" y="18225"/>
                      <a:pt x="0" y="19406"/>
                    </a:cubicBezTo>
                    <a:cubicBezTo>
                      <a:pt x="0" y="21600"/>
                      <a:pt x="0" y="21600"/>
                      <a:pt x="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839F78A-875C-4111-A7BD-CC9CC1EE6F15}"/>
              </a:ext>
            </a:extLst>
          </p:cNvPr>
          <p:cNvGrpSpPr/>
          <p:nvPr/>
        </p:nvGrpSpPr>
        <p:grpSpPr>
          <a:xfrm>
            <a:off x="6157285" y="4441299"/>
            <a:ext cx="2106469" cy="338554"/>
            <a:chOff x="5137692" y="3913207"/>
            <a:chExt cx="2106469" cy="33855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121321-2CC0-4F22-873A-31F0AA4A2671}"/>
                </a:ext>
              </a:extLst>
            </p:cNvPr>
            <p:cNvSpPr txBox="1"/>
            <p:nvPr/>
          </p:nvSpPr>
          <p:spPr>
            <a:xfrm>
              <a:off x="5450114" y="3925435"/>
              <a:ext cx="1794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汇报日期  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2021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6021E300-2746-48AD-83A3-FF91220EA425}"/>
                </a:ext>
              </a:extLst>
            </p:cNvPr>
            <p:cNvGrpSpPr/>
            <p:nvPr/>
          </p:nvGrpSpPr>
          <p:grpSpPr>
            <a:xfrm>
              <a:off x="5137692" y="3913207"/>
              <a:ext cx="340285" cy="338554"/>
              <a:chOff x="5137692" y="3913207"/>
              <a:chExt cx="340285" cy="338554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7918F05A-8A0A-404B-9D4B-2A1F9CD4755A}"/>
                  </a:ext>
                </a:extLst>
              </p:cNvPr>
              <p:cNvSpPr/>
              <p:nvPr/>
            </p:nvSpPr>
            <p:spPr>
              <a:xfrm>
                <a:off x="5137692" y="3913207"/>
                <a:ext cx="340285" cy="338554"/>
              </a:xfrm>
              <a:prstGeom prst="roundRect">
                <a:avLst>
                  <a:gd name="adj" fmla="val 23932"/>
                </a:avLst>
              </a:prstGeom>
              <a:gradFill>
                <a:gsLst>
                  <a:gs pos="0">
                    <a:srgbClr val="226AF1"/>
                  </a:gs>
                  <a:gs pos="100000">
                    <a:srgbClr val="2DBAFC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85C66C-6079-4A27-9D15-0EFEA2761611}"/>
                  </a:ext>
                </a:extLst>
              </p:cNvPr>
              <p:cNvGrpSpPr/>
              <p:nvPr/>
            </p:nvGrpSpPr>
            <p:grpSpPr>
              <a:xfrm>
                <a:off x="5201449" y="3976099"/>
                <a:ext cx="212770" cy="212770"/>
                <a:chOff x="20770137" y="8796040"/>
                <a:chExt cx="553987" cy="553988"/>
              </a:xfrm>
            </p:grpSpPr>
            <p:sp>
              <p:nvSpPr>
                <p:cNvPr id="26" name="Rectangle 39">
                  <a:extLst>
                    <a:ext uri="{FF2B5EF4-FFF2-40B4-BE49-F238E27FC236}">
                      <a16:creationId xmlns:a16="http://schemas.microsoft.com/office/drawing/2014/main" id="{9C228117-1EF3-47EF-9104-2BB0016B6BFC}"/>
                    </a:ext>
                  </a:extLst>
                </p:cNvPr>
                <p:cNvSpPr/>
                <p:nvPr/>
              </p:nvSpPr>
              <p:spPr>
                <a:xfrm>
                  <a:off x="20868867" y="9020926"/>
                  <a:ext cx="91418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40">
                  <a:extLst>
                    <a:ext uri="{FF2B5EF4-FFF2-40B4-BE49-F238E27FC236}">
                      <a16:creationId xmlns:a16="http://schemas.microsoft.com/office/drawing/2014/main" id="{3D113D1D-300C-4676-A022-9CAE7DA6F976}"/>
                    </a:ext>
                  </a:extLst>
                </p:cNvPr>
                <p:cNvSpPr/>
                <p:nvPr/>
              </p:nvSpPr>
              <p:spPr>
                <a:xfrm>
                  <a:off x="21004164" y="9020926"/>
                  <a:ext cx="85932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Rectangle 41">
                  <a:extLst>
                    <a:ext uri="{FF2B5EF4-FFF2-40B4-BE49-F238E27FC236}">
                      <a16:creationId xmlns:a16="http://schemas.microsoft.com/office/drawing/2014/main" id="{0F530CF4-ECB4-4341-AF53-57237EE7E251}"/>
                    </a:ext>
                  </a:extLst>
                </p:cNvPr>
                <p:cNvSpPr/>
                <p:nvPr/>
              </p:nvSpPr>
              <p:spPr>
                <a:xfrm>
                  <a:off x="21133976" y="9020926"/>
                  <a:ext cx="89589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42">
                  <a:extLst>
                    <a:ext uri="{FF2B5EF4-FFF2-40B4-BE49-F238E27FC236}">
                      <a16:creationId xmlns:a16="http://schemas.microsoft.com/office/drawing/2014/main" id="{1584D0E5-DE66-4371-BB8E-1B2599AFB8E3}"/>
                    </a:ext>
                  </a:extLst>
                </p:cNvPr>
                <p:cNvSpPr/>
                <p:nvPr/>
              </p:nvSpPr>
              <p:spPr>
                <a:xfrm>
                  <a:off x="20868867" y="9152566"/>
                  <a:ext cx="91418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Rectangle 43">
                  <a:extLst>
                    <a:ext uri="{FF2B5EF4-FFF2-40B4-BE49-F238E27FC236}">
                      <a16:creationId xmlns:a16="http://schemas.microsoft.com/office/drawing/2014/main" id="{DCCD7A2C-2F82-49AF-9C35-29116E748F87}"/>
                    </a:ext>
                  </a:extLst>
                </p:cNvPr>
                <p:cNvSpPr/>
                <p:nvPr/>
              </p:nvSpPr>
              <p:spPr>
                <a:xfrm>
                  <a:off x="21004164" y="9152566"/>
                  <a:ext cx="85932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Rectangle 44">
                  <a:extLst>
                    <a:ext uri="{FF2B5EF4-FFF2-40B4-BE49-F238E27FC236}">
                      <a16:creationId xmlns:a16="http://schemas.microsoft.com/office/drawing/2014/main" id="{6B8A590D-22DC-476C-91E9-384F0857FE37}"/>
                    </a:ext>
                  </a:extLst>
                </p:cNvPr>
                <p:cNvSpPr/>
                <p:nvPr/>
              </p:nvSpPr>
              <p:spPr>
                <a:xfrm>
                  <a:off x="21133976" y="9152566"/>
                  <a:ext cx="89589" cy="8958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Rectangle 45">
                  <a:extLst>
                    <a:ext uri="{FF2B5EF4-FFF2-40B4-BE49-F238E27FC236}">
                      <a16:creationId xmlns:a16="http://schemas.microsoft.com/office/drawing/2014/main" id="{A5FF82B7-1AC2-4EF1-A3A1-B388CF71117B}"/>
                    </a:ext>
                  </a:extLst>
                </p:cNvPr>
                <p:cNvSpPr/>
                <p:nvPr/>
              </p:nvSpPr>
              <p:spPr>
                <a:xfrm>
                  <a:off x="21146774" y="8796040"/>
                  <a:ext cx="63993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Rectangle 46">
                  <a:extLst>
                    <a:ext uri="{FF2B5EF4-FFF2-40B4-BE49-F238E27FC236}">
                      <a16:creationId xmlns:a16="http://schemas.microsoft.com/office/drawing/2014/main" id="{4BA737FA-75AC-4DAB-AE3E-F9D0E2CC7612}"/>
                    </a:ext>
                  </a:extLst>
                </p:cNvPr>
                <p:cNvSpPr/>
                <p:nvPr/>
              </p:nvSpPr>
              <p:spPr>
                <a:xfrm>
                  <a:off x="20881665" y="8796040"/>
                  <a:ext cx="65821" cy="8776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47">
                  <a:extLst>
                    <a:ext uri="{FF2B5EF4-FFF2-40B4-BE49-F238E27FC236}">
                      <a16:creationId xmlns:a16="http://schemas.microsoft.com/office/drawing/2014/main" id="{AD6A4188-DF5B-4741-BEE6-8A485A3D2D3E}"/>
                    </a:ext>
                  </a:extLst>
                </p:cNvPr>
                <p:cNvSpPr/>
                <p:nvPr/>
              </p:nvSpPr>
              <p:spPr>
                <a:xfrm>
                  <a:off x="20770137" y="8843577"/>
                  <a:ext cx="553987" cy="5064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3197"/>
                      </a:moveTo>
                      <a:lnTo>
                        <a:pt x="21600" y="0"/>
                      </a:lnTo>
                      <a:lnTo>
                        <a:pt x="18036" y="0"/>
                      </a:lnTo>
                      <a:lnTo>
                        <a:pt x="18036" y="2807"/>
                      </a:lnTo>
                      <a:lnTo>
                        <a:pt x="13616" y="2807"/>
                      </a:lnTo>
                      <a:lnTo>
                        <a:pt x="13616" y="0"/>
                      </a:lnTo>
                      <a:lnTo>
                        <a:pt x="7913" y="0"/>
                      </a:lnTo>
                      <a:lnTo>
                        <a:pt x="7913" y="2807"/>
                      </a:lnTo>
                      <a:lnTo>
                        <a:pt x="3564" y="2807"/>
                      </a:lnTo>
                      <a:lnTo>
                        <a:pt x="3564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3197"/>
                      </a:lnTo>
                      <a:close/>
                      <a:moveTo>
                        <a:pt x="19034" y="19027"/>
                      </a:moveTo>
                      <a:lnTo>
                        <a:pt x="2495" y="19027"/>
                      </a:lnTo>
                      <a:lnTo>
                        <a:pt x="2495" y="5536"/>
                      </a:lnTo>
                      <a:lnTo>
                        <a:pt x="19034" y="5536"/>
                      </a:lnTo>
                      <a:lnTo>
                        <a:pt x="19034" y="190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t">
                  <a:noAutofit/>
                </a:bodyPr>
                <a:lstStyle/>
                <a:p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87709BF-8FF9-4DD6-BC91-70FF79EE71B7}"/>
              </a:ext>
            </a:extLst>
          </p:cNvPr>
          <p:cNvCxnSpPr>
            <a:cxnSpLocks/>
          </p:cNvCxnSpPr>
          <p:nvPr/>
        </p:nvCxnSpPr>
        <p:spPr>
          <a:xfrm>
            <a:off x="5833089" y="2712451"/>
            <a:ext cx="525822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763F2AF-E10D-4FDD-81BF-585FF117B603}"/>
              </a:ext>
            </a:extLst>
          </p:cNvPr>
          <p:cNvGrpSpPr/>
          <p:nvPr/>
        </p:nvGrpSpPr>
        <p:grpSpPr>
          <a:xfrm flipH="1">
            <a:off x="5717767" y="5620763"/>
            <a:ext cx="756466" cy="249435"/>
            <a:chOff x="5722295" y="5459104"/>
            <a:chExt cx="741073" cy="184951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EE834E9-0CFD-436E-B28C-2E8BB61C89DD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372B29A-1A2D-471B-8922-C79F5ECC5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F06B380C-F559-4CB7-95D6-2D3DF89E08F6}"/>
              </a:ext>
            </a:extLst>
          </p:cNvPr>
          <p:cNvSpPr/>
          <p:nvPr/>
        </p:nvSpPr>
        <p:spPr>
          <a:xfrm>
            <a:off x="605100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43434F6-87CC-4C48-837C-5FE887F2183C}"/>
              </a:ext>
            </a:extLst>
          </p:cNvPr>
          <p:cNvSpPr/>
          <p:nvPr/>
        </p:nvSpPr>
        <p:spPr>
          <a:xfrm>
            <a:off x="5860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9CC3A5B-CF80-4414-9958-F111BCC88381}"/>
              </a:ext>
            </a:extLst>
          </p:cNvPr>
          <p:cNvSpPr/>
          <p:nvPr/>
        </p:nvSpPr>
        <p:spPr>
          <a:xfrm>
            <a:off x="6241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C86B06D-0D4D-462E-98AD-3B9EC6B36FF0}"/>
              </a:ext>
            </a:extLst>
          </p:cNvPr>
          <p:cNvCxnSpPr>
            <a:cxnSpLocks/>
          </p:cNvCxnSpPr>
          <p:nvPr/>
        </p:nvCxnSpPr>
        <p:spPr>
          <a:xfrm>
            <a:off x="5624412" y="763805"/>
            <a:ext cx="943176" cy="0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58" grpId="0" animBg="1"/>
      <p:bldP spid="59" grpId="0" animBg="1"/>
      <p:bldP spid="6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5AD8E7EA-77CE-4A92-BD3B-FFDC732A3438}"/>
              </a:ext>
            </a:extLst>
          </p:cNvPr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1EC443-EED0-455C-808E-4849E40F1C1C}"/>
              </a:ext>
            </a:extLst>
          </p:cNvPr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13C9-92C7-444F-A5D6-A64EE6AF33AD}"/>
              </a:ext>
            </a:extLst>
          </p:cNvPr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3F1F75-7B26-496F-AEEA-039827BBF56F}"/>
              </a:ext>
            </a:extLst>
          </p:cNvPr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BC9ECE-746F-47ED-8D4E-391AFD03351E}"/>
              </a:ext>
            </a:extLst>
          </p:cNvPr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C63CC3-86D7-4F60-B94F-D874AB2FB06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6F8D4E5-9BC8-4A61-9BFF-BAF362FB5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BB164D-D573-4FAF-A058-000C5554ECB4}"/>
              </a:ext>
            </a:extLst>
          </p:cNvPr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07C416-992F-4DDA-8AEB-5D467B226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32B2DD2-4645-42E7-AE0F-2CCBA1EC9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2D35AE4-E3D3-407C-A5B2-BCCE9F0B13F7}"/>
              </a:ext>
            </a:extLst>
          </p:cNvPr>
          <p:cNvSpPr txBox="1"/>
          <p:nvPr/>
        </p:nvSpPr>
        <p:spPr>
          <a:xfrm>
            <a:off x="5201765" y="2752600"/>
            <a:ext cx="3487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成果展示 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achievement exhibition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3D8E2A-810A-4EC0-976C-4848BB209945}"/>
              </a:ext>
            </a:extLst>
          </p:cNvPr>
          <p:cNvGrpSpPr/>
          <p:nvPr/>
        </p:nvGrpSpPr>
        <p:grpSpPr>
          <a:xfrm>
            <a:off x="3502798" y="2642436"/>
            <a:ext cx="1540935" cy="1573129"/>
            <a:chOff x="3502798" y="2642436"/>
            <a:chExt cx="1540935" cy="157312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FADA918-5A98-4883-81DA-FCCC8F158BA4}"/>
                </a:ext>
              </a:extLst>
            </p:cNvPr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FCED6C-0E08-4325-96A0-67DC60280241}"/>
                </a:ext>
              </a:extLst>
            </p:cNvPr>
            <p:cNvSpPr txBox="1"/>
            <p:nvPr/>
          </p:nvSpPr>
          <p:spPr>
            <a:xfrm>
              <a:off x="3502799" y="2642436"/>
              <a:ext cx="15409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03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50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E2FBEB-C137-4EE0-8BF5-68A64DA9254F}"/>
              </a:ext>
            </a:extLst>
          </p:cNvPr>
          <p:cNvSpPr txBox="1"/>
          <p:nvPr/>
        </p:nvSpPr>
        <p:spPr>
          <a:xfrm>
            <a:off x="756724" y="1983452"/>
            <a:ext cx="315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文件浏览和编辑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7B3DE4-149B-4E67-9761-945BCBBD2DBC}"/>
              </a:ext>
            </a:extLst>
          </p:cNvPr>
          <p:cNvCxnSpPr>
            <a:cxnSpLocks/>
          </p:cNvCxnSpPr>
          <p:nvPr/>
        </p:nvCxnSpPr>
        <p:spPr>
          <a:xfrm>
            <a:off x="904973" y="2545085"/>
            <a:ext cx="779339" cy="1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5CFE8C-BFC0-44E7-86B4-30424B17AE48}"/>
              </a:ext>
            </a:extLst>
          </p:cNvPr>
          <p:cNvGrpSpPr/>
          <p:nvPr/>
        </p:nvGrpSpPr>
        <p:grpSpPr>
          <a:xfrm>
            <a:off x="1587407" y="3825527"/>
            <a:ext cx="3958920" cy="494747"/>
            <a:chOff x="1508430" y="4033387"/>
            <a:chExt cx="3958920" cy="49474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DEBCF1-585D-4167-BEC4-AE93E8DFCB4F}"/>
                </a:ext>
              </a:extLst>
            </p:cNvPr>
            <p:cNvSpPr txBox="1"/>
            <p:nvPr/>
          </p:nvSpPr>
          <p:spPr>
            <a:xfrm flipH="1">
              <a:off x="1508430" y="4251135"/>
              <a:ext cx="3958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您可以查看或者移除他们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C0F25B-BEF7-4497-BD6E-AAA0A9E9F224}"/>
                </a:ext>
              </a:extLst>
            </p:cNvPr>
            <p:cNvSpPr txBox="1"/>
            <p:nvPr/>
          </p:nvSpPr>
          <p:spPr>
            <a:xfrm flipH="1">
              <a:off x="1508431" y="4033387"/>
              <a:ext cx="1855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已保存的文件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250DD8-5905-47CE-AE20-13D5D959CD34}"/>
              </a:ext>
            </a:extLst>
          </p:cNvPr>
          <p:cNvGrpSpPr/>
          <p:nvPr/>
        </p:nvGrpSpPr>
        <p:grpSpPr>
          <a:xfrm>
            <a:off x="993377" y="3932880"/>
            <a:ext cx="467083" cy="464707"/>
            <a:chOff x="790576" y="4130033"/>
            <a:chExt cx="590907" cy="58790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EF286E-FFC9-4E3E-979F-4D58BCCCF9FF}"/>
                </a:ext>
              </a:extLst>
            </p:cNvPr>
            <p:cNvSpPr/>
            <p:nvPr/>
          </p:nvSpPr>
          <p:spPr>
            <a:xfrm>
              <a:off x="790576" y="4130033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5BF364"/>
                </a:gs>
                <a:gs pos="100000">
                  <a:srgbClr val="28B92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F7D0D3F5-4CA3-4B07-ACDE-3D1BE5398867}"/>
                </a:ext>
              </a:extLst>
            </p:cNvPr>
            <p:cNvSpPr/>
            <p:nvPr/>
          </p:nvSpPr>
          <p:spPr>
            <a:xfrm>
              <a:off x="938616" y="4227216"/>
              <a:ext cx="294826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4950" y="0"/>
                    <a:pt x="0" y="3544"/>
                    <a:pt x="0" y="8100"/>
                  </a:cubicBezTo>
                  <a:cubicBezTo>
                    <a:pt x="0" y="13669"/>
                    <a:pt x="10800" y="21600"/>
                    <a:pt x="10800" y="21600"/>
                  </a:cubicBezTo>
                  <a:cubicBezTo>
                    <a:pt x="10800" y="21600"/>
                    <a:pt x="21600" y="13669"/>
                    <a:pt x="21600" y="8100"/>
                  </a:cubicBezTo>
                  <a:cubicBezTo>
                    <a:pt x="21600" y="3544"/>
                    <a:pt x="16650" y="0"/>
                    <a:pt x="10800" y="0"/>
                  </a:cubicBezTo>
                  <a:close/>
                  <a:moveTo>
                    <a:pt x="10800" y="12150"/>
                  </a:moveTo>
                  <a:cubicBezTo>
                    <a:pt x="7650" y="12150"/>
                    <a:pt x="5175" y="10294"/>
                    <a:pt x="5175" y="7931"/>
                  </a:cubicBezTo>
                  <a:cubicBezTo>
                    <a:pt x="5175" y="5737"/>
                    <a:pt x="7650" y="3881"/>
                    <a:pt x="10800" y="3881"/>
                  </a:cubicBezTo>
                  <a:cubicBezTo>
                    <a:pt x="13950" y="3881"/>
                    <a:pt x="16425" y="5737"/>
                    <a:pt x="16425" y="7931"/>
                  </a:cubicBezTo>
                  <a:cubicBezTo>
                    <a:pt x="16425" y="10294"/>
                    <a:pt x="13950" y="12150"/>
                    <a:pt x="10800" y="121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B2E793C-F427-43E2-871B-8B5A052D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77" y="970664"/>
            <a:ext cx="2635175" cy="51567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C7E12EA-A3CA-470D-89A6-D2F81592B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19" y="970663"/>
            <a:ext cx="2720969" cy="515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B9B3F4-B58E-46A7-8974-DA36AC4C3F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1600452" y="2257677"/>
            <a:ext cx="6200778" cy="2999874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B45A05EE-D44A-4195-83BC-AB730E00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076658"/>
              </p:ext>
            </p:extLst>
          </p:nvPr>
        </p:nvGraphicFramePr>
        <p:xfrm>
          <a:off x="5044815" y="1815517"/>
          <a:ext cx="6248391" cy="431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9" name="组合 38">
            <a:extLst>
              <a:ext uri="{FF2B5EF4-FFF2-40B4-BE49-F238E27FC236}">
                <a16:creationId xmlns:a16="http://schemas.microsoft.com/office/drawing/2014/main" id="{13507543-CD5A-436D-95A8-6D510B1A1147}"/>
              </a:ext>
            </a:extLst>
          </p:cNvPr>
          <p:cNvGrpSpPr/>
          <p:nvPr/>
        </p:nvGrpSpPr>
        <p:grpSpPr>
          <a:xfrm>
            <a:off x="5145185" y="1815517"/>
            <a:ext cx="4278387" cy="494747"/>
            <a:chOff x="5368532" y="1815517"/>
            <a:chExt cx="4278387" cy="49474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982E12A-1C8D-465A-916F-5EC696A577F9}"/>
                </a:ext>
              </a:extLst>
            </p:cNvPr>
            <p:cNvSpPr txBox="1"/>
            <p:nvPr/>
          </p:nvSpPr>
          <p:spPr>
            <a:xfrm flipH="1">
              <a:off x="5368532" y="2033265"/>
              <a:ext cx="4278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80995C3-BA06-4702-B4CF-A86870D2C809}"/>
                </a:ext>
              </a:extLst>
            </p:cNvPr>
            <p:cNvSpPr txBox="1"/>
            <p:nvPr/>
          </p:nvSpPr>
          <p:spPr>
            <a:xfrm flipH="1">
              <a:off x="5368534" y="1815517"/>
              <a:ext cx="3169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离开编辑界面时</a:t>
              </a:r>
              <a:r>
                <a:rPr lang="en-US" altLang="zh-CN" sz="1400" b="1" dirty="0">
                  <a:cs typeface="+mn-ea"/>
                  <a:sym typeface="+mn-lt"/>
                </a:rPr>
                <a:t>,</a:t>
              </a:r>
              <a:r>
                <a:rPr lang="zh-CN" altLang="en-US" sz="1400" b="1" dirty="0">
                  <a:cs typeface="+mn-ea"/>
                  <a:sym typeface="+mn-lt"/>
                </a:rPr>
                <a:t>提醒保存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E5E2E23-6CA3-476C-BCE4-4706548FF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157" y="1159497"/>
            <a:ext cx="2246541" cy="48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43AB851D-976A-46F7-A86B-6067565DB2AE}"/>
              </a:ext>
            </a:extLst>
          </p:cNvPr>
          <p:cNvGrpSpPr/>
          <p:nvPr/>
        </p:nvGrpSpPr>
        <p:grpSpPr>
          <a:xfrm>
            <a:off x="938475" y="1764507"/>
            <a:ext cx="5035549" cy="1985963"/>
            <a:chOff x="938475" y="1764507"/>
            <a:chExt cx="5035549" cy="198596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D83C785-6376-42D6-8AB7-6D7185809AE9}"/>
                </a:ext>
              </a:extLst>
            </p:cNvPr>
            <p:cNvSpPr/>
            <p:nvPr/>
          </p:nvSpPr>
          <p:spPr>
            <a:xfrm>
              <a:off x="938475" y="1764507"/>
              <a:ext cx="5035549" cy="1985963"/>
            </a:xfrm>
            <a:prstGeom prst="roundRect">
              <a:avLst/>
            </a:prstGeom>
            <a:solidFill>
              <a:srgbClr val="E7E7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5A5C74E3-9DB4-4D7C-B51F-212B75012235}"/>
                </a:ext>
              </a:extLst>
            </p:cNvPr>
            <p:cNvGrpSpPr/>
            <p:nvPr/>
          </p:nvGrpSpPr>
          <p:grpSpPr>
            <a:xfrm>
              <a:off x="1510292" y="2099794"/>
              <a:ext cx="3891915" cy="1130723"/>
              <a:chOff x="1238250" y="1879215"/>
              <a:chExt cx="3891915" cy="1130723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91122F9-C8A8-4345-824E-C2B37F53424C}"/>
                  </a:ext>
                </a:extLst>
              </p:cNvPr>
              <p:cNvSpPr txBox="1"/>
              <p:nvPr/>
            </p:nvSpPr>
            <p:spPr>
              <a:xfrm>
                <a:off x="1238251" y="1879215"/>
                <a:ext cx="2544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8800">
                    <a:gradFill>
                      <a:gsLst>
                        <a:gs pos="0">
                          <a:srgbClr val="D93339"/>
                        </a:gs>
                        <a:gs pos="100000">
                          <a:srgbClr val="6AAABA"/>
                        </a:gs>
                      </a:gsLst>
                      <a:lin ang="5400000" scaled="1"/>
                    </a:gradFill>
                  </a:defRPr>
                </a:lvl1pPr>
              </a:lstStyle>
              <a:p>
                <a:pPr algn="l"/>
                <a:r>
                  <a:rPr lang="zh-CN" altLang="en-US" sz="28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节点内容编辑</a:t>
                </a:r>
                <a:endParaRPr lang="zh-CN" altLang="en-US" sz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3A9ACE4-82E4-4EA8-ABC4-D41F0A340079}"/>
                  </a:ext>
                </a:extLst>
              </p:cNvPr>
              <p:cNvSpPr txBox="1"/>
              <p:nvPr/>
            </p:nvSpPr>
            <p:spPr>
              <a:xfrm>
                <a:off x="1238250" y="2732939"/>
                <a:ext cx="38919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>
                  <a:cs typeface="+mn-ea"/>
                  <a:sym typeface="+mn-lt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8F12B089-9F71-48CA-8D4A-360F4DC6D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3501" y="2662344"/>
                <a:ext cx="824864" cy="1"/>
              </a:xfrm>
              <a:prstGeom prst="line">
                <a:avLst/>
              </a:prstGeom>
              <a:ln w="12700" cap="rnd">
                <a:solidFill>
                  <a:srgbClr val="007A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3D2D4D9-456C-4FF7-8CAE-097B2BE3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70" y="688385"/>
            <a:ext cx="2828041" cy="58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8FB2EEB-A169-4AE4-A1AC-05A80DE3CD7C}"/>
              </a:ext>
            </a:extLst>
          </p:cNvPr>
          <p:cNvSpPr/>
          <p:nvPr/>
        </p:nvSpPr>
        <p:spPr>
          <a:xfrm>
            <a:off x="312420" y="593725"/>
            <a:ext cx="11567160" cy="5670545"/>
          </a:xfrm>
          <a:prstGeom prst="roundRect">
            <a:avLst>
              <a:gd name="adj" fmla="val 7976"/>
            </a:avLst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D0E089-52B2-4BFA-9D31-80B6BAAC5DCC}"/>
              </a:ext>
            </a:extLst>
          </p:cNvPr>
          <p:cNvSpPr txBox="1"/>
          <p:nvPr/>
        </p:nvSpPr>
        <p:spPr>
          <a:xfrm>
            <a:off x="4575810" y="1604150"/>
            <a:ext cx="304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AAA3A2-20BA-444D-A252-1575DE134A92}"/>
              </a:ext>
            </a:extLst>
          </p:cNvPr>
          <p:cNvSpPr txBox="1"/>
          <p:nvPr/>
        </p:nvSpPr>
        <p:spPr>
          <a:xfrm>
            <a:off x="1102470" y="2815873"/>
            <a:ext cx="9987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Thanks!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THANKS FOR LISTENING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87709BF-8FF9-4DD6-BC91-70FF79EE71B7}"/>
              </a:ext>
            </a:extLst>
          </p:cNvPr>
          <p:cNvCxnSpPr>
            <a:cxnSpLocks/>
          </p:cNvCxnSpPr>
          <p:nvPr/>
        </p:nvCxnSpPr>
        <p:spPr>
          <a:xfrm>
            <a:off x="5833089" y="2712451"/>
            <a:ext cx="525822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763F2AF-E10D-4FDD-81BF-585FF117B603}"/>
              </a:ext>
            </a:extLst>
          </p:cNvPr>
          <p:cNvGrpSpPr/>
          <p:nvPr/>
        </p:nvGrpSpPr>
        <p:grpSpPr>
          <a:xfrm flipH="1">
            <a:off x="5717767" y="5620763"/>
            <a:ext cx="756466" cy="249435"/>
            <a:chOff x="5722295" y="5459104"/>
            <a:chExt cx="741073" cy="184951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0EE834E9-0CFD-436E-B28C-2E8BB61C89DD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372B29A-1A2D-471B-8922-C79F5ECC5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椭圆 57">
            <a:extLst>
              <a:ext uri="{FF2B5EF4-FFF2-40B4-BE49-F238E27FC236}">
                <a16:creationId xmlns:a16="http://schemas.microsoft.com/office/drawing/2014/main" id="{F06B380C-F559-4CB7-95D6-2D3DF89E08F6}"/>
              </a:ext>
            </a:extLst>
          </p:cNvPr>
          <p:cNvSpPr/>
          <p:nvPr/>
        </p:nvSpPr>
        <p:spPr>
          <a:xfrm>
            <a:off x="605100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43434F6-87CC-4C48-837C-5FE887F2183C}"/>
              </a:ext>
            </a:extLst>
          </p:cNvPr>
          <p:cNvSpPr/>
          <p:nvPr/>
        </p:nvSpPr>
        <p:spPr>
          <a:xfrm>
            <a:off x="5860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9CC3A5B-CF80-4414-9958-F111BCC88381}"/>
              </a:ext>
            </a:extLst>
          </p:cNvPr>
          <p:cNvSpPr/>
          <p:nvPr/>
        </p:nvSpPr>
        <p:spPr>
          <a:xfrm>
            <a:off x="624150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C86B06D-0D4D-462E-98AD-3B9EC6B36FF0}"/>
              </a:ext>
            </a:extLst>
          </p:cNvPr>
          <p:cNvCxnSpPr>
            <a:cxnSpLocks/>
          </p:cNvCxnSpPr>
          <p:nvPr/>
        </p:nvCxnSpPr>
        <p:spPr>
          <a:xfrm>
            <a:off x="5624412" y="763805"/>
            <a:ext cx="943176" cy="0"/>
          </a:xfrm>
          <a:prstGeom prst="line">
            <a:avLst/>
          </a:prstGeom>
          <a:ln w="444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58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B6201BF-65AF-4FC2-ACF9-824F95B14489}"/>
              </a:ext>
            </a:extLst>
          </p:cNvPr>
          <p:cNvSpPr txBox="1"/>
          <p:nvPr/>
        </p:nvSpPr>
        <p:spPr>
          <a:xfrm>
            <a:off x="4766441" y="557877"/>
            <a:ext cx="2659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A5F5414-8CA1-41C7-BE48-45EB3C56C859}"/>
              </a:ext>
            </a:extLst>
          </p:cNvPr>
          <p:cNvGrpSpPr/>
          <p:nvPr/>
        </p:nvGrpSpPr>
        <p:grpSpPr>
          <a:xfrm>
            <a:off x="970989" y="2602892"/>
            <a:ext cx="4830721" cy="1141200"/>
            <a:chOff x="970989" y="2602892"/>
            <a:chExt cx="4830721" cy="11412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F54BD97-4725-4EC6-81B6-150E23E1B192}"/>
                </a:ext>
              </a:extLst>
            </p:cNvPr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31B59C5A-D53C-4150-85FA-3F91BC070153}"/>
                </a:ext>
              </a:extLst>
            </p:cNvPr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1C97F20-8648-4242-9F7A-BFB260B7FE02}"/>
                </a:ext>
              </a:extLst>
            </p:cNvPr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01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C5CEE14-016F-4B71-B317-0111BB05F361}"/>
                </a:ext>
              </a:extLst>
            </p:cNvPr>
            <p:cNvSpPr txBox="1"/>
            <p:nvPr/>
          </p:nvSpPr>
          <p:spPr>
            <a:xfrm>
              <a:off x="2342308" y="2941930"/>
              <a:ext cx="3210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功能概述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14D3843-030F-4E05-ABB4-0D69FCCFFBDF}"/>
                </a:ext>
              </a:extLst>
            </p:cNvPr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D7D3D9A-08CF-446B-803F-72063EF81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E3E36272-8456-4D01-815B-630424C18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A9EB42C-8BA6-40FA-BE64-7508B8D22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C596A91-7F40-4C6D-AF7B-5FB6FFD064EE}"/>
              </a:ext>
            </a:extLst>
          </p:cNvPr>
          <p:cNvGrpSpPr/>
          <p:nvPr/>
        </p:nvGrpSpPr>
        <p:grpSpPr>
          <a:xfrm>
            <a:off x="3947395" y="4553866"/>
            <a:ext cx="4830721" cy="1141200"/>
            <a:chOff x="970989" y="2602892"/>
            <a:chExt cx="4830721" cy="1141200"/>
          </a:xfrm>
        </p:grpSpPr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0DF3B0DB-FCCD-4022-96E2-5E057F591E40}"/>
                </a:ext>
              </a:extLst>
            </p:cNvPr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FEBE5E96-8E87-4271-8472-52C1EC93B666}"/>
                </a:ext>
              </a:extLst>
            </p:cNvPr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9D70EE7-7127-4A82-876B-621C4F38FDF1}"/>
                </a:ext>
              </a:extLst>
            </p:cNvPr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03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49D77C5-5B3B-47BE-9F38-C270F7222B84}"/>
                </a:ext>
              </a:extLst>
            </p:cNvPr>
            <p:cNvSpPr txBox="1"/>
            <p:nvPr/>
          </p:nvSpPr>
          <p:spPr>
            <a:xfrm>
              <a:off x="2342308" y="2941930"/>
              <a:ext cx="3210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成果展示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6F337308-5A55-4BDC-A932-6061A8A6DCFF}"/>
                </a:ext>
              </a:extLst>
            </p:cNvPr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3ECCA2BE-6DEB-438C-8A52-F83ED93D2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808F93B5-7E1D-4766-956C-654855CBD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E988EC19-7913-4595-99A2-EE500B8B1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26E083D8-D7E8-4BD4-988C-41BB03EA64F9}"/>
              </a:ext>
            </a:extLst>
          </p:cNvPr>
          <p:cNvGrpSpPr/>
          <p:nvPr/>
        </p:nvGrpSpPr>
        <p:grpSpPr>
          <a:xfrm>
            <a:off x="6390292" y="2602892"/>
            <a:ext cx="4830721" cy="1141200"/>
            <a:chOff x="970989" y="2602892"/>
            <a:chExt cx="4830721" cy="1141200"/>
          </a:xfrm>
        </p:grpSpPr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32837A5-ACB6-49D5-B82C-6721D03E8D40}"/>
                </a:ext>
              </a:extLst>
            </p:cNvPr>
            <p:cNvSpPr/>
            <p:nvPr/>
          </p:nvSpPr>
          <p:spPr>
            <a:xfrm>
              <a:off x="970989" y="2603823"/>
              <a:ext cx="4830721" cy="1139339"/>
            </a:xfrm>
            <a:prstGeom prst="roundRect">
              <a:avLst>
                <a:gd name="adj" fmla="val 19191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99C57FCE-3929-4B5C-A21E-71C01996802D}"/>
                </a:ext>
              </a:extLst>
            </p:cNvPr>
            <p:cNvSpPr/>
            <p:nvPr/>
          </p:nvSpPr>
          <p:spPr>
            <a:xfrm>
              <a:off x="970990" y="2602892"/>
              <a:ext cx="1141239" cy="1141200"/>
            </a:xfrm>
            <a:custGeom>
              <a:avLst/>
              <a:gdLst>
                <a:gd name="connsiteX0" fmla="*/ 232109 w 1141239"/>
                <a:gd name="connsiteY0" fmla="*/ 0 h 1141200"/>
                <a:gd name="connsiteX1" fmla="*/ 650157 w 1141239"/>
                <a:gd name="connsiteY1" fmla="*/ 0 h 1141200"/>
                <a:gd name="connsiteX2" fmla="*/ 909130 w 1141239"/>
                <a:gd name="connsiteY2" fmla="*/ 0 h 1141200"/>
                <a:gd name="connsiteX3" fmla="*/ 1141238 w 1141239"/>
                <a:gd name="connsiteY3" fmla="*/ 0 h 1141200"/>
                <a:gd name="connsiteX4" fmla="*/ 1141238 w 1141239"/>
                <a:gd name="connsiteY4" fmla="*/ 232099 h 1141200"/>
                <a:gd name="connsiteX5" fmla="*/ 1141239 w 1141239"/>
                <a:gd name="connsiteY5" fmla="*/ 232109 h 1141200"/>
                <a:gd name="connsiteX6" fmla="*/ 1141239 w 1141239"/>
                <a:gd name="connsiteY6" fmla="*/ 909091 h 1141200"/>
                <a:gd name="connsiteX7" fmla="*/ 1141238 w 1141239"/>
                <a:gd name="connsiteY7" fmla="*/ 909101 h 1141200"/>
                <a:gd name="connsiteX8" fmla="*/ 1141238 w 1141239"/>
                <a:gd name="connsiteY8" fmla="*/ 1141200 h 1141200"/>
                <a:gd name="connsiteX9" fmla="*/ 909130 w 1141239"/>
                <a:gd name="connsiteY9" fmla="*/ 1141200 h 1141200"/>
                <a:gd name="connsiteX10" fmla="*/ 650157 w 1141239"/>
                <a:gd name="connsiteY10" fmla="*/ 1141200 h 1141200"/>
                <a:gd name="connsiteX11" fmla="*/ 232109 w 1141239"/>
                <a:gd name="connsiteY11" fmla="*/ 1141200 h 1141200"/>
                <a:gd name="connsiteX12" fmla="*/ 0 w 1141239"/>
                <a:gd name="connsiteY12" fmla="*/ 909091 h 1141200"/>
                <a:gd name="connsiteX13" fmla="*/ 0 w 1141239"/>
                <a:gd name="connsiteY13" fmla="*/ 232109 h 1141200"/>
                <a:gd name="connsiteX14" fmla="*/ 232109 w 1141239"/>
                <a:gd name="connsiteY14" fmla="*/ 0 h 11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39" h="1141200">
                  <a:moveTo>
                    <a:pt x="232109" y="0"/>
                  </a:moveTo>
                  <a:lnTo>
                    <a:pt x="650157" y="0"/>
                  </a:lnTo>
                  <a:lnTo>
                    <a:pt x="909130" y="0"/>
                  </a:lnTo>
                  <a:lnTo>
                    <a:pt x="1141238" y="0"/>
                  </a:lnTo>
                  <a:lnTo>
                    <a:pt x="1141238" y="232099"/>
                  </a:lnTo>
                  <a:lnTo>
                    <a:pt x="1141239" y="232109"/>
                  </a:lnTo>
                  <a:lnTo>
                    <a:pt x="1141239" y="909091"/>
                  </a:lnTo>
                  <a:lnTo>
                    <a:pt x="1141238" y="909101"/>
                  </a:lnTo>
                  <a:lnTo>
                    <a:pt x="1141238" y="1141200"/>
                  </a:lnTo>
                  <a:lnTo>
                    <a:pt x="909130" y="1141200"/>
                  </a:lnTo>
                  <a:lnTo>
                    <a:pt x="650157" y="1141200"/>
                  </a:lnTo>
                  <a:lnTo>
                    <a:pt x="232109" y="1141200"/>
                  </a:lnTo>
                  <a:cubicBezTo>
                    <a:pt x="103919" y="1141200"/>
                    <a:pt x="0" y="1037281"/>
                    <a:pt x="0" y="909091"/>
                  </a:cubicBezTo>
                  <a:lnTo>
                    <a:pt x="0" y="232109"/>
                  </a:lnTo>
                  <a:cubicBezTo>
                    <a:pt x="0" y="103919"/>
                    <a:pt x="103919" y="0"/>
                    <a:pt x="232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5E22A0E-AC2B-47A9-9F44-64FD9F769072}"/>
                </a:ext>
              </a:extLst>
            </p:cNvPr>
            <p:cNvSpPr txBox="1"/>
            <p:nvPr/>
          </p:nvSpPr>
          <p:spPr>
            <a:xfrm>
              <a:off x="1068644" y="2748041"/>
              <a:ext cx="9459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en-US" altLang="zh-CN" sz="4400" dirty="0">
                  <a:cs typeface="+mn-ea"/>
                  <a:sym typeface="+mn-lt"/>
                </a:rPr>
                <a:t>02</a:t>
              </a:r>
              <a:endParaRPr lang="zh-CN" altLang="en-US" sz="4400" dirty="0">
                <a:cs typeface="+mn-ea"/>
                <a:sym typeface="+mn-lt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5E312C5-8974-4B21-833A-D88A127AEA52}"/>
                </a:ext>
              </a:extLst>
            </p:cNvPr>
            <p:cNvSpPr txBox="1"/>
            <p:nvPr/>
          </p:nvSpPr>
          <p:spPr>
            <a:xfrm>
              <a:off x="2342308" y="2941930"/>
              <a:ext cx="3210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实现方式</a:t>
              </a: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AF83E47-9420-4DED-A200-782EE1E17EA3}"/>
                </a:ext>
              </a:extLst>
            </p:cNvPr>
            <p:cNvGrpSpPr/>
            <p:nvPr/>
          </p:nvGrpSpPr>
          <p:grpSpPr>
            <a:xfrm>
              <a:off x="5475015" y="2767289"/>
              <a:ext cx="154935" cy="81915"/>
              <a:chOff x="5422106" y="2718180"/>
              <a:chExt cx="154935" cy="81915"/>
            </a:xfrm>
          </p:grpSpPr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8FD7B28E-12C6-4871-9290-BD5F3081B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18180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EBBEBD4A-D7F3-4276-8377-6DE6FC753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759138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9AD26058-6980-44AB-8D1C-BE10D0A75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06" y="2800095"/>
                <a:ext cx="154935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09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5AD8E7EA-77CE-4A92-BD3B-FFDC732A3438}"/>
              </a:ext>
            </a:extLst>
          </p:cNvPr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1EC443-EED0-455C-808E-4849E40F1C1C}"/>
              </a:ext>
            </a:extLst>
          </p:cNvPr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13C9-92C7-444F-A5D6-A64EE6AF33AD}"/>
              </a:ext>
            </a:extLst>
          </p:cNvPr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3F1F75-7B26-496F-AEEA-039827BBF56F}"/>
              </a:ext>
            </a:extLst>
          </p:cNvPr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BC9ECE-746F-47ED-8D4E-391AFD03351E}"/>
              </a:ext>
            </a:extLst>
          </p:cNvPr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C63CC3-86D7-4F60-B94F-D874AB2FB06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6F8D4E5-9BC8-4A61-9BFF-BAF362FB5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BB164D-D573-4FAF-A058-000C5554ECB4}"/>
              </a:ext>
            </a:extLst>
          </p:cNvPr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07C416-992F-4DDA-8AEB-5D467B226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32B2DD2-4645-42E7-AE0F-2CCBA1EC9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2D35AE4-E3D3-407C-A5B2-BCCE9F0B13F7}"/>
              </a:ext>
            </a:extLst>
          </p:cNvPr>
          <p:cNvSpPr txBox="1"/>
          <p:nvPr/>
        </p:nvSpPr>
        <p:spPr>
          <a:xfrm>
            <a:off x="5201765" y="2752600"/>
            <a:ext cx="348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功能概述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3D8E2A-810A-4EC0-976C-4848BB209945}"/>
              </a:ext>
            </a:extLst>
          </p:cNvPr>
          <p:cNvGrpSpPr/>
          <p:nvPr/>
        </p:nvGrpSpPr>
        <p:grpSpPr>
          <a:xfrm>
            <a:off x="3502798" y="2642436"/>
            <a:ext cx="1540934" cy="1573129"/>
            <a:chOff x="3502798" y="2642436"/>
            <a:chExt cx="1540934" cy="157312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FADA918-5A98-4883-81DA-FCCC8F158BA4}"/>
                </a:ext>
              </a:extLst>
            </p:cNvPr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FCED6C-0E08-4325-96A0-67DC60280241}"/>
                </a:ext>
              </a:extLst>
            </p:cNvPr>
            <p:cNvSpPr txBox="1"/>
            <p:nvPr/>
          </p:nvSpPr>
          <p:spPr>
            <a:xfrm>
              <a:off x="3597272" y="2642436"/>
              <a:ext cx="135198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01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D6AE02-0B03-47D0-B8C9-B2880570B3D5}"/>
              </a:ext>
            </a:extLst>
          </p:cNvPr>
          <p:cNvSpPr txBox="1"/>
          <p:nvPr/>
        </p:nvSpPr>
        <p:spPr>
          <a:xfrm>
            <a:off x="4796659" y="759988"/>
            <a:ext cx="259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2400" b="1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The functions</a:t>
            </a:r>
          </a:p>
          <a:p>
            <a:r>
              <a:rPr lang="en-US" altLang="zh-CN" sz="1200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___</a:t>
            </a:r>
            <a:endParaRPr lang="zh-CN" altLang="en-US" sz="1200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A26C7D-8B62-440F-88D0-6EE641CFB135}"/>
              </a:ext>
            </a:extLst>
          </p:cNvPr>
          <p:cNvCxnSpPr>
            <a:cxnSpLocks/>
          </p:cNvCxnSpPr>
          <p:nvPr/>
        </p:nvCxnSpPr>
        <p:spPr>
          <a:xfrm>
            <a:off x="5924112" y="1406544"/>
            <a:ext cx="343776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0151053F-E749-4980-881D-75109399A544}"/>
              </a:ext>
            </a:extLst>
          </p:cNvPr>
          <p:cNvGrpSpPr/>
          <p:nvPr/>
        </p:nvGrpSpPr>
        <p:grpSpPr>
          <a:xfrm>
            <a:off x="0" y="1659084"/>
            <a:ext cx="12192001" cy="2402436"/>
            <a:chOff x="0" y="1659084"/>
            <a:chExt cx="12192001" cy="2402436"/>
          </a:xfrm>
        </p:grpSpPr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4F0F110E-5B23-4153-A436-70C6C4397E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2758" r="42210"/>
            <a:stretch/>
          </p:blipFill>
          <p:spPr>
            <a:xfrm rot="5400000">
              <a:off x="4894783" y="-3235699"/>
              <a:ext cx="2402436" cy="12192001"/>
            </a:xfrm>
            <a:prstGeom prst="rect">
              <a:avLst/>
            </a:prstGeom>
          </p:spPr>
        </p:pic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8816A4A-CF25-4746-B672-D745E18970EC}"/>
                </a:ext>
              </a:extLst>
            </p:cNvPr>
            <p:cNvSpPr/>
            <p:nvPr/>
          </p:nvSpPr>
          <p:spPr>
            <a:xfrm>
              <a:off x="525518" y="1832004"/>
              <a:ext cx="11140966" cy="2056595"/>
            </a:xfrm>
            <a:prstGeom prst="roundRect">
              <a:avLst>
                <a:gd name="adj" fmla="val 30357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5601D2-DE92-48C1-9E22-C7375D56F72A}"/>
              </a:ext>
            </a:extLst>
          </p:cNvPr>
          <p:cNvGrpSpPr/>
          <p:nvPr/>
        </p:nvGrpSpPr>
        <p:grpSpPr>
          <a:xfrm>
            <a:off x="3034961" y="4314058"/>
            <a:ext cx="2092701" cy="1235346"/>
            <a:chOff x="1957024" y="4617057"/>
            <a:chExt cx="2092701" cy="123534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961C0A2-B69B-4754-8C7E-E9522BBBA839}"/>
                </a:ext>
              </a:extLst>
            </p:cNvPr>
            <p:cNvSpPr txBox="1"/>
            <p:nvPr/>
          </p:nvSpPr>
          <p:spPr>
            <a:xfrm>
              <a:off x="2001849" y="5021406"/>
              <a:ext cx="2003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cs typeface="+mn-ea"/>
                  <a:sym typeface="+mn-lt"/>
                </a:rPr>
                <a:t>能够以结构化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层次化的方式记录一些生活中的琐事事情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同时能够作为便签使用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F670484-D9A7-4C90-A7E0-89FD474A967B}"/>
                </a:ext>
              </a:extLst>
            </p:cNvPr>
            <p:cNvSpPr txBox="1"/>
            <p:nvPr/>
          </p:nvSpPr>
          <p:spPr>
            <a:xfrm>
              <a:off x="1957024" y="4617057"/>
              <a:ext cx="209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需求分析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B7F2BB2-F571-4A1B-99A1-059EE0E3B9F2}"/>
                </a:ext>
              </a:extLst>
            </p:cNvPr>
            <p:cNvCxnSpPr>
              <a:cxnSpLocks/>
            </p:cNvCxnSpPr>
            <p:nvPr/>
          </p:nvCxnSpPr>
          <p:spPr>
            <a:xfrm>
              <a:off x="2745711" y="4986389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A8905ED-90E4-4D81-85E0-2CCCD3C9713A}"/>
              </a:ext>
            </a:extLst>
          </p:cNvPr>
          <p:cNvGrpSpPr/>
          <p:nvPr/>
        </p:nvGrpSpPr>
        <p:grpSpPr>
          <a:xfrm>
            <a:off x="3497296" y="2152088"/>
            <a:ext cx="1299363" cy="1299363"/>
            <a:chOff x="1428896" y="2063381"/>
            <a:chExt cx="1299363" cy="1299363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34061025-C392-4C13-8ED8-63FE3A77AC0E}"/>
                </a:ext>
              </a:extLst>
            </p:cNvPr>
            <p:cNvSpPr/>
            <p:nvPr/>
          </p:nvSpPr>
          <p:spPr>
            <a:xfrm>
              <a:off x="1428896" y="2063381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A2D6BE7-0BBA-4713-AB92-6F12B377BD03}"/>
                </a:ext>
              </a:extLst>
            </p:cNvPr>
            <p:cNvGrpSpPr/>
            <p:nvPr/>
          </p:nvGrpSpPr>
          <p:grpSpPr>
            <a:xfrm>
              <a:off x="1693586" y="2326795"/>
              <a:ext cx="769983" cy="772534"/>
              <a:chOff x="9898742" y="3257999"/>
              <a:chExt cx="551080" cy="552906"/>
            </a:xfr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</p:grpSpPr>
          <p:sp>
            <p:nvSpPr>
              <p:cNvPr id="46" name="Freeform 231">
                <a:extLst>
                  <a:ext uri="{FF2B5EF4-FFF2-40B4-BE49-F238E27FC236}">
                    <a16:creationId xmlns:a16="http://schemas.microsoft.com/office/drawing/2014/main" id="{C9D25F7F-3746-44ED-BCD2-33E9ADF8B27C}"/>
                  </a:ext>
                </a:extLst>
              </p:cNvPr>
              <p:cNvSpPr/>
              <p:nvPr/>
            </p:nvSpPr>
            <p:spPr>
              <a:xfrm>
                <a:off x="9898742" y="3257999"/>
                <a:ext cx="551080" cy="5529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58" extrusionOk="0">
                    <a:moveTo>
                      <a:pt x="21431" y="20925"/>
                    </a:moveTo>
                    <a:cubicBezTo>
                      <a:pt x="14850" y="14175"/>
                      <a:pt x="14850" y="14175"/>
                      <a:pt x="14850" y="14175"/>
                    </a:cubicBezTo>
                    <a:cubicBezTo>
                      <a:pt x="15019" y="14006"/>
                      <a:pt x="15019" y="14006"/>
                      <a:pt x="15019" y="14006"/>
                    </a:cubicBezTo>
                    <a:cubicBezTo>
                      <a:pt x="16369" y="12487"/>
                      <a:pt x="17044" y="10462"/>
                      <a:pt x="17044" y="8437"/>
                    </a:cubicBezTo>
                    <a:cubicBezTo>
                      <a:pt x="17044" y="3713"/>
                      <a:pt x="13162" y="0"/>
                      <a:pt x="8438" y="0"/>
                    </a:cubicBezTo>
                    <a:cubicBezTo>
                      <a:pt x="6244" y="0"/>
                      <a:pt x="4050" y="844"/>
                      <a:pt x="2531" y="2531"/>
                    </a:cubicBezTo>
                    <a:cubicBezTo>
                      <a:pt x="844" y="4050"/>
                      <a:pt x="0" y="6244"/>
                      <a:pt x="0" y="8437"/>
                    </a:cubicBezTo>
                    <a:cubicBezTo>
                      <a:pt x="0" y="13162"/>
                      <a:pt x="3881" y="17044"/>
                      <a:pt x="8438" y="17044"/>
                    </a:cubicBezTo>
                    <a:cubicBezTo>
                      <a:pt x="10631" y="17044"/>
                      <a:pt x="12487" y="16200"/>
                      <a:pt x="14175" y="14850"/>
                    </a:cubicBezTo>
                    <a:cubicBezTo>
                      <a:pt x="14344" y="14850"/>
                      <a:pt x="14344" y="14850"/>
                      <a:pt x="14344" y="14850"/>
                    </a:cubicBezTo>
                    <a:cubicBezTo>
                      <a:pt x="20925" y="21431"/>
                      <a:pt x="20925" y="21431"/>
                      <a:pt x="20925" y="21431"/>
                    </a:cubicBezTo>
                    <a:cubicBezTo>
                      <a:pt x="21094" y="21600"/>
                      <a:pt x="21262" y="21600"/>
                      <a:pt x="21431" y="21431"/>
                    </a:cubicBezTo>
                    <a:cubicBezTo>
                      <a:pt x="21600" y="21262"/>
                      <a:pt x="21600" y="21094"/>
                      <a:pt x="21431" y="20925"/>
                    </a:cubicBezTo>
                    <a:close/>
                    <a:moveTo>
                      <a:pt x="14006" y="14006"/>
                    </a:moveTo>
                    <a:cubicBezTo>
                      <a:pt x="13331" y="14681"/>
                      <a:pt x="12487" y="15187"/>
                      <a:pt x="11475" y="15694"/>
                    </a:cubicBezTo>
                    <a:cubicBezTo>
                      <a:pt x="10631" y="16031"/>
                      <a:pt x="9619" y="16200"/>
                      <a:pt x="8438" y="16200"/>
                    </a:cubicBezTo>
                    <a:cubicBezTo>
                      <a:pt x="7425" y="16200"/>
                      <a:pt x="6413" y="16031"/>
                      <a:pt x="5569" y="15694"/>
                    </a:cubicBezTo>
                    <a:cubicBezTo>
                      <a:pt x="4556" y="15187"/>
                      <a:pt x="3713" y="14681"/>
                      <a:pt x="3038" y="14006"/>
                    </a:cubicBezTo>
                    <a:cubicBezTo>
                      <a:pt x="2363" y="13331"/>
                      <a:pt x="1688" y="12487"/>
                      <a:pt x="1350" y="11475"/>
                    </a:cubicBezTo>
                    <a:cubicBezTo>
                      <a:pt x="1013" y="10631"/>
                      <a:pt x="844" y="9619"/>
                      <a:pt x="844" y="8437"/>
                    </a:cubicBezTo>
                    <a:cubicBezTo>
                      <a:pt x="844" y="7425"/>
                      <a:pt x="1013" y="6412"/>
                      <a:pt x="1350" y="5400"/>
                    </a:cubicBezTo>
                    <a:cubicBezTo>
                      <a:pt x="1688" y="4556"/>
                      <a:pt x="2363" y="3713"/>
                      <a:pt x="3038" y="3038"/>
                    </a:cubicBezTo>
                    <a:cubicBezTo>
                      <a:pt x="3713" y="2363"/>
                      <a:pt x="4556" y="1688"/>
                      <a:pt x="5569" y="1350"/>
                    </a:cubicBezTo>
                    <a:cubicBezTo>
                      <a:pt x="7425" y="506"/>
                      <a:pt x="9619" y="506"/>
                      <a:pt x="11475" y="1350"/>
                    </a:cubicBezTo>
                    <a:cubicBezTo>
                      <a:pt x="12487" y="1688"/>
                      <a:pt x="13331" y="2363"/>
                      <a:pt x="14006" y="3038"/>
                    </a:cubicBezTo>
                    <a:cubicBezTo>
                      <a:pt x="14681" y="3713"/>
                      <a:pt x="15187" y="4556"/>
                      <a:pt x="15694" y="5400"/>
                    </a:cubicBezTo>
                    <a:cubicBezTo>
                      <a:pt x="16031" y="6412"/>
                      <a:pt x="16200" y="7425"/>
                      <a:pt x="16200" y="8437"/>
                    </a:cubicBezTo>
                    <a:cubicBezTo>
                      <a:pt x="16200" y="9619"/>
                      <a:pt x="16031" y="10631"/>
                      <a:pt x="15694" y="11475"/>
                    </a:cubicBezTo>
                    <a:cubicBezTo>
                      <a:pt x="15187" y="12487"/>
                      <a:pt x="14681" y="13331"/>
                      <a:pt x="14006" y="1400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 232">
                <a:extLst>
                  <a:ext uri="{FF2B5EF4-FFF2-40B4-BE49-F238E27FC236}">
                    <a16:creationId xmlns:a16="http://schemas.microsoft.com/office/drawing/2014/main" id="{73EA3610-2301-4F1E-9604-0FF26934EC11}"/>
                  </a:ext>
                </a:extLst>
              </p:cNvPr>
              <p:cNvSpPr/>
              <p:nvPr/>
            </p:nvSpPr>
            <p:spPr>
              <a:xfrm>
                <a:off x="9962734" y="3323819"/>
                <a:ext cx="164551" cy="1627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63" y="0"/>
                    </a:moveTo>
                    <a:cubicBezTo>
                      <a:pt x="9095" y="0"/>
                      <a:pt x="0" y="9095"/>
                      <a:pt x="0" y="20463"/>
                    </a:cubicBezTo>
                    <a:cubicBezTo>
                      <a:pt x="0" y="21032"/>
                      <a:pt x="568" y="21600"/>
                      <a:pt x="1137" y="21600"/>
                    </a:cubicBezTo>
                    <a:cubicBezTo>
                      <a:pt x="2274" y="21600"/>
                      <a:pt x="2842" y="21032"/>
                      <a:pt x="2842" y="20463"/>
                    </a:cubicBezTo>
                    <a:cubicBezTo>
                      <a:pt x="2842" y="15347"/>
                      <a:pt x="4547" y="10800"/>
                      <a:pt x="7958" y="7958"/>
                    </a:cubicBezTo>
                    <a:cubicBezTo>
                      <a:pt x="11368" y="4547"/>
                      <a:pt x="15347" y="2274"/>
                      <a:pt x="20463" y="2274"/>
                    </a:cubicBezTo>
                    <a:cubicBezTo>
                      <a:pt x="21032" y="2274"/>
                      <a:pt x="21600" y="1705"/>
                      <a:pt x="21600" y="1137"/>
                    </a:cubicBezTo>
                    <a:cubicBezTo>
                      <a:pt x="21600" y="568"/>
                      <a:pt x="21032" y="0"/>
                      <a:pt x="20463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B083853-FFD3-4A8B-9732-C6F55D48018A}"/>
              </a:ext>
            </a:extLst>
          </p:cNvPr>
          <p:cNvGrpSpPr/>
          <p:nvPr/>
        </p:nvGrpSpPr>
        <p:grpSpPr>
          <a:xfrm>
            <a:off x="7395342" y="4581244"/>
            <a:ext cx="2092701" cy="1235346"/>
            <a:chOff x="3620826" y="4248573"/>
            <a:chExt cx="2092701" cy="1235346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BA40010-40C2-4D6E-AF25-4D12D40DCC6C}"/>
                </a:ext>
              </a:extLst>
            </p:cNvPr>
            <p:cNvSpPr txBox="1"/>
            <p:nvPr/>
          </p:nvSpPr>
          <p:spPr>
            <a:xfrm>
              <a:off x="3665651" y="4652922"/>
              <a:ext cx="2003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能够提供基本的日常的备忘记录功能</a:t>
              </a:r>
              <a:r>
                <a:rPr lang="en-US" altLang="zh-CN" sz="1200" b="0" i="0" dirty="0">
                  <a:solidFill>
                    <a:srgbClr val="4D4D4D"/>
                  </a:solidFill>
                  <a:effectLst/>
                  <a:latin typeface="-apple-system"/>
                </a:rPr>
                <a:t>,</a:t>
              </a:r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相对于直接的纯文本记录</a:t>
              </a:r>
              <a:r>
                <a:rPr lang="en-US" altLang="zh-CN" sz="1200" b="0" i="0" dirty="0">
                  <a:solidFill>
                    <a:srgbClr val="4D4D4D"/>
                  </a:solidFill>
                  <a:effectLst/>
                  <a:latin typeface="-apple-system"/>
                </a:rPr>
                <a:t>,</a:t>
              </a:r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树形图记录具有层次结构清晰的优势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D99B0F2-E838-4D41-9B78-A95D2A35F57D}"/>
                </a:ext>
              </a:extLst>
            </p:cNvPr>
            <p:cNvSpPr txBox="1"/>
            <p:nvPr/>
          </p:nvSpPr>
          <p:spPr>
            <a:xfrm>
              <a:off x="3620826" y="4248573"/>
              <a:ext cx="209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cs typeface="+mn-ea"/>
                  <a:sym typeface="+mn-lt"/>
                </a:rPr>
                <a:t>设计目标</a:t>
              </a:r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A25EFDE0-0942-4382-AAF3-31ABDA6F83E8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13" y="4617905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69222FB-373B-4DCB-B0FE-E41BDE96894C}"/>
              </a:ext>
            </a:extLst>
          </p:cNvPr>
          <p:cNvGrpSpPr/>
          <p:nvPr/>
        </p:nvGrpSpPr>
        <p:grpSpPr>
          <a:xfrm>
            <a:off x="7581890" y="2152088"/>
            <a:ext cx="1299363" cy="1299363"/>
            <a:chOff x="9643144" y="2210620"/>
            <a:chExt cx="1299363" cy="1299363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9B41649-DF40-493D-AC68-D522C3A928F7}"/>
                </a:ext>
              </a:extLst>
            </p:cNvPr>
            <p:cNvSpPr/>
            <p:nvPr/>
          </p:nvSpPr>
          <p:spPr>
            <a:xfrm>
              <a:off x="9643144" y="2210620"/>
              <a:ext cx="1299363" cy="12993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8C6F40F-5392-430B-BAC4-F722DCBB2E2E}"/>
                </a:ext>
              </a:extLst>
            </p:cNvPr>
            <p:cNvGrpSpPr/>
            <p:nvPr/>
          </p:nvGrpSpPr>
          <p:grpSpPr>
            <a:xfrm>
              <a:off x="10009264" y="2473278"/>
              <a:ext cx="567123" cy="774047"/>
              <a:chOff x="19934497" y="3257999"/>
              <a:chExt cx="405892" cy="553988"/>
            </a:xfrm>
            <a:gradFill flip="none" rotWithShape="1">
              <a:gsLst>
                <a:gs pos="100000">
                  <a:srgbClr val="6AAABA"/>
                </a:gs>
                <a:gs pos="0">
                  <a:srgbClr val="D93339"/>
                </a:gs>
              </a:gsLst>
              <a:lin ang="2700000" scaled="1"/>
              <a:tileRect/>
            </a:gradFill>
          </p:grpSpPr>
          <p:sp>
            <p:nvSpPr>
              <p:cNvPr id="40" name="Freeform 210">
                <a:extLst>
                  <a:ext uri="{FF2B5EF4-FFF2-40B4-BE49-F238E27FC236}">
                    <a16:creationId xmlns:a16="http://schemas.microsoft.com/office/drawing/2014/main" id="{E576C132-2BDB-4F59-A787-4A6BE959EEE5}"/>
                  </a:ext>
                </a:extLst>
              </p:cNvPr>
              <p:cNvSpPr/>
              <p:nvPr/>
            </p:nvSpPr>
            <p:spPr>
              <a:xfrm>
                <a:off x="19934497" y="3257999"/>
                <a:ext cx="405892" cy="553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26" y="0"/>
                      <a:pt x="0" y="3544"/>
                      <a:pt x="0" y="7931"/>
                    </a:cubicBezTo>
                    <a:cubicBezTo>
                      <a:pt x="0" y="9112"/>
                      <a:pt x="460" y="10462"/>
                      <a:pt x="1379" y="11644"/>
                    </a:cubicBezTo>
                    <a:cubicBezTo>
                      <a:pt x="5055" y="17044"/>
                      <a:pt x="5055" y="17044"/>
                      <a:pt x="5055" y="17044"/>
                    </a:cubicBezTo>
                    <a:cubicBezTo>
                      <a:pt x="5285" y="20587"/>
                      <a:pt x="5285" y="20587"/>
                      <a:pt x="5285" y="20587"/>
                    </a:cubicBezTo>
                    <a:cubicBezTo>
                      <a:pt x="5285" y="21094"/>
                      <a:pt x="5745" y="21600"/>
                      <a:pt x="6664" y="21600"/>
                    </a:cubicBezTo>
                    <a:cubicBezTo>
                      <a:pt x="15166" y="21600"/>
                      <a:pt x="15166" y="21600"/>
                      <a:pt x="15166" y="21600"/>
                    </a:cubicBezTo>
                    <a:cubicBezTo>
                      <a:pt x="15855" y="21600"/>
                      <a:pt x="16545" y="21094"/>
                      <a:pt x="16545" y="20587"/>
                    </a:cubicBezTo>
                    <a:cubicBezTo>
                      <a:pt x="16545" y="16875"/>
                      <a:pt x="16545" y="16875"/>
                      <a:pt x="16545" y="16875"/>
                    </a:cubicBezTo>
                    <a:cubicBezTo>
                      <a:pt x="20221" y="11644"/>
                      <a:pt x="20221" y="11644"/>
                      <a:pt x="20221" y="11644"/>
                    </a:cubicBezTo>
                    <a:cubicBezTo>
                      <a:pt x="21140" y="10462"/>
                      <a:pt x="21600" y="9112"/>
                      <a:pt x="21600" y="7931"/>
                    </a:cubicBezTo>
                    <a:cubicBezTo>
                      <a:pt x="21600" y="3544"/>
                      <a:pt x="16774" y="0"/>
                      <a:pt x="10800" y="0"/>
                    </a:cubicBezTo>
                    <a:close/>
                    <a:moveTo>
                      <a:pt x="15396" y="20756"/>
                    </a:moveTo>
                    <a:cubicBezTo>
                      <a:pt x="6204" y="20756"/>
                      <a:pt x="6204" y="20756"/>
                      <a:pt x="6204" y="20756"/>
                    </a:cubicBezTo>
                    <a:cubicBezTo>
                      <a:pt x="6204" y="19069"/>
                      <a:pt x="6204" y="19069"/>
                      <a:pt x="6204" y="19069"/>
                    </a:cubicBezTo>
                    <a:cubicBezTo>
                      <a:pt x="15396" y="19069"/>
                      <a:pt x="15396" y="19069"/>
                      <a:pt x="15396" y="19069"/>
                    </a:cubicBezTo>
                    <a:lnTo>
                      <a:pt x="15396" y="20756"/>
                    </a:lnTo>
                    <a:close/>
                    <a:moveTo>
                      <a:pt x="15396" y="18225"/>
                    </a:moveTo>
                    <a:cubicBezTo>
                      <a:pt x="6204" y="18225"/>
                      <a:pt x="6204" y="18225"/>
                      <a:pt x="6204" y="18225"/>
                    </a:cubicBezTo>
                    <a:cubicBezTo>
                      <a:pt x="6204" y="16537"/>
                      <a:pt x="6204" y="16537"/>
                      <a:pt x="6204" y="16537"/>
                    </a:cubicBezTo>
                    <a:cubicBezTo>
                      <a:pt x="15396" y="16537"/>
                      <a:pt x="15396" y="16537"/>
                      <a:pt x="15396" y="16537"/>
                    </a:cubicBezTo>
                    <a:lnTo>
                      <a:pt x="15396" y="18225"/>
                    </a:lnTo>
                    <a:close/>
                    <a:moveTo>
                      <a:pt x="20221" y="9619"/>
                    </a:moveTo>
                    <a:cubicBezTo>
                      <a:pt x="19991" y="10294"/>
                      <a:pt x="19762" y="10800"/>
                      <a:pt x="19302" y="11306"/>
                    </a:cubicBezTo>
                    <a:cubicBezTo>
                      <a:pt x="16085" y="15862"/>
                      <a:pt x="16085" y="15862"/>
                      <a:pt x="16085" y="15862"/>
                    </a:cubicBezTo>
                    <a:cubicBezTo>
                      <a:pt x="5515" y="15862"/>
                      <a:pt x="5515" y="15862"/>
                      <a:pt x="5515" y="15862"/>
                    </a:cubicBezTo>
                    <a:cubicBezTo>
                      <a:pt x="2298" y="11306"/>
                      <a:pt x="2298" y="11306"/>
                      <a:pt x="2298" y="11306"/>
                    </a:cubicBezTo>
                    <a:cubicBezTo>
                      <a:pt x="1838" y="10800"/>
                      <a:pt x="1609" y="10294"/>
                      <a:pt x="1379" y="9619"/>
                    </a:cubicBezTo>
                    <a:cubicBezTo>
                      <a:pt x="1149" y="9112"/>
                      <a:pt x="1149" y="8437"/>
                      <a:pt x="1149" y="7931"/>
                    </a:cubicBezTo>
                    <a:cubicBezTo>
                      <a:pt x="1149" y="6919"/>
                      <a:pt x="1379" y="5906"/>
                      <a:pt x="1838" y="5063"/>
                    </a:cubicBezTo>
                    <a:cubicBezTo>
                      <a:pt x="2298" y="4219"/>
                      <a:pt x="2987" y="3544"/>
                      <a:pt x="3906" y="2869"/>
                    </a:cubicBezTo>
                    <a:cubicBezTo>
                      <a:pt x="4826" y="2194"/>
                      <a:pt x="5974" y="1688"/>
                      <a:pt x="7123" y="1350"/>
                    </a:cubicBezTo>
                    <a:cubicBezTo>
                      <a:pt x="9421" y="506"/>
                      <a:pt x="12179" y="506"/>
                      <a:pt x="14477" y="1350"/>
                    </a:cubicBezTo>
                    <a:cubicBezTo>
                      <a:pt x="15626" y="1688"/>
                      <a:pt x="16774" y="2194"/>
                      <a:pt x="17694" y="2869"/>
                    </a:cubicBezTo>
                    <a:cubicBezTo>
                      <a:pt x="18613" y="3544"/>
                      <a:pt x="19302" y="4219"/>
                      <a:pt x="19762" y="5063"/>
                    </a:cubicBezTo>
                    <a:cubicBezTo>
                      <a:pt x="20221" y="5906"/>
                      <a:pt x="20451" y="6919"/>
                      <a:pt x="20451" y="7931"/>
                    </a:cubicBezTo>
                    <a:cubicBezTo>
                      <a:pt x="20451" y="8437"/>
                      <a:pt x="20451" y="9112"/>
                      <a:pt x="20221" y="961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 211">
                <a:extLst>
                  <a:ext uri="{FF2B5EF4-FFF2-40B4-BE49-F238E27FC236}">
                    <a16:creationId xmlns:a16="http://schemas.microsoft.com/office/drawing/2014/main" id="{14552FB6-EA6A-4F75-8F89-48FB9743C0F4}"/>
                  </a:ext>
                </a:extLst>
              </p:cNvPr>
              <p:cNvSpPr/>
              <p:nvPr/>
            </p:nvSpPr>
            <p:spPr>
              <a:xfrm>
                <a:off x="19998487" y="3323819"/>
                <a:ext cx="148097" cy="1462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8894" y="0"/>
                      <a:pt x="0" y="8894"/>
                      <a:pt x="0" y="20329"/>
                    </a:cubicBezTo>
                    <a:cubicBezTo>
                      <a:pt x="0" y="20965"/>
                      <a:pt x="635" y="21600"/>
                      <a:pt x="1271" y="21600"/>
                    </a:cubicBezTo>
                    <a:cubicBezTo>
                      <a:pt x="2541" y="21600"/>
                      <a:pt x="3176" y="20965"/>
                      <a:pt x="3176" y="20329"/>
                    </a:cubicBezTo>
                    <a:cubicBezTo>
                      <a:pt x="3176" y="15247"/>
                      <a:pt x="4447" y="10800"/>
                      <a:pt x="8259" y="7624"/>
                    </a:cubicBezTo>
                    <a:cubicBezTo>
                      <a:pt x="11435" y="4447"/>
                      <a:pt x="15882" y="2541"/>
                      <a:pt x="20329" y="2541"/>
                    </a:cubicBezTo>
                    <a:cubicBezTo>
                      <a:pt x="20965" y="2541"/>
                      <a:pt x="21600" y="1906"/>
                      <a:pt x="21600" y="1271"/>
                    </a:cubicBezTo>
                    <a:cubicBezTo>
                      <a:pt x="21600" y="635"/>
                      <a:pt x="20965" y="0"/>
                      <a:pt x="20329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74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8D3E108-8924-46B8-BADB-CA8E8B3E57F5}"/>
              </a:ext>
            </a:extLst>
          </p:cNvPr>
          <p:cNvSpPr txBox="1"/>
          <p:nvPr/>
        </p:nvSpPr>
        <p:spPr>
          <a:xfrm>
            <a:off x="4796659" y="759988"/>
            <a:ext cx="259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r>
              <a:rPr lang="zh-CN" altLang="en-US" sz="2400" b="1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功能分析</a:t>
            </a:r>
            <a:endParaRPr lang="en-US" altLang="zh-CN" sz="2400" b="1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C6A24C-C0BC-42C7-AE5E-AB19017A594B}"/>
              </a:ext>
            </a:extLst>
          </p:cNvPr>
          <p:cNvCxnSpPr>
            <a:cxnSpLocks/>
          </p:cNvCxnSpPr>
          <p:nvPr/>
        </p:nvCxnSpPr>
        <p:spPr>
          <a:xfrm>
            <a:off x="5924112" y="1406544"/>
            <a:ext cx="343776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C2F5872-2AB8-4915-982D-B9DD277E6006}"/>
              </a:ext>
            </a:extLst>
          </p:cNvPr>
          <p:cNvGrpSpPr/>
          <p:nvPr/>
        </p:nvGrpSpPr>
        <p:grpSpPr>
          <a:xfrm>
            <a:off x="1202879" y="1945484"/>
            <a:ext cx="2528912" cy="804459"/>
            <a:chOff x="1284904" y="1916721"/>
            <a:chExt cx="2528912" cy="80445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1DDF65E-E015-47DE-82F6-40BA9A9EDC73}"/>
                </a:ext>
              </a:extLst>
            </p:cNvPr>
            <p:cNvSpPr txBox="1"/>
            <p:nvPr/>
          </p:nvSpPr>
          <p:spPr>
            <a:xfrm>
              <a:off x="1284904" y="2259515"/>
              <a:ext cx="2528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cs typeface="+mn-ea"/>
                  <a:sym typeface="+mn-lt"/>
                </a:rPr>
                <a:t>您可以通过两种方式添加节点</a:t>
              </a:r>
              <a:r>
                <a:rPr lang="en-US" altLang="zh-CN" sz="1200" dirty="0">
                  <a:cs typeface="+mn-ea"/>
                  <a:sym typeface="+mn-lt"/>
                </a:rPr>
                <a:t>:</a:t>
              </a:r>
            </a:p>
            <a:p>
              <a:pPr algn="r"/>
              <a:r>
                <a:rPr lang="zh-CN" altLang="en-US" sz="1200" dirty="0">
                  <a:cs typeface="+mn-ea"/>
                  <a:sym typeface="+mn-lt"/>
                </a:rPr>
                <a:t>父节点和兄弟节点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092AF1-BD4E-4951-BB32-83DC75ADAEB8}"/>
                </a:ext>
              </a:extLst>
            </p:cNvPr>
            <p:cNvSpPr txBox="1"/>
            <p:nvPr/>
          </p:nvSpPr>
          <p:spPr>
            <a:xfrm>
              <a:off x="2829995" y="1916721"/>
              <a:ext cx="98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cs typeface="+mn-ea"/>
                  <a:sym typeface="+mn-lt"/>
                </a:rPr>
                <a:t>添加节点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B7C7480-06CD-4E89-A5BB-B995D4C18BAE}"/>
                </a:ext>
              </a:extLst>
            </p:cNvPr>
            <p:cNvCxnSpPr>
              <a:cxnSpLocks/>
            </p:cNvCxnSpPr>
            <p:nvPr/>
          </p:nvCxnSpPr>
          <p:spPr>
            <a:xfrm>
              <a:off x="3193576" y="2224498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E8B4C6-50DF-49F9-B4A6-8BB06623F3FD}"/>
              </a:ext>
            </a:extLst>
          </p:cNvPr>
          <p:cNvGrpSpPr/>
          <p:nvPr/>
        </p:nvGrpSpPr>
        <p:grpSpPr>
          <a:xfrm>
            <a:off x="1202877" y="4937931"/>
            <a:ext cx="2528914" cy="804459"/>
            <a:chOff x="-1728675" y="2115467"/>
            <a:chExt cx="2528914" cy="80445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88C67B4-D8E0-4650-A54A-31DC3ECBCA6B}"/>
                </a:ext>
              </a:extLst>
            </p:cNvPr>
            <p:cNvSpPr txBox="1"/>
            <p:nvPr/>
          </p:nvSpPr>
          <p:spPr>
            <a:xfrm>
              <a:off x="-1728675" y="2458261"/>
              <a:ext cx="2528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cs typeface="+mn-ea"/>
                  <a:sym typeface="+mn-lt"/>
                </a:rPr>
                <a:t>如果您需要放大视图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那么可以双击屏幕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14EE5B1-46BA-4321-9909-6C7226EF3F21}"/>
                </a:ext>
              </a:extLst>
            </p:cNvPr>
            <p:cNvSpPr txBox="1"/>
            <p:nvPr/>
          </p:nvSpPr>
          <p:spPr>
            <a:xfrm>
              <a:off x="-183582" y="2115467"/>
              <a:ext cx="98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cs typeface="+mn-ea"/>
                  <a:sym typeface="+mn-lt"/>
                </a:rPr>
                <a:t>视图缩放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82946D7-73F8-49CA-B220-976FE9CDB949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9" y="242324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AD34552-DE38-44DB-B176-52CF3DF05693}"/>
              </a:ext>
            </a:extLst>
          </p:cNvPr>
          <p:cNvGrpSpPr/>
          <p:nvPr/>
        </p:nvGrpSpPr>
        <p:grpSpPr>
          <a:xfrm>
            <a:off x="1202879" y="3441707"/>
            <a:ext cx="2528912" cy="1358457"/>
            <a:chOff x="-1728673" y="2115467"/>
            <a:chExt cx="2528912" cy="1358457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E855D72-CED8-494C-B1AB-DD070234F0C9}"/>
                </a:ext>
              </a:extLst>
            </p:cNvPr>
            <p:cNvSpPr txBox="1"/>
            <p:nvPr/>
          </p:nvSpPr>
          <p:spPr>
            <a:xfrm>
              <a:off x="-1728673" y="2458261"/>
              <a:ext cx="25289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>
                  <a:cs typeface="+mn-ea"/>
                  <a:sym typeface="+mn-lt"/>
                </a:rPr>
                <a:t>如果您由某个地方要更改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比如修改文本内容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您可以直接长按节点修改</a:t>
              </a:r>
              <a:endParaRPr lang="en-US" altLang="zh-CN" sz="1200" dirty="0">
                <a:cs typeface="+mn-ea"/>
                <a:sym typeface="+mn-lt"/>
              </a:endParaRPr>
            </a:p>
            <a:p>
              <a:pPr algn="r"/>
              <a:r>
                <a:rPr lang="zh-CN" altLang="en-US" sz="1200" dirty="0">
                  <a:cs typeface="+mn-ea"/>
                  <a:sym typeface="+mn-lt"/>
                </a:rPr>
                <a:t>如果您的某个事项已经完成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可以删除它对应的节点</a:t>
              </a:r>
            </a:p>
            <a:p>
              <a:pPr algn="r"/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C2DA80D-EB3A-4FEF-8BBA-AF0D1A79E926}"/>
                </a:ext>
              </a:extLst>
            </p:cNvPr>
            <p:cNvSpPr txBox="1"/>
            <p:nvPr/>
          </p:nvSpPr>
          <p:spPr>
            <a:xfrm>
              <a:off x="-1407552" y="2115467"/>
              <a:ext cx="2207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b="1" dirty="0">
                  <a:cs typeface="+mn-ea"/>
                  <a:sym typeface="+mn-lt"/>
                </a:rPr>
                <a:t>随时修改已经生成的节点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A286D5F-6542-4E4A-8E8C-F999C2B362F4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9" y="242324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6D7339E-7442-470F-9981-AE4836153CDC}"/>
              </a:ext>
            </a:extLst>
          </p:cNvPr>
          <p:cNvGrpSpPr/>
          <p:nvPr/>
        </p:nvGrpSpPr>
        <p:grpSpPr>
          <a:xfrm flipH="1">
            <a:off x="8460209" y="1945484"/>
            <a:ext cx="2528912" cy="804459"/>
            <a:chOff x="-1728673" y="2115467"/>
            <a:chExt cx="2528912" cy="80445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286A88-00D6-4FAA-91A1-3FEB67D6C610}"/>
                </a:ext>
              </a:extLst>
            </p:cNvPr>
            <p:cNvSpPr txBox="1"/>
            <p:nvPr/>
          </p:nvSpPr>
          <p:spPr>
            <a:xfrm>
              <a:off x="-1728673" y="2458261"/>
              <a:ext cx="2528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如果您想要一键将树形导图居中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那么可以使用</a:t>
              </a:r>
              <a:r>
                <a:rPr lang="en-US" altLang="zh-CN" sz="1200" dirty="0" err="1">
                  <a:cs typeface="+mn-ea"/>
                  <a:sym typeface="+mn-lt"/>
                </a:rPr>
                <a:t>centerView</a:t>
              </a:r>
              <a:r>
                <a:rPr lang="zh-CN" altLang="en-US" sz="1200" dirty="0">
                  <a:cs typeface="+mn-ea"/>
                  <a:sym typeface="+mn-lt"/>
                </a:rPr>
                <a:t>按钮来实现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F484B80-F0FF-4495-A749-DA14217442D6}"/>
                </a:ext>
              </a:extLst>
            </p:cNvPr>
            <p:cNvSpPr txBox="1"/>
            <p:nvPr/>
          </p:nvSpPr>
          <p:spPr>
            <a:xfrm>
              <a:off x="-183582" y="2115467"/>
              <a:ext cx="98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视图居中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722D111-6618-4EDF-B92D-23F1E9EC5120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9" y="242324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BBCB0A-7616-4D7A-873A-A27EAE5FA34E}"/>
              </a:ext>
            </a:extLst>
          </p:cNvPr>
          <p:cNvGrpSpPr/>
          <p:nvPr/>
        </p:nvGrpSpPr>
        <p:grpSpPr>
          <a:xfrm flipH="1">
            <a:off x="8460208" y="4937931"/>
            <a:ext cx="2528913" cy="1173791"/>
            <a:chOff x="-1728673" y="2115467"/>
            <a:chExt cx="2528913" cy="1173791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254D33F-3F95-47E5-9183-A91B353C2FEB}"/>
                </a:ext>
              </a:extLst>
            </p:cNvPr>
            <p:cNvSpPr txBox="1"/>
            <p:nvPr/>
          </p:nvSpPr>
          <p:spPr>
            <a:xfrm>
              <a:off x="-1728673" y="2458261"/>
              <a:ext cx="25289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某些时候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您可能需要立即切换到其他应用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如果你这么做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那么就会触发一条通知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提醒您届时回到</a:t>
              </a:r>
              <a:r>
                <a:rPr lang="en-US" altLang="zh-CN" sz="1200" dirty="0">
                  <a:cs typeface="+mn-ea"/>
                  <a:sym typeface="+mn-lt"/>
                </a:rPr>
                <a:t>app</a:t>
              </a:r>
              <a:r>
                <a:rPr lang="zh-CN" altLang="en-US" sz="1200" dirty="0">
                  <a:cs typeface="+mn-ea"/>
                  <a:sym typeface="+mn-lt"/>
                </a:rPr>
                <a:t>保存您的工作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327EDF1-A90B-4BB2-BC66-523C49A1758F}"/>
                </a:ext>
              </a:extLst>
            </p:cNvPr>
            <p:cNvSpPr txBox="1"/>
            <p:nvPr/>
          </p:nvSpPr>
          <p:spPr>
            <a:xfrm>
              <a:off x="-465442" y="2115467"/>
              <a:ext cx="1265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文件保存通知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6FAB7B3-3D4A-40E7-8562-593740FD89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9" y="242324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40507AC-BEB4-4EEA-A35A-170FED815F11}"/>
              </a:ext>
            </a:extLst>
          </p:cNvPr>
          <p:cNvGrpSpPr/>
          <p:nvPr/>
        </p:nvGrpSpPr>
        <p:grpSpPr>
          <a:xfrm flipH="1">
            <a:off x="8460208" y="3441708"/>
            <a:ext cx="2528913" cy="989125"/>
            <a:chOff x="-1728673" y="2115467"/>
            <a:chExt cx="2528913" cy="989125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38EE09B-4675-4C81-A3A3-027E17C1CAA5}"/>
                </a:ext>
              </a:extLst>
            </p:cNvPr>
            <p:cNvSpPr txBox="1"/>
            <p:nvPr/>
          </p:nvSpPr>
          <p:spPr>
            <a:xfrm>
              <a:off x="-1728673" y="2458261"/>
              <a:ext cx="2528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这也是必须的功能</a:t>
              </a:r>
              <a:r>
                <a:rPr lang="en-US" altLang="zh-CN" sz="1200" dirty="0">
                  <a:cs typeface="+mn-ea"/>
                  <a:sym typeface="+mn-lt"/>
                </a:rPr>
                <a:t>,app</a:t>
              </a:r>
              <a:r>
                <a:rPr lang="zh-CN" altLang="en-US" sz="1200" dirty="0">
                  <a:cs typeface="+mn-ea"/>
                  <a:sym typeface="+mn-lt"/>
                </a:rPr>
                <a:t>通过序列化保存您的编辑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以便您下次查看或者编辑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9F9F691-E3E8-48E9-926B-9A4569D0D59B}"/>
                </a:ext>
              </a:extLst>
            </p:cNvPr>
            <p:cNvSpPr txBox="1"/>
            <p:nvPr/>
          </p:nvSpPr>
          <p:spPr>
            <a:xfrm>
              <a:off x="-779478" y="2115467"/>
              <a:ext cx="157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文件保存和读取</a:t>
              </a: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A964817-10EF-4BF6-911E-35C3E6D6A25D}"/>
                </a:ext>
              </a:extLst>
            </p:cNvPr>
            <p:cNvCxnSpPr>
              <a:cxnSpLocks/>
            </p:cNvCxnSpPr>
            <p:nvPr/>
          </p:nvCxnSpPr>
          <p:spPr>
            <a:xfrm>
              <a:off x="179999" y="242324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11EE198-02F9-4691-A390-6709C0D928FD}"/>
              </a:ext>
            </a:extLst>
          </p:cNvPr>
          <p:cNvGrpSpPr/>
          <p:nvPr/>
        </p:nvGrpSpPr>
        <p:grpSpPr>
          <a:xfrm>
            <a:off x="7838346" y="2183694"/>
            <a:ext cx="515326" cy="512704"/>
            <a:chOff x="7680740" y="2154671"/>
            <a:chExt cx="590907" cy="587901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823268F-27BE-40FB-8B11-3E8048012007}"/>
                </a:ext>
              </a:extLst>
            </p:cNvPr>
            <p:cNvSpPr/>
            <p:nvPr/>
          </p:nvSpPr>
          <p:spPr>
            <a:xfrm>
              <a:off x="7680740" y="2154671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226AF1"/>
                </a:gs>
                <a:gs pos="100000">
                  <a:srgbClr val="2DBAF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9F17AD36-9E6B-4C85-A06F-5BA9D326D236}"/>
                </a:ext>
              </a:extLst>
            </p:cNvPr>
            <p:cNvSpPr/>
            <p:nvPr/>
          </p:nvSpPr>
          <p:spPr>
            <a:xfrm>
              <a:off x="7807689" y="2279559"/>
              <a:ext cx="337008" cy="33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81" y="13331"/>
                  </a:moveTo>
                  <a:cubicBezTo>
                    <a:pt x="16369" y="13331"/>
                    <a:pt x="15188" y="13838"/>
                    <a:pt x="14513" y="14681"/>
                  </a:cubicBezTo>
                  <a:cubicBezTo>
                    <a:pt x="8269" y="11475"/>
                    <a:pt x="8269" y="11475"/>
                    <a:pt x="8269" y="11475"/>
                  </a:cubicBezTo>
                  <a:cubicBezTo>
                    <a:pt x="8269" y="11306"/>
                    <a:pt x="8269" y="10969"/>
                    <a:pt x="8269" y="10800"/>
                  </a:cubicBezTo>
                  <a:cubicBezTo>
                    <a:pt x="8269" y="10631"/>
                    <a:pt x="8269" y="10294"/>
                    <a:pt x="8269" y="10125"/>
                  </a:cubicBezTo>
                  <a:cubicBezTo>
                    <a:pt x="14513" y="7088"/>
                    <a:pt x="14513" y="7088"/>
                    <a:pt x="14513" y="7088"/>
                  </a:cubicBezTo>
                  <a:cubicBezTo>
                    <a:pt x="15188" y="7763"/>
                    <a:pt x="16369" y="8269"/>
                    <a:pt x="17381" y="8269"/>
                  </a:cubicBezTo>
                  <a:cubicBezTo>
                    <a:pt x="19744" y="8269"/>
                    <a:pt x="21600" y="6413"/>
                    <a:pt x="21600" y="4219"/>
                  </a:cubicBezTo>
                  <a:cubicBezTo>
                    <a:pt x="21600" y="1856"/>
                    <a:pt x="19744" y="0"/>
                    <a:pt x="17381" y="0"/>
                  </a:cubicBezTo>
                  <a:cubicBezTo>
                    <a:pt x="15188" y="0"/>
                    <a:pt x="13331" y="1856"/>
                    <a:pt x="13331" y="4219"/>
                  </a:cubicBezTo>
                  <a:cubicBezTo>
                    <a:pt x="13331" y="4387"/>
                    <a:pt x="13331" y="4556"/>
                    <a:pt x="13331" y="4894"/>
                  </a:cubicBezTo>
                  <a:cubicBezTo>
                    <a:pt x="7088" y="7931"/>
                    <a:pt x="7088" y="7931"/>
                    <a:pt x="7088" y="7931"/>
                  </a:cubicBezTo>
                  <a:cubicBezTo>
                    <a:pt x="6413" y="7088"/>
                    <a:pt x="5231" y="6581"/>
                    <a:pt x="4219" y="6581"/>
                  </a:cubicBezTo>
                  <a:cubicBezTo>
                    <a:pt x="1856" y="6581"/>
                    <a:pt x="0" y="8438"/>
                    <a:pt x="0" y="10800"/>
                  </a:cubicBezTo>
                  <a:cubicBezTo>
                    <a:pt x="0" y="13163"/>
                    <a:pt x="1856" y="15019"/>
                    <a:pt x="4219" y="15019"/>
                  </a:cubicBezTo>
                  <a:cubicBezTo>
                    <a:pt x="5231" y="15019"/>
                    <a:pt x="6413" y="14513"/>
                    <a:pt x="7088" y="13669"/>
                  </a:cubicBezTo>
                  <a:cubicBezTo>
                    <a:pt x="13331" y="16706"/>
                    <a:pt x="13331" y="16706"/>
                    <a:pt x="13331" y="16706"/>
                  </a:cubicBezTo>
                  <a:cubicBezTo>
                    <a:pt x="13331" y="17044"/>
                    <a:pt x="13331" y="17213"/>
                    <a:pt x="13331" y="17381"/>
                  </a:cubicBezTo>
                  <a:cubicBezTo>
                    <a:pt x="13331" y="19744"/>
                    <a:pt x="15188" y="21600"/>
                    <a:pt x="17381" y="21600"/>
                  </a:cubicBezTo>
                  <a:cubicBezTo>
                    <a:pt x="19744" y="21600"/>
                    <a:pt x="21600" y="19744"/>
                    <a:pt x="21600" y="17381"/>
                  </a:cubicBezTo>
                  <a:cubicBezTo>
                    <a:pt x="21600" y="15188"/>
                    <a:pt x="19744" y="13331"/>
                    <a:pt x="17381" y="1333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5747267-4D6B-4F4D-9CB9-642CC6CCEC65}"/>
              </a:ext>
            </a:extLst>
          </p:cNvPr>
          <p:cNvGrpSpPr/>
          <p:nvPr/>
        </p:nvGrpSpPr>
        <p:grpSpPr>
          <a:xfrm>
            <a:off x="7838346" y="3679917"/>
            <a:ext cx="515326" cy="512704"/>
            <a:chOff x="7680740" y="3665276"/>
            <a:chExt cx="590907" cy="587901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18E0A8FF-F4B9-4955-A3A6-43523A419845}"/>
                </a:ext>
              </a:extLst>
            </p:cNvPr>
            <p:cNvSpPr/>
            <p:nvPr/>
          </p:nvSpPr>
          <p:spPr>
            <a:xfrm>
              <a:off x="7680740" y="3665276"/>
              <a:ext cx="590907" cy="587901"/>
            </a:xfrm>
            <a:prstGeom prst="roundRect">
              <a:avLst>
                <a:gd name="adj" fmla="val 2393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284417C2-E739-438D-89D8-E4324302F22D}"/>
                </a:ext>
              </a:extLst>
            </p:cNvPr>
            <p:cNvSpPr/>
            <p:nvPr/>
          </p:nvSpPr>
          <p:spPr>
            <a:xfrm>
              <a:off x="7807131" y="3790164"/>
              <a:ext cx="338124" cy="33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70" y="6558"/>
                  </a:moveTo>
                  <a:lnTo>
                    <a:pt x="14970" y="0"/>
                  </a:lnTo>
                  <a:lnTo>
                    <a:pt x="0" y="0"/>
                  </a:lnTo>
                  <a:lnTo>
                    <a:pt x="0" y="15042"/>
                  </a:lnTo>
                  <a:lnTo>
                    <a:pt x="6558" y="15042"/>
                  </a:lnTo>
                  <a:lnTo>
                    <a:pt x="6558" y="21600"/>
                  </a:lnTo>
                  <a:lnTo>
                    <a:pt x="21600" y="21600"/>
                  </a:lnTo>
                  <a:lnTo>
                    <a:pt x="21600" y="6558"/>
                  </a:lnTo>
                  <a:lnTo>
                    <a:pt x="14970" y="6558"/>
                  </a:lnTo>
                  <a:close/>
                  <a:moveTo>
                    <a:pt x="2709" y="12190"/>
                  </a:moveTo>
                  <a:lnTo>
                    <a:pt x="2709" y="2709"/>
                  </a:lnTo>
                  <a:lnTo>
                    <a:pt x="12119" y="2709"/>
                  </a:lnTo>
                  <a:lnTo>
                    <a:pt x="12119" y="6558"/>
                  </a:lnTo>
                  <a:lnTo>
                    <a:pt x="6558" y="6558"/>
                  </a:lnTo>
                  <a:lnTo>
                    <a:pt x="6558" y="12190"/>
                  </a:lnTo>
                  <a:lnTo>
                    <a:pt x="2709" y="12190"/>
                  </a:lnTo>
                  <a:close/>
                  <a:moveTo>
                    <a:pt x="18891" y="18891"/>
                  </a:moveTo>
                  <a:lnTo>
                    <a:pt x="9410" y="18891"/>
                  </a:lnTo>
                  <a:lnTo>
                    <a:pt x="9410" y="9481"/>
                  </a:lnTo>
                  <a:lnTo>
                    <a:pt x="18891" y="9481"/>
                  </a:lnTo>
                  <a:lnTo>
                    <a:pt x="18891" y="188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BE845F2C-BE98-4038-A043-49432BBA5BAE}"/>
              </a:ext>
            </a:extLst>
          </p:cNvPr>
          <p:cNvGrpSpPr/>
          <p:nvPr/>
        </p:nvGrpSpPr>
        <p:grpSpPr>
          <a:xfrm>
            <a:off x="3918089" y="2183694"/>
            <a:ext cx="515326" cy="512704"/>
            <a:chOff x="3924533" y="2154672"/>
            <a:chExt cx="590907" cy="58790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EC646A0-E617-44D9-AF70-CEBB1548976B}"/>
                </a:ext>
              </a:extLst>
            </p:cNvPr>
            <p:cNvSpPr/>
            <p:nvPr/>
          </p:nvSpPr>
          <p:spPr>
            <a:xfrm>
              <a:off x="3924533" y="2154672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5BF364"/>
                </a:gs>
                <a:gs pos="100000">
                  <a:srgbClr val="28B92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DA847F3-94A0-4434-9E7D-254C4B20EF89}"/>
                </a:ext>
              </a:extLst>
            </p:cNvPr>
            <p:cNvGrpSpPr/>
            <p:nvPr/>
          </p:nvGrpSpPr>
          <p:grpSpPr>
            <a:xfrm>
              <a:off x="4050924" y="2345399"/>
              <a:ext cx="338124" cy="206446"/>
              <a:chOff x="14127779" y="8903912"/>
              <a:chExt cx="553988" cy="338244"/>
            </a:xfrm>
            <a:solidFill>
              <a:schemeClr val="bg1"/>
            </a:solidFill>
          </p:grpSpPr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2E9A3DD8-973C-495F-B3EB-34BD09A38E67}"/>
                  </a:ext>
                </a:extLst>
              </p:cNvPr>
              <p:cNvSpPr/>
              <p:nvPr/>
            </p:nvSpPr>
            <p:spPr>
              <a:xfrm>
                <a:off x="14127779" y="8903912"/>
                <a:ext cx="553988" cy="3382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6413" y="0"/>
                      <a:pt x="2700" y="4154"/>
                      <a:pt x="0" y="10800"/>
                    </a:cubicBezTo>
                    <a:cubicBezTo>
                      <a:pt x="2700" y="17446"/>
                      <a:pt x="6413" y="21600"/>
                      <a:pt x="10800" y="21600"/>
                    </a:cubicBezTo>
                    <a:cubicBezTo>
                      <a:pt x="15188" y="21600"/>
                      <a:pt x="18900" y="17446"/>
                      <a:pt x="21600" y="10800"/>
                    </a:cubicBezTo>
                    <a:cubicBezTo>
                      <a:pt x="18900" y="4154"/>
                      <a:pt x="15188" y="0"/>
                      <a:pt x="10800" y="0"/>
                    </a:cubicBezTo>
                    <a:close/>
                    <a:moveTo>
                      <a:pt x="10800" y="17723"/>
                    </a:moveTo>
                    <a:cubicBezTo>
                      <a:pt x="8438" y="17723"/>
                      <a:pt x="6581" y="14677"/>
                      <a:pt x="6581" y="10800"/>
                    </a:cubicBezTo>
                    <a:cubicBezTo>
                      <a:pt x="6581" y="6923"/>
                      <a:pt x="8438" y="3877"/>
                      <a:pt x="10800" y="3877"/>
                    </a:cubicBezTo>
                    <a:cubicBezTo>
                      <a:pt x="13163" y="3877"/>
                      <a:pt x="15019" y="6923"/>
                      <a:pt x="15019" y="10800"/>
                    </a:cubicBezTo>
                    <a:cubicBezTo>
                      <a:pt x="15019" y="14677"/>
                      <a:pt x="13163" y="17723"/>
                      <a:pt x="10800" y="1772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Oval 37">
                <a:extLst>
                  <a:ext uri="{FF2B5EF4-FFF2-40B4-BE49-F238E27FC236}">
                    <a16:creationId xmlns:a16="http://schemas.microsoft.com/office/drawing/2014/main" id="{3E8DB89C-24F8-43E3-AF60-68CA530A91D2}"/>
                  </a:ext>
                </a:extLst>
              </p:cNvPr>
              <p:cNvSpPr/>
              <p:nvPr/>
            </p:nvSpPr>
            <p:spPr>
              <a:xfrm>
                <a:off x="14339866" y="9008128"/>
                <a:ext cx="129813" cy="129812"/>
              </a:xfrm>
              <a:prstGeom prst="ellipse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D92F4A3-FA45-4A78-B9DB-03338E672FB4}"/>
              </a:ext>
            </a:extLst>
          </p:cNvPr>
          <p:cNvGrpSpPr/>
          <p:nvPr/>
        </p:nvGrpSpPr>
        <p:grpSpPr>
          <a:xfrm>
            <a:off x="3918089" y="3679917"/>
            <a:ext cx="515326" cy="512704"/>
            <a:chOff x="3924533" y="3665277"/>
            <a:chExt cx="590907" cy="58790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B49104D-C0A2-462B-A7D2-FF556B0E5242}"/>
                </a:ext>
              </a:extLst>
            </p:cNvPr>
            <p:cNvSpPr/>
            <p:nvPr/>
          </p:nvSpPr>
          <p:spPr>
            <a:xfrm>
              <a:off x="3924533" y="3665277"/>
              <a:ext cx="590907" cy="587901"/>
            </a:xfrm>
            <a:prstGeom prst="roundRect">
              <a:avLst>
                <a:gd name="adj" fmla="val 23932"/>
              </a:avLst>
            </a:prstGeom>
            <a:solidFill>
              <a:schemeClr val="bg1"/>
            </a:solidFill>
            <a:ln>
              <a:noFill/>
            </a:ln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680CB095-9A59-4F6A-B96D-7B68F6594863}"/>
                </a:ext>
              </a:extLst>
            </p:cNvPr>
            <p:cNvSpPr/>
            <p:nvPr/>
          </p:nvSpPr>
          <p:spPr>
            <a:xfrm>
              <a:off x="4051482" y="3790165"/>
              <a:ext cx="337008" cy="33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488"/>
                  </a:moveTo>
                  <a:cubicBezTo>
                    <a:pt x="21600" y="12488"/>
                    <a:pt x="21600" y="12488"/>
                    <a:pt x="21600" y="12488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1600" y="9113"/>
                    <a:pt x="21600" y="9113"/>
                    <a:pt x="21600" y="9113"/>
                  </a:cubicBezTo>
                  <a:cubicBezTo>
                    <a:pt x="20588" y="9113"/>
                    <a:pt x="20588" y="9113"/>
                    <a:pt x="20588" y="9113"/>
                  </a:cubicBezTo>
                  <a:cubicBezTo>
                    <a:pt x="19406" y="8944"/>
                    <a:pt x="18563" y="7763"/>
                    <a:pt x="18563" y="6581"/>
                  </a:cubicBezTo>
                  <a:cubicBezTo>
                    <a:pt x="18563" y="6075"/>
                    <a:pt x="18731" y="5569"/>
                    <a:pt x="18900" y="5062"/>
                  </a:cubicBezTo>
                  <a:cubicBezTo>
                    <a:pt x="19575" y="4387"/>
                    <a:pt x="19575" y="4387"/>
                    <a:pt x="19575" y="4387"/>
                  </a:cubicBezTo>
                  <a:cubicBezTo>
                    <a:pt x="19575" y="4387"/>
                    <a:pt x="19575" y="4387"/>
                    <a:pt x="19575" y="4387"/>
                  </a:cubicBezTo>
                  <a:cubicBezTo>
                    <a:pt x="19575" y="4387"/>
                    <a:pt x="19575" y="4387"/>
                    <a:pt x="19575" y="4387"/>
                  </a:cubicBezTo>
                  <a:cubicBezTo>
                    <a:pt x="19575" y="4387"/>
                    <a:pt x="19575" y="4387"/>
                    <a:pt x="19575" y="4387"/>
                  </a:cubicBezTo>
                  <a:cubicBezTo>
                    <a:pt x="19575" y="4387"/>
                    <a:pt x="19575" y="4387"/>
                    <a:pt x="19575" y="4387"/>
                  </a:cubicBezTo>
                  <a:cubicBezTo>
                    <a:pt x="17213" y="2025"/>
                    <a:pt x="17213" y="2025"/>
                    <a:pt x="17213" y="2025"/>
                  </a:cubicBezTo>
                  <a:cubicBezTo>
                    <a:pt x="17213" y="2025"/>
                    <a:pt x="17213" y="2025"/>
                    <a:pt x="17213" y="2025"/>
                  </a:cubicBezTo>
                  <a:cubicBezTo>
                    <a:pt x="17213" y="1856"/>
                    <a:pt x="17213" y="1856"/>
                    <a:pt x="17213" y="1856"/>
                  </a:cubicBezTo>
                  <a:cubicBezTo>
                    <a:pt x="17213" y="2025"/>
                    <a:pt x="17213" y="2025"/>
                    <a:pt x="17213" y="2025"/>
                  </a:cubicBezTo>
                  <a:cubicBezTo>
                    <a:pt x="16538" y="2531"/>
                    <a:pt x="16538" y="2531"/>
                    <a:pt x="16538" y="2531"/>
                  </a:cubicBezTo>
                  <a:cubicBezTo>
                    <a:pt x="15525" y="3375"/>
                    <a:pt x="14175" y="3206"/>
                    <a:pt x="13163" y="2362"/>
                  </a:cubicBezTo>
                  <a:cubicBezTo>
                    <a:pt x="12825" y="2025"/>
                    <a:pt x="12656" y="1519"/>
                    <a:pt x="12488" y="1012"/>
                  </a:cubicBezTo>
                  <a:cubicBezTo>
                    <a:pt x="12488" y="0"/>
                    <a:pt x="12488" y="0"/>
                    <a:pt x="12488" y="0"/>
                  </a:cubicBezTo>
                  <a:cubicBezTo>
                    <a:pt x="12488" y="0"/>
                    <a:pt x="12488" y="0"/>
                    <a:pt x="12488" y="0"/>
                  </a:cubicBezTo>
                  <a:cubicBezTo>
                    <a:pt x="12488" y="0"/>
                    <a:pt x="12488" y="0"/>
                    <a:pt x="12488" y="0"/>
                  </a:cubicBezTo>
                  <a:cubicBezTo>
                    <a:pt x="12488" y="0"/>
                    <a:pt x="12488" y="0"/>
                    <a:pt x="12488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0"/>
                    <a:pt x="9113" y="0"/>
                    <a:pt x="9113" y="0"/>
                  </a:cubicBezTo>
                  <a:cubicBezTo>
                    <a:pt x="9113" y="1012"/>
                    <a:pt x="9113" y="1012"/>
                    <a:pt x="9113" y="1012"/>
                  </a:cubicBezTo>
                  <a:cubicBezTo>
                    <a:pt x="8944" y="2194"/>
                    <a:pt x="7763" y="3037"/>
                    <a:pt x="6581" y="3037"/>
                  </a:cubicBezTo>
                  <a:cubicBezTo>
                    <a:pt x="5906" y="3037"/>
                    <a:pt x="5569" y="2869"/>
                    <a:pt x="5062" y="2700"/>
                  </a:cubicBezTo>
                  <a:cubicBezTo>
                    <a:pt x="4388" y="2025"/>
                    <a:pt x="4388" y="2025"/>
                    <a:pt x="4388" y="2025"/>
                  </a:cubicBezTo>
                  <a:cubicBezTo>
                    <a:pt x="4388" y="2025"/>
                    <a:pt x="4388" y="2025"/>
                    <a:pt x="4388" y="2025"/>
                  </a:cubicBezTo>
                  <a:cubicBezTo>
                    <a:pt x="4388" y="2025"/>
                    <a:pt x="4388" y="2025"/>
                    <a:pt x="4388" y="2025"/>
                  </a:cubicBezTo>
                  <a:cubicBezTo>
                    <a:pt x="4388" y="2025"/>
                    <a:pt x="4388" y="2025"/>
                    <a:pt x="4388" y="2025"/>
                  </a:cubicBezTo>
                  <a:cubicBezTo>
                    <a:pt x="4388" y="2025"/>
                    <a:pt x="4388" y="2025"/>
                    <a:pt x="4388" y="2025"/>
                  </a:cubicBezTo>
                  <a:cubicBezTo>
                    <a:pt x="2025" y="4387"/>
                    <a:pt x="2025" y="4387"/>
                    <a:pt x="2025" y="4387"/>
                  </a:cubicBezTo>
                  <a:cubicBezTo>
                    <a:pt x="2025" y="4387"/>
                    <a:pt x="2025" y="4387"/>
                    <a:pt x="2025" y="4387"/>
                  </a:cubicBezTo>
                  <a:cubicBezTo>
                    <a:pt x="1856" y="4387"/>
                    <a:pt x="1856" y="4387"/>
                    <a:pt x="1856" y="4387"/>
                  </a:cubicBezTo>
                  <a:cubicBezTo>
                    <a:pt x="2025" y="4387"/>
                    <a:pt x="2025" y="4387"/>
                    <a:pt x="2025" y="4387"/>
                  </a:cubicBezTo>
                  <a:cubicBezTo>
                    <a:pt x="2531" y="5062"/>
                    <a:pt x="2531" y="5062"/>
                    <a:pt x="2531" y="5062"/>
                  </a:cubicBezTo>
                  <a:cubicBezTo>
                    <a:pt x="3375" y="6075"/>
                    <a:pt x="3206" y="7425"/>
                    <a:pt x="2362" y="8438"/>
                  </a:cubicBezTo>
                  <a:cubicBezTo>
                    <a:pt x="1856" y="8775"/>
                    <a:pt x="1519" y="8944"/>
                    <a:pt x="1012" y="9113"/>
                  </a:cubicBezTo>
                  <a:cubicBezTo>
                    <a:pt x="0" y="9113"/>
                    <a:pt x="0" y="9113"/>
                    <a:pt x="0" y="9113"/>
                  </a:cubicBezTo>
                  <a:cubicBezTo>
                    <a:pt x="0" y="9113"/>
                    <a:pt x="0" y="9113"/>
                    <a:pt x="0" y="9113"/>
                  </a:cubicBezTo>
                  <a:cubicBezTo>
                    <a:pt x="0" y="9113"/>
                    <a:pt x="0" y="9113"/>
                    <a:pt x="0" y="9113"/>
                  </a:cubicBezTo>
                  <a:cubicBezTo>
                    <a:pt x="0" y="9113"/>
                    <a:pt x="0" y="9113"/>
                    <a:pt x="0" y="9113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0" y="12488"/>
                    <a:pt x="0" y="12488"/>
                    <a:pt x="0" y="12488"/>
                  </a:cubicBezTo>
                  <a:cubicBezTo>
                    <a:pt x="1012" y="12488"/>
                    <a:pt x="1012" y="12488"/>
                    <a:pt x="1012" y="12488"/>
                  </a:cubicBezTo>
                  <a:cubicBezTo>
                    <a:pt x="2194" y="12656"/>
                    <a:pt x="3038" y="13838"/>
                    <a:pt x="3038" y="15019"/>
                  </a:cubicBezTo>
                  <a:cubicBezTo>
                    <a:pt x="3038" y="15694"/>
                    <a:pt x="2869" y="16031"/>
                    <a:pt x="2700" y="16538"/>
                  </a:cubicBezTo>
                  <a:cubicBezTo>
                    <a:pt x="2025" y="17213"/>
                    <a:pt x="2025" y="17213"/>
                    <a:pt x="2025" y="17213"/>
                  </a:cubicBezTo>
                  <a:cubicBezTo>
                    <a:pt x="2025" y="17213"/>
                    <a:pt x="2025" y="17213"/>
                    <a:pt x="2025" y="17213"/>
                  </a:cubicBezTo>
                  <a:cubicBezTo>
                    <a:pt x="2025" y="17213"/>
                    <a:pt x="2025" y="17213"/>
                    <a:pt x="2025" y="17213"/>
                  </a:cubicBezTo>
                  <a:cubicBezTo>
                    <a:pt x="2025" y="17213"/>
                    <a:pt x="2025" y="17213"/>
                    <a:pt x="2025" y="17213"/>
                  </a:cubicBezTo>
                  <a:cubicBezTo>
                    <a:pt x="2025" y="17213"/>
                    <a:pt x="2025" y="17213"/>
                    <a:pt x="2025" y="17213"/>
                  </a:cubicBezTo>
                  <a:cubicBezTo>
                    <a:pt x="4388" y="19575"/>
                    <a:pt x="4388" y="19575"/>
                    <a:pt x="4388" y="19575"/>
                  </a:cubicBezTo>
                  <a:cubicBezTo>
                    <a:pt x="4388" y="19575"/>
                    <a:pt x="4388" y="19575"/>
                    <a:pt x="4388" y="19575"/>
                  </a:cubicBezTo>
                  <a:cubicBezTo>
                    <a:pt x="4388" y="19744"/>
                    <a:pt x="4388" y="19744"/>
                    <a:pt x="4388" y="19744"/>
                  </a:cubicBezTo>
                  <a:cubicBezTo>
                    <a:pt x="4388" y="19575"/>
                    <a:pt x="4388" y="19575"/>
                    <a:pt x="4388" y="19575"/>
                  </a:cubicBezTo>
                  <a:cubicBezTo>
                    <a:pt x="5062" y="19069"/>
                    <a:pt x="5062" y="19069"/>
                    <a:pt x="5062" y="19069"/>
                  </a:cubicBezTo>
                  <a:cubicBezTo>
                    <a:pt x="6075" y="18225"/>
                    <a:pt x="7425" y="18394"/>
                    <a:pt x="8438" y="19238"/>
                  </a:cubicBezTo>
                  <a:cubicBezTo>
                    <a:pt x="8775" y="19744"/>
                    <a:pt x="8944" y="20081"/>
                    <a:pt x="9113" y="20588"/>
                  </a:cubicBezTo>
                  <a:cubicBezTo>
                    <a:pt x="9113" y="21600"/>
                    <a:pt x="9113" y="21600"/>
                    <a:pt x="9113" y="21600"/>
                  </a:cubicBezTo>
                  <a:cubicBezTo>
                    <a:pt x="9113" y="21600"/>
                    <a:pt x="9113" y="21600"/>
                    <a:pt x="9113" y="21600"/>
                  </a:cubicBezTo>
                  <a:cubicBezTo>
                    <a:pt x="9113" y="21600"/>
                    <a:pt x="9113" y="21600"/>
                    <a:pt x="9113" y="21600"/>
                  </a:cubicBezTo>
                  <a:cubicBezTo>
                    <a:pt x="9113" y="21600"/>
                    <a:pt x="9113" y="21600"/>
                    <a:pt x="9113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1600"/>
                    <a:pt x="12488" y="21600"/>
                    <a:pt x="12488" y="21600"/>
                  </a:cubicBezTo>
                  <a:cubicBezTo>
                    <a:pt x="12488" y="20588"/>
                    <a:pt x="12488" y="20588"/>
                    <a:pt x="12488" y="20588"/>
                  </a:cubicBezTo>
                  <a:cubicBezTo>
                    <a:pt x="12656" y="19406"/>
                    <a:pt x="13838" y="18563"/>
                    <a:pt x="15019" y="18563"/>
                  </a:cubicBezTo>
                  <a:cubicBezTo>
                    <a:pt x="15694" y="18563"/>
                    <a:pt x="16031" y="18731"/>
                    <a:pt x="16538" y="18900"/>
                  </a:cubicBezTo>
                  <a:cubicBezTo>
                    <a:pt x="17213" y="19575"/>
                    <a:pt x="17213" y="19575"/>
                    <a:pt x="17213" y="19575"/>
                  </a:cubicBezTo>
                  <a:cubicBezTo>
                    <a:pt x="17213" y="19575"/>
                    <a:pt x="17213" y="19575"/>
                    <a:pt x="17213" y="19575"/>
                  </a:cubicBezTo>
                  <a:cubicBezTo>
                    <a:pt x="17213" y="19575"/>
                    <a:pt x="17213" y="19575"/>
                    <a:pt x="17213" y="19575"/>
                  </a:cubicBezTo>
                  <a:cubicBezTo>
                    <a:pt x="17213" y="19575"/>
                    <a:pt x="17213" y="19575"/>
                    <a:pt x="17213" y="19575"/>
                  </a:cubicBezTo>
                  <a:cubicBezTo>
                    <a:pt x="17213" y="19575"/>
                    <a:pt x="17213" y="19575"/>
                    <a:pt x="17213" y="19575"/>
                  </a:cubicBezTo>
                  <a:cubicBezTo>
                    <a:pt x="19575" y="17213"/>
                    <a:pt x="19575" y="17213"/>
                    <a:pt x="19575" y="17213"/>
                  </a:cubicBezTo>
                  <a:cubicBezTo>
                    <a:pt x="19575" y="17213"/>
                    <a:pt x="19575" y="17213"/>
                    <a:pt x="19575" y="17213"/>
                  </a:cubicBezTo>
                  <a:cubicBezTo>
                    <a:pt x="19744" y="17213"/>
                    <a:pt x="19744" y="17213"/>
                    <a:pt x="19744" y="17213"/>
                  </a:cubicBezTo>
                  <a:cubicBezTo>
                    <a:pt x="19575" y="17213"/>
                    <a:pt x="19575" y="17213"/>
                    <a:pt x="19575" y="17213"/>
                  </a:cubicBezTo>
                  <a:cubicBezTo>
                    <a:pt x="19069" y="16538"/>
                    <a:pt x="19069" y="16538"/>
                    <a:pt x="19069" y="16538"/>
                  </a:cubicBezTo>
                  <a:cubicBezTo>
                    <a:pt x="18225" y="15525"/>
                    <a:pt x="18394" y="14175"/>
                    <a:pt x="19238" y="13163"/>
                  </a:cubicBezTo>
                  <a:cubicBezTo>
                    <a:pt x="19575" y="12825"/>
                    <a:pt x="20081" y="12656"/>
                    <a:pt x="20588" y="12488"/>
                  </a:cubicBezTo>
                  <a:cubicBezTo>
                    <a:pt x="21600" y="12488"/>
                    <a:pt x="21600" y="12488"/>
                    <a:pt x="21600" y="12488"/>
                  </a:cubicBezTo>
                  <a:cubicBezTo>
                    <a:pt x="21600" y="12488"/>
                    <a:pt x="21600" y="12488"/>
                    <a:pt x="21600" y="12488"/>
                  </a:cubicBezTo>
                  <a:close/>
                  <a:moveTo>
                    <a:pt x="10800" y="15019"/>
                  </a:moveTo>
                  <a:cubicBezTo>
                    <a:pt x="8438" y="15019"/>
                    <a:pt x="6581" y="13163"/>
                    <a:pt x="6581" y="10800"/>
                  </a:cubicBezTo>
                  <a:cubicBezTo>
                    <a:pt x="6581" y="8438"/>
                    <a:pt x="8438" y="6581"/>
                    <a:pt x="10800" y="6581"/>
                  </a:cubicBezTo>
                  <a:cubicBezTo>
                    <a:pt x="13163" y="6581"/>
                    <a:pt x="15019" y="8438"/>
                    <a:pt x="15019" y="10800"/>
                  </a:cubicBezTo>
                  <a:cubicBezTo>
                    <a:pt x="15019" y="13163"/>
                    <a:pt x="13163" y="15019"/>
                    <a:pt x="10800" y="1501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2700000" scaled="1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95AA5D6-1B96-46A4-A907-A20F0991C3E6}"/>
              </a:ext>
            </a:extLst>
          </p:cNvPr>
          <p:cNvGrpSpPr/>
          <p:nvPr/>
        </p:nvGrpSpPr>
        <p:grpSpPr>
          <a:xfrm>
            <a:off x="7838346" y="5176141"/>
            <a:ext cx="515326" cy="512704"/>
            <a:chOff x="7680740" y="5175881"/>
            <a:chExt cx="590907" cy="587901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E95CBBD-8228-4368-A42A-59CA7C991928}"/>
                </a:ext>
              </a:extLst>
            </p:cNvPr>
            <p:cNvSpPr/>
            <p:nvPr/>
          </p:nvSpPr>
          <p:spPr>
            <a:xfrm>
              <a:off x="7680740" y="5175881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100000">
                  <a:srgbClr val="226AF1"/>
                </a:gs>
                <a:gs pos="0">
                  <a:srgbClr val="2DBAF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08E4CB0-346B-4787-BDD9-FA523DE151CE}"/>
                </a:ext>
              </a:extLst>
            </p:cNvPr>
            <p:cNvGrpSpPr/>
            <p:nvPr/>
          </p:nvGrpSpPr>
          <p:grpSpPr>
            <a:xfrm>
              <a:off x="7807131" y="5300769"/>
              <a:ext cx="338124" cy="338125"/>
              <a:chOff x="19662163" y="4365972"/>
              <a:chExt cx="553987" cy="553988"/>
            </a:xfrm>
            <a:solidFill>
              <a:schemeClr val="bg1"/>
            </a:solidFill>
          </p:grpSpPr>
          <p:sp>
            <p:nvSpPr>
              <p:cNvPr id="71" name="Rectangle 119">
                <a:extLst>
                  <a:ext uri="{FF2B5EF4-FFF2-40B4-BE49-F238E27FC236}">
                    <a16:creationId xmlns:a16="http://schemas.microsoft.com/office/drawing/2014/main" id="{7736A74E-3DAC-45E9-8E8C-22353C33DEAB}"/>
                  </a:ext>
                </a:extLst>
              </p:cNvPr>
              <p:cNvSpPr/>
              <p:nvPr/>
            </p:nvSpPr>
            <p:spPr>
              <a:xfrm>
                <a:off x="19662163" y="4365972"/>
                <a:ext cx="246826" cy="24682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Rectangle 120">
                <a:extLst>
                  <a:ext uri="{FF2B5EF4-FFF2-40B4-BE49-F238E27FC236}">
                    <a16:creationId xmlns:a16="http://schemas.microsoft.com/office/drawing/2014/main" id="{2CDD2928-886E-4993-ACE3-B3A2FB2C363B}"/>
                  </a:ext>
                </a:extLst>
              </p:cNvPr>
              <p:cNvSpPr/>
              <p:nvPr/>
            </p:nvSpPr>
            <p:spPr>
              <a:xfrm>
                <a:off x="19969324" y="4365972"/>
                <a:ext cx="246826" cy="24682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Rectangle 121">
                <a:extLst>
                  <a:ext uri="{FF2B5EF4-FFF2-40B4-BE49-F238E27FC236}">
                    <a16:creationId xmlns:a16="http://schemas.microsoft.com/office/drawing/2014/main" id="{379134B1-C123-46AA-B8AA-870945646E02}"/>
                  </a:ext>
                </a:extLst>
              </p:cNvPr>
              <p:cNvSpPr/>
              <p:nvPr/>
            </p:nvSpPr>
            <p:spPr>
              <a:xfrm>
                <a:off x="19662163" y="4673134"/>
                <a:ext cx="246826" cy="24682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Rectangle 122">
                <a:extLst>
                  <a:ext uri="{FF2B5EF4-FFF2-40B4-BE49-F238E27FC236}">
                    <a16:creationId xmlns:a16="http://schemas.microsoft.com/office/drawing/2014/main" id="{2C9530D6-F589-49EB-AD38-CD7F85F72A5F}"/>
                  </a:ext>
                </a:extLst>
              </p:cNvPr>
              <p:cNvSpPr/>
              <p:nvPr/>
            </p:nvSpPr>
            <p:spPr>
              <a:xfrm>
                <a:off x="19969324" y="4673134"/>
                <a:ext cx="246826" cy="24682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34A65EE-2653-4E04-A7E8-3EA948D579C0}"/>
              </a:ext>
            </a:extLst>
          </p:cNvPr>
          <p:cNvGrpSpPr/>
          <p:nvPr/>
        </p:nvGrpSpPr>
        <p:grpSpPr>
          <a:xfrm>
            <a:off x="3918089" y="5176141"/>
            <a:ext cx="515326" cy="512704"/>
            <a:chOff x="3924533" y="5175882"/>
            <a:chExt cx="590907" cy="587901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FA999B1-E934-40F4-BCE7-E7A784F97A26}"/>
                </a:ext>
              </a:extLst>
            </p:cNvPr>
            <p:cNvSpPr/>
            <p:nvPr/>
          </p:nvSpPr>
          <p:spPr>
            <a:xfrm>
              <a:off x="3924533" y="5175882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100000">
                  <a:srgbClr val="5BF364"/>
                </a:gs>
                <a:gs pos="0">
                  <a:srgbClr val="28B92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DEA59D8-AEFF-4C60-BD61-2E77569C6417}"/>
                </a:ext>
              </a:extLst>
            </p:cNvPr>
            <p:cNvGrpSpPr/>
            <p:nvPr/>
          </p:nvGrpSpPr>
          <p:grpSpPr>
            <a:xfrm>
              <a:off x="4051482" y="5300770"/>
              <a:ext cx="337008" cy="338124"/>
              <a:chOff x="9701369" y="4365972"/>
              <a:chExt cx="552159" cy="553988"/>
            </a:xfrm>
            <a:solidFill>
              <a:schemeClr val="bg1"/>
            </a:solidFill>
          </p:grpSpPr>
          <p:sp>
            <p:nvSpPr>
              <p:cNvPr id="76" name="Rectangle 183">
                <a:extLst>
                  <a:ext uri="{FF2B5EF4-FFF2-40B4-BE49-F238E27FC236}">
                    <a16:creationId xmlns:a16="http://schemas.microsoft.com/office/drawing/2014/main" id="{05DFD5EB-1A30-4BA6-AD34-B0FB08CA5925}"/>
                  </a:ext>
                </a:extLst>
              </p:cNvPr>
              <p:cNvSpPr/>
              <p:nvPr/>
            </p:nvSpPr>
            <p:spPr>
              <a:xfrm>
                <a:off x="9946366" y="4365972"/>
                <a:ext cx="60336" cy="151753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184">
                <a:extLst>
                  <a:ext uri="{FF2B5EF4-FFF2-40B4-BE49-F238E27FC236}">
                    <a16:creationId xmlns:a16="http://schemas.microsoft.com/office/drawing/2014/main" id="{F10FDCCE-36EE-4660-AA06-78DB588E6D49}"/>
                  </a:ext>
                </a:extLst>
              </p:cNvPr>
              <p:cNvSpPr/>
              <p:nvPr/>
            </p:nvSpPr>
            <p:spPr>
              <a:xfrm>
                <a:off x="9946366" y="4768208"/>
                <a:ext cx="60336" cy="151752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 185">
                <a:extLst>
                  <a:ext uri="{FF2B5EF4-FFF2-40B4-BE49-F238E27FC236}">
                    <a16:creationId xmlns:a16="http://schemas.microsoft.com/office/drawing/2014/main" id="{3E92DE48-EAEB-4B90-8C00-FAD0BD424548}"/>
                  </a:ext>
                </a:extLst>
              </p:cNvPr>
              <p:cNvSpPr/>
              <p:nvPr/>
            </p:nvSpPr>
            <p:spPr>
              <a:xfrm>
                <a:off x="9761704" y="4426307"/>
                <a:ext cx="146268" cy="148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400"/>
                    </a:moveTo>
                    <a:lnTo>
                      <a:pt x="15120" y="21600"/>
                    </a:lnTo>
                    <a:lnTo>
                      <a:pt x="21600" y="15200"/>
                    </a:lnTo>
                    <a:lnTo>
                      <a:pt x="6210" y="0"/>
                    </a:lnTo>
                    <a:lnTo>
                      <a:pt x="0" y="64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 186">
                <a:extLst>
                  <a:ext uri="{FF2B5EF4-FFF2-40B4-BE49-F238E27FC236}">
                    <a16:creationId xmlns:a16="http://schemas.microsoft.com/office/drawing/2014/main" id="{BF1E1C7A-2DD8-40A8-B0C4-BE431D048635}"/>
                  </a:ext>
                </a:extLst>
              </p:cNvPr>
              <p:cNvSpPr/>
              <p:nvPr/>
            </p:nvSpPr>
            <p:spPr>
              <a:xfrm>
                <a:off x="10046925" y="4711529"/>
                <a:ext cx="146268" cy="148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400"/>
                    </a:moveTo>
                    <a:lnTo>
                      <a:pt x="15390" y="21600"/>
                    </a:lnTo>
                    <a:lnTo>
                      <a:pt x="21600" y="15200"/>
                    </a:lnTo>
                    <a:lnTo>
                      <a:pt x="6210" y="0"/>
                    </a:lnTo>
                    <a:lnTo>
                      <a:pt x="0" y="64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Rectangle 187">
                <a:extLst>
                  <a:ext uri="{FF2B5EF4-FFF2-40B4-BE49-F238E27FC236}">
                    <a16:creationId xmlns:a16="http://schemas.microsoft.com/office/drawing/2014/main" id="{241CD726-66BA-4487-84D8-58458BD43CBD}"/>
                  </a:ext>
                </a:extLst>
              </p:cNvPr>
              <p:cNvSpPr/>
              <p:nvPr/>
            </p:nvSpPr>
            <p:spPr>
              <a:xfrm>
                <a:off x="9701369" y="4612799"/>
                <a:ext cx="149924" cy="603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Rectangle 188">
                <a:extLst>
                  <a:ext uri="{FF2B5EF4-FFF2-40B4-BE49-F238E27FC236}">
                    <a16:creationId xmlns:a16="http://schemas.microsoft.com/office/drawing/2014/main" id="{9EE98A74-E324-4DCA-9905-0EA856523441}"/>
                  </a:ext>
                </a:extLst>
              </p:cNvPr>
              <p:cNvSpPr/>
              <p:nvPr/>
            </p:nvSpPr>
            <p:spPr>
              <a:xfrm>
                <a:off x="10103603" y="4612799"/>
                <a:ext cx="149925" cy="60335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 189">
                <a:extLst>
                  <a:ext uri="{FF2B5EF4-FFF2-40B4-BE49-F238E27FC236}">
                    <a16:creationId xmlns:a16="http://schemas.microsoft.com/office/drawing/2014/main" id="{C7C853A8-2643-414B-B18B-309C5ABFA375}"/>
                  </a:ext>
                </a:extLst>
              </p:cNvPr>
              <p:cNvSpPr/>
              <p:nvPr/>
            </p:nvSpPr>
            <p:spPr>
              <a:xfrm>
                <a:off x="9761704" y="4711529"/>
                <a:ext cx="146268" cy="148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200"/>
                    </a:moveTo>
                    <a:lnTo>
                      <a:pt x="6210" y="21600"/>
                    </a:lnTo>
                    <a:lnTo>
                      <a:pt x="21600" y="6400"/>
                    </a:lnTo>
                    <a:lnTo>
                      <a:pt x="15120" y="0"/>
                    </a:lnTo>
                    <a:lnTo>
                      <a:pt x="0" y="152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 190">
                <a:extLst>
                  <a:ext uri="{FF2B5EF4-FFF2-40B4-BE49-F238E27FC236}">
                    <a16:creationId xmlns:a16="http://schemas.microsoft.com/office/drawing/2014/main" id="{42497FFC-CA4D-44A7-86E8-8F55C77122D1}"/>
                  </a:ext>
                </a:extLst>
              </p:cNvPr>
              <p:cNvSpPr/>
              <p:nvPr/>
            </p:nvSpPr>
            <p:spPr>
              <a:xfrm>
                <a:off x="10046925" y="4426307"/>
                <a:ext cx="146268" cy="148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6400"/>
                    </a:moveTo>
                    <a:lnTo>
                      <a:pt x="15390" y="0"/>
                    </a:lnTo>
                    <a:lnTo>
                      <a:pt x="0" y="15200"/>
                    </a:lnTo>
                    <a:lnTo>
                      <a:pt x="6210" y="21600"/>
                    </a:lnTo>
                    <a:lnTo>
                      <a:pt x="21600" y="640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DBE41BE-5CA4-424B-9CB7-EACCD641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66" y="2223861"/>
            <a:ext cx="3023656" cy="34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5AD8E7EA-77CE-4A92-BD3B-FFDC732A3438}"/>
              </a:ext>
            </a:extLst>
          </p:cNvPr>
          <p:cNvSpPr/>
          <p:nvPr/>
        </p:nvSpPr>
        <p:spPr>
          <a:xfrm>
            <a:off x="5955750" y="6471138"/>
            <a:ext cx="90000" cy="90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1EC443-EED0-455C-808E-4849E40F1C1C}"/>
              </a:ext>
            </a:extLst>
          </p:cNvPr>
          <p:cNvSpPr/>
          <p:nvPr/>
        </p:nvSpPr>
        <p:spPr>
          <a:xfrm>
            <a:off x="5765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09313C9-92C7-444F-A5D6-A64EE6AF33AD}"/>
              </a:ext>
            </a:extLst>
          </p:cNvPr>
          <p:cNvSpPr/>
          <p:nvPr/>
        </p:nvSpPr>
        <p:spPr>
          <a:xfrm>
            <a:off x="61462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D3F1F75-7B26-496F-AEEA-039827BBF56F}"/>
              </a:ext>
            </a:extLst>
          </p:cNvPr>
          <p:cNvSpPr/>
          <p:nvPr/>
        </p:nvSpPr>
        <p:spPr>
          <a:xfrm>
            <a:off x="6336750" y="6471138"/>
            <a:ext cx="90000" cy="90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2BC9ECE-746F-47ED-8D4E-391AFD03351E}"/>
              </a:ext>
            </a:extLst>
          </p:cNvPr>
          <p:cNvGrpSpPr/>
          <p:nvPr/>
        </p:nvGrpSpPr>
        <p:grpSpPr>
          <a:xfrm rot="5400000">
            <a:off x="529149" y="3304283"/>
            <a:ext cx="581785" cy="249435"/>
            <a:chOff x="5722295" y="5459104"/>
            <a:chExt cx="741073" cy="184951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6C63CC3-86D7-4F60-B94F-D874AB2FB06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6F8D4E5-9BC8-4A61-9BFF-BAF362FB5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2BB164D-D573-4FAF-A058-000C5554ECB4}"/>
              </a:ext>
            </a:extLst>
          </p:cNvPr>
          <p:cNvGrpSpPr/>
          <p:nvPr/>
        </p:nvGrpSpPr>
        <p:grpSpPr>
          <a:xfrm rot="16200000" flipH="1">
            <a:off x="11081066" y="3304283"/>
            <a:ext cx="581785" cy="249435"/>
            <a:chOff x="5722295" y="5459104"/>
            <a:chExt cx="741073" cy="18495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407C416-992F-4DDA-8AEB-5D467B2260E6}"/>
                </a:ext>
              </a:extLst>
            </p:cNvPr>
            <p:cNvCxnSpPr>
              <a:cxnSpLocks/>
            </p:cNvCxnSpPr>
            <p:nvPr/>
          </p:nvCxnSpPr>
          <p:spPr>
            <a:xfrm>
              <a:off x="5722295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32B2DD2-4645-42E7-AE0F-2CCBA1EC9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9663" y="5459104"/>
              <a:ext cx="373705" cy="184951"/>
            </a:xfrm>
            <a:prstGeom prst="line">
              <a:avLst/>
            </a:prstGeom>
            <a:ln w="2540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2D35AE4-E3D3-407C-A5B2-BCCE9F0B13F7}"/>
              </a:ext>
            </a:extLst>
          </p:cNvPr>
          <p:cNvSpPr txBox="1"/>
          <p:nvPr/>
        </p:nvSpPr>
        <p:spPr>
          <a:xfrm>
            <a:off x="5201765" y="2752600"/>
            <a:ext cx="348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主要技术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3D8E2A-810A-4EC0-976C-4848BB209945}"/>
              </a:ext>
            </a:extLst>
          </p:cNvPr>
          <p:cNvGrpSpPr/>
          <p:nvPr/>
        </p:nvGrpSpPr>
        <p:grpSpPr>
          <a:xfrm>
            <a:off x="3502798" y="2642436"/>
            <a:ext cx="1540935" cy="1573129"/>
            <a:chOff x="3502798" y="2642436"/>
            <a:chExt cx="1540935" cy="1573129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9FADA918-5A98-4883-81DA-FCCC8F158BA4}"/>
                </a:ext>
              </a:extLst>
            </p:cNvPr>
            <p:cNvSpPr/>
            <p:nvPr/>
          </p:nvSpPr>
          <p:spPr>
            <a:xfrm>
              <a:off x="3502798" y="2674631"/>
              <a:ext cx="1540934" cy="15409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DFCED6C-0E08-4325-96A0-67DC60280241}"/>
                </a:ext>
              </a:extLst>
            </p:cNvPr>
            <p:cNvSpPr txBox="1"/>
            <p:nvPr/>
          </p:nvSpPr>
          <p:spPr>
            <a:xfrm>
              <a:off x="3502799" y="2642436"/>
              <a:ext cx="154093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00" dirty="0">
                  <a:gradFill>
                    <a:gsLst>
                      <a:gs pos="0">
                        <a:srgbClr val="D93339"/>
                      </a:gs>
                      <a:gs pos="100000">
                        <a:srgbClr val="6AAABA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02</a:t>
              </a:r>
              <a:endParaRPr lang="zh-CN" altLang="en-US" sz="8800" dirty="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7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15AD04F-9EEA-4CD5-BA74-E493EFDF9683}"/>
              </a:ext>
            </a:extLst>
          </p:cNvPr>
          <p:cNvSpPr txBox="1"/>
          <p:nvPr/>
        </p:nvSpPr>
        <p:spPr>
          <a:xfrm>
            <a:off x="4796659" y="759988"/>
            <a:ext cx="259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altLang="zh-CN" sz="2400" b="1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MVP</a:t>
            </a:r>
            <a:r>
              <a:rPr lang="zh-CN" altLang="en-US" sz="2400" b="1" dirty="0">
                <a:gradFill>
                  <a:gsLst>
                    <a:gs pos="100000">
                      <a:srgbClr val="6AAABA"/>
                    </a:gs>
                    <a:gs pos="0">
                      <a:srgbClr val="D93339"/>
                    </a:gs>
                  </a:gsLst>
                  <a:lin ang="2700000" scaled="1"/>
                </a:gradFill>
                <a:cs typeface="+mn-ea"/>
                <a:sym typeface="+mn-lt"/>
              </a:rPr>
              <a:t>设计模式</a:t>
            </a:r>
            <a:endParaRPr lang="en-US" altLang="zh-CN" sz="2400" b="1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  <a:p>
            <a:endParaRPr lang="zh-CN" altLang="en-US" sz="1200" dirty="0">
              <a:gradFill>
                <a:gsLst>
                  <a:gs pos="100000">
                    <a:srgbClr val="6AAABA"/>
                  </a:gs>
                  <a:gs pos="0">
                    <a:srgbClr val="D93339"/>
                  </a:gs>
                </a:gsLst>
                <a:lin ang="2700000" scaled="1"/>
              </a:gradFill>
              <a:cs typeface="+mn-ea"/>
              <a:sym typeface="+mn-lt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384EA032-0B7F-4C0B-AA5B-4142E90F898A}"/>
              </a:ext>
            </a:extLst>
          </p:cNvPr>
          <p:cNvCxnSpPr>
            <a:cxnSpLocks/>
          </p:cNvCxnSpPr>
          <p:nvPr/>
        </p:nvCxnSpPr>
        <p:spPr>
          <a:xfrm>
            <a:off x="5924112" y="1406544"/>
            <a:ext cx="343776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D93339"/>
                </a:gs>
                <a:gs pos="100000">
                  <a:srgbClr val="6AAAB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F3CE13F-F20C-4591-9663-D4E6145B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20" y="1406319"/>
            <a:ext cx="4084550" cy="4786313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05347CF1-B3A3-418C-8DAD-6F65CF754BE5}"/>
              </a:ext>
            </a:extLst>
          </p:cNvPr>
          <p:cNvGrpSpPr/>
          <p:nvPr/>
        </p:nvGrpSpPr>
        <p:grpSpPr>
          <a:xfrm>
            <a:off x="1737759" y="2265676"/>
            <a:ext cx="4084551" cy="2288648"/>
            <a:chOff x="1030604" y="4616037"/>
            <a:chExt cx="3919420" cy="1139963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19DFF73-B343-4DB9-AB97-7C015248BE71}"/>
                </a:ext>
              </a:extLst>
            </p:cNvPr>
            <p:cNvSpPr txBox="1"/>
            <p:nvPr/>
          </p:nvSpPr>
          <p:spPr>
            <a:xfrm>
              <a:off x="1030604" y="4958831"/>
              <a:ext cx="2457333" cy="79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分为三部分</a:t>
              </a:r>
              <a:r>
                <a:rPr lang="en-US" altLang="zh-CN" sz="1400" b="1" dirty="0">
                  <a:cs typeface="+mn-ea"/>
                  <a:sym typeface="+mn-lt"/>
                </a:rPr>
                <a:t>:</a:t>
              </a:r>
            </a:p>
            <a:p>
              <a:r>
                <a:rPr lang="en-US" altLang="zh-CN" sz="2400" dirty="0">
                  <a:cs typeface="+mn-ea"/>
                  <a:sym typeface="+mn-lt"/>
                </a:rPr>
                <a:t>View</a:t>
              </a:r>
            </a:p>
            <a:p>
              <a:r>
                <a:rPr lang="en-US" altLang="zh-CN" sz="2400" dirty="0">
                  <a:cs typeface="+mn-ea"/>
                  <a:sym typeface="+mn-lt"/>
                </a:rPr>
                <a:t>Presenter</a:t>
              </a:r>
            </a:p>
            <a:p>
              <a:r>
                <a:rPr lang="en-US" altLang="zh-CN" sz="2400" dirty="0">
                  <a:cs typeface="+mn-ea"/>
                  <a:sym typeface="+mn-lt"/>
                </a:rPr>
                <a:t>Model</a:t>
              </a:r>
            </a:p>
            <a:p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A199BD9-7331-4DBD-BDA9-785034C4BA90}"/>
                </a:ext>
              </a:extLst>
            </p:cNvPr>
            <p:cNvSpPr txBox="1"/>
            <p:nvPr/>
          </p:nvSpPr>
          <p:spPr>
            <a:xfrm>
              <a:off x="1030605" y="4616037"/>
              <a:ext cx="3919419" cy="153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cs typeface="+mn-ea"/>
                  <a:sym typeface="+mn-lt"/>
                </a:rPr>
                <a:t>MVP</a:t>
              </a:r>
              <a:r>
                <a:rPr lang="zh-CN" altLang="en-US" sz="1400" b="1" dirty="0">
                  <a:cs typeface="+mn-ea"/>
                  <a:sym typeface="+mn-lt"/>
                </a:rPr>
                <a:t>设计模式可以降低</a:t>
              </a:r>
              <a:r>
                <a:rPr lang="en-US" altLang="zh-CN" sz="1400" b="1" dirty="0">
                  <a:cs typeface="+mn-ea"/>
                  <a:sym typeface="+mn-lt"/>
                </a:rPr>
                <a:t>view</a:t>
              </a:r>
              <a:r>
                <a:rPr lang="zh-CN" altLang="en-US" sz="1400" b="1" dirty="0">
                  <a:cs typeface="+mn-ea"/>
                  <a:sym typeface="+mn-lt"/>
                </a:rPr>
                <a:t>和</a:t>
              </a:r>
              <a:r>
                <a:rPr lang="en-US" altLang="zh-CN" sz="1400" b="1" dirty="0">
                  <a:cs typeface="+mn-ea"/>
                  <a:sym typeface="+mn-lt"/>
                </a:rPr>
                <a:t>Model</a:t>
              </a:r>
              <a:r>
                <a:rPr lang="zh-CN" altLang="en-US" sz="1400" b="1" dirty="0">
                  <a:cs typeface="+mn-ea"/>
                  <a:sym typeface="+mn-lt"/>
                </a:rPr>
                <a:t>之间的耦合</a:t>
              </a: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DDB0802-3E06-495E-92EF-8B25577B0E1B}"/>
                </a:ext>
              </a:extLst>
            </p:cNvPr>
            <p:cNvCxnSpPr>
              <a:cxnSpLocks/>
            </p:cNvCxnSpPr>
            <p:nvPr/>
          </p:nvCxnSpPr>
          <p:spPr>
            <a:xfrm>
              <a:off x="1125856" y="4923814"/>
              <a:ext cx="515326" cy="0"/>
            </a:xfrm>
            <a:prstGeom prst="line">
              <a:avLst/>
            </a:prstGeom>
            <a:ln w="19050">
              <a:solidFill>
                <a:srgbClr val="007A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9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E2FBEB-C137-4EE0-8BF5-68A64DA9254F}"/>
              </a:ext>
            </a:extLst>
          </p:cNvPr>
          <p:cNvSpPr txBox="1"/>
          <p:nvPr/>
        </p:nvSpPr>
        <p:spPr>
          <a:xfrm>
            <a:off x="898127" y="1705509"/>
            <a:ext cx="302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/>
                </a:solidFill>
                <a:cs typeface="+mn-ea"/>
                <a:sym typeface="+mn-lt"/>
              </a:rPr>
              <a:t>自定义控件设计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98DA1-848B-4DA8-8361-6EEC6DE3A4A7}"/>
              </a:ext>
            </a:extLst>
          </p:cNvPr>
          <p:cNvSpPr txBox="1"/>
          <p:nvPr/>
        </p:nvSpPr>
        <p:spPr>
          <a:xfrm>
            <a:off x="898127" y="2759870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cs typeface="+mn-ea"/>
                <a:sym typeface="+mn-lt"/>
              </a:rPr>
              <a:t>自定义控件和控件能够做出的交互应答是</a:t>
            </a:r>
            <a:r>
              <a:rPr lang="en-US" altLang="zh-CN" sz="1200" dirty="0">
                <a:cs typeface="+mn-ea"/>
                <a:sym typeface="+mn-lt"/>
              </a:rPr>
              <a:t>app</a:t>
            </a:r>
            <a:r>
              <a:rPr lang="zh-CN" altLang="en-US" sz="1200" dirty="0">
                <a:cs typeface="+mn-ea"/>
                <a:sym typeface="+mn-lt"/>
              </a:rPr>
              <a:t>的核心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7B3DE4-149B-4E67-9761-945BCBBD2DBC}"/>
              </a:ext>
            </a:extLst>
          </p:cNvPr>
          <p:cNvCxnSpPr>
            <a:cxnSpLocks/>
          </p:cNvCxnSpPr>
          <p:nvPr/>
        </p:nvCxnSpPr>
        <p:spPr>
          <a:xfrm flipV="1">
            <a:off x="993377" y="2545081"/>
            <a:ext cx="824864" cy="1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5CFE8C-BFC0-44E7-86B4-30424B17AE48}"/>
              </a:ext>
            </a:extLst>
          </p:cNvPr>
          <p:cNvGrpSpPr/>
          <p:nvPr/>
        </p:nvGrpSpPr>
        <p:grpSpPr>
          <a:xfrm>
            <a:off x="1587407" y="3825527"/>
            <a:ext cx="3958920" cy="494747"/>
            <a:chOff x="1508430" y="4033387"/>
            <a:chExt cx="3958920" cy="49474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DEBCF1-585D-4167-BEC4-AE93E8DFCB4F}"/>
                </a:ext>
              </a:extLst>
            </p:cNvPr>
            <p:cNvSpPr txBox="1"/>
            <p:nvPr/>
          </p:nvSpPr>
          <p:spPr>
            <a:xfrm flipH="1">
              <a:off x="1508430" y="4251135"/>
              <a:ext cx="3958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保存用户编辑的文本信息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C0F25B-BEF7-4497-BD6E-AAA0A9E9F224}"/>
                </a:ext>
              </a:extLst>
            </p:cNvPr>
            <p:cNvSpPr txBox="1"/>
            <p:nvPr/>
          </p:nvSpPr>
          <p:spPr>
            <a:xfrm flipH="1">
              <a:off x="1508432" y="4033387"/>
              <a:ext cx="98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节点控件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356A7D1-8FDD-4B36-82EC-2280E2DAC3AB}"/>
              </a:ext>
            </a:extLst>
          </p:cNvPr>
          <p:cNvGrpSpPr/>
          <p:nvPr/>
        </p:nvGrpSpPr>
        <p:grpSpPr>
          <a:xfrm>
            <a:off x="1587406" y="4952593"/>
            <a:ext cx="3958919" cy="494747"/>
            <a:chOff x="1508429" y="4033387"/>
            <a:chExt cx="3958919" cy="49474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B76A4D8-D3A8-4EE7-9B54-A659BF1EAAB4}"/>
                </a:ext>
              </a:extLst>
            </p:cNvPr>
            <p:cNvSpPr txBox="1"/>
            <p:nvPr/>
          </p:nvSpPr>
          <p:spPr>
            <a:xfrm flipH="1">
              <a:off x="1508429" y="4251135"/>
              <a:ext cx="3958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cs typeface="+mn-ea"/>
                  <a:sym typeface="+mn-lt"/>
                </a:rPr>
                <a:t>提供树形视图的支持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包括拖动</a:t>
              </a:r>
              <a:r>
                <a:rPr lang="en-US" altLang="zh-CN" sz="1200" dirty="0"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cs typeface="+mn-ea"/>
                  <a:sym typeface="+mn-lt"/>
                </a:rPr>
                <a:t>缩放等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044E1E-0BD7-4C59-8C09-6DB2EE5B662E}"/>
                </a:ext>
              </a:extLst>
            </p:cNvPr>
            <p:cNvSpPr txBox="1"/>
            <p:nvPr/>
          </p:nvSpPr>
          <p:spPr>
            <a:xfrm flipH="1">
              <a:off x="1508431" y="4033387"/>
              <a:ext cx="1855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cs typeface="+mn-ea"/>
                  <a:sym typeface="+mn-lt"/>
                </a:rPr>
                <a:t>树形控件</a:t>
              </a:r>
              <a:r>
                <a:rPr lang="en-US" altLang="zh-CN" sz="1400" b="1" dirty="0">
                  <a:cs typeface="+mn-ea"/>
                  <a:sym typeface="+mn-lt"/>
                </a:rPr>
                <a:t>(</a:t>
              </a:r>
              <a:r>
                <a:rPr lang="zh-CN" altLang="en-US" sz="1400" b="1" dirty="0">
                  <a:cs typeface="+mn-ea"/>
                  <a:sym typeface="+mn-lt"/>
                </a:rPr>
                <a:t>控件容器</a:t>
              </a:r>
              <a:r>
                <a:rPr lang="en-US" altLang="zh-CN" sz="1400" b="1" dirty="0">
                  <a:cs typeface="+mn-ea"/>
                  <a:sym typeface="+mn-lt"/>
                </a:rPr>
                <a:t>)</a:t>
              </a:r>
              <a:endParaRPr lang="zh-CN" altLang="en-US" sz="1400" b="1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FA62D9-2902-47CC-9C87-4BE4CFD8DDD4}"/>
              </a:ext>
            </a:extLst>
          </p:cNvPr>
          <p:cNvGrpSpPr/>
          <p:nvPr/>
        </p:nvGrpSpPr>
        <p:grpSpPr>
          <a:xfrm>
            <a:off x="993377" y="5059946"/>
            <a:ext cx="467083" cy="464707"/>
            <a:chOff x="790576" y="5257099"/>
            <a:chExt cx="590907" cy="58790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7A4A31B-BA2B-4AB2-85A4-6BEEA8CD7AEB}"/>
                </a:ext>
              </a:extLst>
            </p:cNvPr>
            <p:cNvSpPr/>
            <p:nvPr/>
          </p:nvSpPr>
          <p:spPr>
            <a:xfrm>
              <a:off x="790576" y="5257099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226AF1"/>
                </a:gs>
                <a:gs pos="100000">
                  <a:srgbClr val="2DBAF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6919C8AE-D659-41E3-A250-81CB126F3F57}"/>
                </a:ext>
              </a:extLst>
            </p:cNvPr>
            <p:cNvSpPr/>
            <p:nvPr/>
          </p:nvSpPr>
          <p:spPr>
            <a:xfrm>
              <a:off x="943162" y="5354282"/>
              <a:ext cx="285735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7271"/>
                  </a:moveTo>
                  <a:lnTo>
                    <a:pt x="18065" y="7271"/>
                  </a:lnTo>
                  <a:lnTo>
                    <a:pt x="21600" y="5275"/>
                  </a:lnTo>
                  <a:lnTo>
                    <a:pt x="18065" y="3422"/>
                  </a:lnTo>
                  <a:lnTo>
                    <a:pt x="11782" y="3422"/>
                  </a:lnTo>
                  <a:lnTo>
                    <a:pt x="11782" y="0"/>
                  </a:lnTo>
                  <a:lnTo>
                    <a:pt x="8345" y="0"/>
                  </a:lnTo>
                  <a:lnTo>
                    <a:pt x="8345" y="3422"/>
                  </a:lnTo>
                  <a:lnTo>
                    <a:pt x="2062" y="3422"/>
                  </a:lnTo>
                  <a:lnTo>
                    <a:pt x="2062" y="7271"/>
                  </a:lnTo>
                  <a:lnTo>
                    <a:pt x="8345" y="7271"/>
                  </a:lnTo>
                  <a:lnTo>
                    <a:pt x="8345" y="9838"/>
                  </a:lnTo>
                  <a:lnTo>
                    <a:pt x="3240" y="9838"/>
                  </a:lnTo>
                  <a:lnTo>
                    <a:pt x="0" y="11691"/>
                  </a:lnTo>
                  <a:lnTo>
                    <a:pt x="3240" y="13687"/>
                  </a:lnTo>
                  <a:lnTo>
                    <a:pt x="8345" y="13687"/>
                  </a:lnTo>
                  <a:lnTo>
                    <a:pt x="8345" y="21600"/>
                  </a:lnTo>
                  <a:lnTo>
                    <a:pt x="11782" y="21600"/>
                  </a:lnTo>
                  <a:lnTo>
                    <a:pt x="11782" y="13687"/>
                  </a:lnTo>
                  <a:lnTo>
                    <a:pt x="19244" y="13687"/>
                  </a:lnTo>
                  <a:lnTo>
                    <a:pt x="19244" y="9838"/>
                  </a:lnTo>
                  <a:lnTo>
                    <a:pt x="11782" y="9838"/>
                  </a:lnTo>
                  <a:lnTo>
                    <a:pt x="11782" y="7271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250DD8-5905-47CE-AE20-13D5D959CD34}"/>
              </a:ext>
            </a:extLst>
          </p:cNvPr>
          <p:cNvGrpSpPr/>
          <p:nvPr/>
        </p:nvGrpSpPr>
        <p:grpSpPr>
          <a:xfrm>
            <a:off x="993377" y="3932880"/>
            <a:ext cx="467083" cy="464707"/>
            <a:chOff x="790576" y="4130033"/>
            <a:chExt cx="590907" cy="58790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EF286E-FFC9-4E3E-979F-4D58BCCCF9FF}"/>
                </a:ext>
              </a:extLst>
            </p:cNvPr>
            <p:cNvSpPr/>
            <p:nvPr/>
          </p:nvSpPr>
          <p:spPr>
            <a:xfrm>
              <a:off x="790576" y="4130033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5BF364"/>
                </a:gs>
                <a:gs pos="100000">
                  <a:srgbClr val="28B92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F7D0D3F5-4CA3-4B07-ACDE-3D1BE5398867}"/>
                </a:ext>
              </a:extLst>
            </p:cNvPr>
            <p:cNvSpPr/>
            <p:nvPr/>
          </p:nvSpPr>
          <p:spPr>
            <a:xfrm>
              <a:off x="938616" y="4227216"/>
              <a:ext cx="294826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4950" y="0"/>
                    <a:pt x="0" y="3544"/>
                    <a:pt x="0" y="8100"/>
                  </a:cubicBezTo>
                  <a:cubicBezTo>
                    <a:pt x="0" y="13669"/>
                    <a:pt x="10800" y="21600"/>
                    <a:pt x="10800" y="21600"/>
                  </a:cubicBezTo>
                  <a:cubicBezTo>
                    <a:pt x="10800" y="21600"/>
                    <a:pt x="21600" y="13669"/>
                    <a:pt x="21600" y="8100"/>
                  </a:cubicBezTo>
                  <a:cubicBezTo>
                    <a:pt x="21600" y="3544"/>
                    <a:pt x="16650" y="0"/>
                    <a:pt x="10800" y="0"/>
                  </a:cubicBezTo>
                  <a:close/>
                  <a:moveTo>
                    <a:pt x="10800" y="12150"/>
                  </a:moveTo>
                  <a:cubicBezTo>
                    <a:pt x="7650" y="12150"/>
                    <a:pt x="5175" y="10294"/>
                    <a:pt x="5175" y="7931"/>
                  </a:cubicBezTo>
                  <a:cubicBezTo>
                    <a:pt x="5175" y="5737"/>
                    <a:pt x="7650" y="3881"/>
                    <a:pt x="10800" y="3881"/>
                  </a:cubicBezTo>
                  <a:cubicBezTo>
                    <a:pt x="13950" y="3881"/>
                    <a:pt x="16425" y="5737"/>
                    <a:pt x="16425" y="7931"/>
                  </a:cubicBezTo>
                  <a:cubicBezTo>
                    <a:pt x="16425" y="10294"/>
                    <a:pt x="13950" y="12150"/>
                    <a:pt x="10800" y="121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8BC944A-F30D-4910-9360-9FBE7095C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16" y="828816"/>
            <a:ext cx="2631653" cy="57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6E2FBEB-C137-4EE0-8BF5-68A64DA9254F}"/>
              </a:ext>
            </a:extLst>
          </p:cNvPr>
          <p:cNvSpPr txBox="1"/>
          <p:nvPr/>
        </p:nvSpPr>
        <p:spPr>
          <a:xfrm>
            <a:off x="898127" y="1705509"/>
            <a:ext cx="302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gradFill>
                  <a:gsLst>
                    <a:gs pos="0">
                      <a:srgbClr val="D93339"/>
                    </a:gs>
                    <a:gs pos="100000">
                      <a:srgbClr val="6AAABA"/>
                    </a:gs>
                  </a:gsLst>
                  <a:lin ang="5400000" scaled="1"/>
                </a:gra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inpin heiti" panose="020F0502020204030204"/>
                <a:cs typeface="+mn-ea"/>
                <a:sym typeface="+mn-lt"/>
              </a:rPr>
              <a:t>树的遍历和测量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pin heiti" panose="020F0502020204030204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98DA1-848B-4DA8-8361-6EEC6DE3A4A7}"/>
              </a:ext>
            </a:extLst>
          </p:cNvPr>
          <p:cNvSpPr txBox="1"/>
          <p:nvPr/>
        </p:nvSpPr>
        <p:spPr>
          <a:xfrm>
            <a:off x="898127" y="2759870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rPr>
              <a:t>自定义控件和控件能够做出的交互应答是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rPr>
              <a:t>app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rPr>
              <a:t>的核心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67B3DE4-149B-4E67-9761-945BCBBD2DBC}"/>
              </a:ext>
            </a:extLst>
          </p:cNvPr>
          <p:cNvCxnSpPr>
            <a:cxnSpLocks/>
          </p:cNvCxnSpPr>
          <p:nvPr/>
        </p:nvCxnSpPr>
        <p:spPr>
          <a:xfrm flipV="1">
            <a:off x="993377" y="2545081"/>
            <a:ext cx="824864" cy="1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B5CFE8C-BFC0-44E7-86B4-30424B17AE48}"/>
              </a:ext>
            </a:extLst>
          </p:cNvPr>
          <p:cNvGrpSpPr/>
          <p:nvPr/>
        </p:nvGrpSpPr>
        <p:grpSpPr>
          <a:xfrm>
            <a:off x="1530154" y="4457258"/>
            <a:ext cx="3958920" cy="679413"/>
            <a:chOff x="1508430" y="4033387"/>
            <a:chExt cx="3958920" cy="67941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3DEBCF1-585D-4167-BEC4-AE93E8DFCB4F}"/>
                </a:ext>
              </a:extLst>
            </p:cNvPr>
            <p:cNvSpPr txBox="1"/>
            <p:nvPr/>
          </p:nvSpPr>
          <p:spPr>
            <a:xfrm flipH="1">
              <a:off x="1508430" y="4251135"/>
              <a:ext cx="39589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计算被操作的节点和其有关联的节点的定位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为视图纠正提供基础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AC0F25B-BEF7-4497-BD6E-AAA0A9E9F224}"/>
                </a:ext>
              </a:extLst>
            </p:cNvPr>
            <p:cNvSpPr txBox="1"/>
            <p:nvPr/>
          </p:nvSpPr>
          <p:spPr>
            <a:xfrm flipH="1">
              <a:off x="1508431" y="4033387"/>
              <a:ext cx="2334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inpin heiti" panose="020F0502020204030204"/>
                  <a:cs typeface="+mn-ea"/>
                  <a:sym typeface="+mn-lt"/>
                </a:rPr>
                <a:t>广度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优先的搜索算法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356A7D1-8FDD-4B36-82EC-2280E2DAC3AB}"/>
              </a:ext>
            </a:extLst>
          </p:cNvPr>
          <p:cNvGrpSpPr/>
          <p:nvPr/>
        </p:nvGrpSpPr>
        <p:grpSpPr>
          <a:xfrm>
            <a:off x="1530153" y="3195180"/>
            <a:ext cx="3958919" cy="494747"/>
            <a:chOff x="1508429" y="4033387"/>
            <a:chExt cx="3958919" cy="494747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B76A4D8-D3A8-4EE7-9B54-A659BF1EAAB4}"/>
                </a:ext>
              </a:extLst>
            </p:cNvPr>
            <p:cNvSpPr txBox="1"/>
            <p:nvPr/>
          </p:nvSpPr>
          <p:spPr>
            <a:xfrm flipH="1">
              <a:off x="1508429" y="4251135"/>
              <a:ext cx="39589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提供树形视图的支持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包括拖动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,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pin heiti" panose="020F0502020204030204"/>
                  <a:cs typeface="+mn-ea"/>
                  <a:sym typeface="+mn-lt"/>
                </a:rPr>
                <a:t>缩放等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044E1E-0BD7-4C59-8C09-6DB2EE5B662E}"/>
                </a:ext>
              </a:extLst>
            </p:cNvPr>
            <p:cNvSpPr txBox="1"/>
            <p:nvPr/>
          </p:nvSpPr>
          <p:spPr>
            <a:xfrm flipH="1">
              <a:off x="1508431" y="4033387"/>
              <a:ext cx="1855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latin typeface="inpin heiti" panose="020F0502020204030204"/>
                  <a:cs typeface="+mn-ea"/>
                  <a:sym typeface="+mn-lt"/>
                </a:rPr>
                <a:t>树的节点布局计算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FA62D9-2902-47CC-9C87-4BE4CFD8DDD4}"/>
              </a:ext>
            </a:extLst>
          </p:cNvPr>
          <p:cNvGrpSpPr/>
          <p:nvPr/>
        </p:nvGrpSpPr>
        <p:grpSpPr>
          <a:xfrm>
            <a:off x="936124" y="3302533"/>
            <a:ext cx="467083" cy="464707"/>
            <a:chOff x="790576" y="5257099"/>
            <a:chExt cx="590907" cy="587901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7A4A31B-BA2B-4AB2-85A4-6BEEA8CD7AEB}"/>
                </a:ext>
              </a:extLst>
            </p:cNvPr>
            <p:cNvSpPr/>
            <p:nvPr/>
          </p:nvSpPr>
          <p:spPr>
            <a:xfrm>
              <a:off x="790576" y="5257099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226AF1"/>
                </a:gs>
                <a:gs pos="100000">
                  <a:srgbClr val="2DBAFC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endParaRPr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6919C8AE-D659-41E3-A250-81CB126F3F57}"/>
                </a:ext>
              </a:extLst>
            </p:cNvPr>
            <p:cNvSpPr/>
            <p:nvPr/>
          </p:nvSpPr>
          <p:spPr>
            <a:xfrm>
              <a:off x="943162" y="5354282"/>
              <a:ext cx="285735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7271"/>
                  </a:moveTo>
                  <a:lnTo>
                    <a:pt x="18065" y="7271"/>
                  </a:lnTo>
                  <a:lnTo>
                    <a:pt x="21600" y="5275"/>
                  </a:lnTo>
                  <a:lnTo>
                    <a:pt x="18065" y="3422"/>
                  </a:lnTo>
                  <a:lnTo>
                    <a:pt x="11782" y="3422"/>
                  </a:lnTo>
                  <a:lnTo>
                    <a:pt x="11782" y="0"/>
                  </a:lnTo>
                  <a:lnTo>
                    <a:pt x="8345" y="0"/>
                  </a:lnTo>
                  <a:lnTo>
                    <a:pt x="8345" y="3422"/>
                  </a:lnTo>
                  <a:lnTo>
                    <a:pt x="2062" y="3422"/>
                  </a:lnTo>
                  <a:lnTo>
                    <a:pt x="2062" y="7271"/>
                  </a:lnTo>
                  <a:lnTo>
                    <a:pt x="8345" y="7271"/>
                  </a:lnTo>
                  <a:lnTo>
                    <a:pt x="8345" y="9838"/>
                  </a:lnTo>
                  <a:lnTo>
                    <a:pt x="3240" y="9838"/>
                  </a:lnTo>
                  <a:lnTo>
                    <a:pt x="0" y="11691"/>
                  </a:lnTo>
                  <a:lnTo>
                    <a:pt x="3240" y="13687"/>
                  </a:lnTo>
                  <a:lnTo>
                    <a:pt x="8345" y="13687"/>
                  </a:lnTo>
                  <a:lnTo>
                    <a:pt x="8345" y="21600"/>
                  </a:lnTo>
                  <a:lnTo>
                    <a:pt x="11782" y="21600"/>
                  </a:lnTo>
                  <a:lnTo>
                    <a:pt x="11782" y="13687"/>
                  </a:lnTo>
                  <a:lnTo>
                    <a:pt x="19244" y="13687"/>
                  </a:lnTo>
                  <a:lnTo>
                    <a:pt x="19244" y="9838"/>
                  </a:lnTo>
                  <a:lnTo>
                    <a:pt x="11782" y="9838"/>
                  </a:lnTo>
                  <a:lnTo>
                    <a:pt x="11782" y="7271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250DD8-5905-47CE-AE20-13D5D959CD34}"/>
              </a:ext>
            </a:extLst>
          </p:cNvPr>
          <p:cNvGrpSpPr/>
          <p:nvPr/>
        </p:nvGrpSpPr>
        <p:grpSpPr>
          <a:xfrm>
            <a:off x="936124" y="4564611"/>
            <a:ext cx="467083" cy="464707"/>
            <a:chOff x="790576" y="4130033"/>
            <a:chExt cx="590907" cy="58790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DEF286E-FFC9-4E3E-979F-4D58BCCCF9FF}"/>
                </a:ext>
              </a:extLst>
            </p:cNvPr>
            <p:cNvSpPr/>
            <p:nvPr/>
          </p:nvSpPr>
          <p:spPr>
            <a:xfrm>
              <a:off x="790576" y="4130033"/>
              <a:ext cx="590907" cy="587901"/>
            </a:xfrm>
            <a:prstGeom prst="roundRect">
              <a:avLst>
                <a:gd name="adj" fmla="val 23932"/>
              </a:avLst>
            </a:prstGeom>
            <a:gradFill>
              <a:gsLst>
                <a:gs pos="0">
                  <a:srgbClr val="5BF364"/>
                </a:gs>
                <a:gs pos="100000">
                  <a:srgbClr val="28B924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endParaRPr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F7D0D3F5-4CA3-4B07-ACDE-3D1BE5398867}"/>
                </a:ext>
              </a:extLst>
            </p:cNvPr>
            <p:cNvSpPr/>
            <p:nvPr/>
          </p:nvSpPr>
          <p:spPr>
            <a:xfrm>
              <a:off x="938616" y="4227216"/>
              <a:ext cx="294826" cy="39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10800" y="0"/>
                    <a:pt x="10800" y="0"/>
                    <a:pt x="10800" y="0"/>
                  </a:cubicBezTo>
                  <a:cubicBezTo>
                    <a:pt x="4950" y="0"/>
                    <a:pt x="0" y="3544"/>
                    <a:pt x="0" y="8100"/>
                  </a:cubicBezTo>
                  <a:cubicBezTo>
                    <a:pt x="0" y="13669"/>
                    <a:pt x="10800" y="21600"/>
                    <a:pt x="10800" y="21600"/>
                  </a:cubicBezTo>
                  <a:cubicBezTo>
                    <a:pt x="10800" y="21600"/>
                    <a:pt x="21600" y="13669"/>
                    <a:pt x="21600" y="8100"/>
                  </a:cubicBezTo>
                  <a:cubicBezTo>
                    <a:pt x="21600" y="3544"/>
                    <a:pt x="16650" y="0"/>
                    <a:pt x="10800" y="0"/>
                  </a:cubicBezTo>
                  <a:close/>
                  <a:moveTo>
                    <a:pt x="10800" y="12150"/>
                  </a:moveTo>
                  <a:cubicBezTo>
                    <a:pt x="7650" y="12150"/>
                    <a:pt x="5175" y="10294"/>
                    <a:pt x="5175" y="7931"/>
                  </a:cubicBezTo>
                  <a:cubicBezTo>
                    <a:pt x="5175" y="5737"/>
                    <a:pt x="7650" y="3881"/>
                    <a:pt x="10800" y="3881"/>
                  </a:cubicBezTo>
                  <a:cubicBezTo>
                    <a:pt x="13950" y="3881"/>
                    <a:pt x="16425" y="5737"/>
                    <a:pt x="16425" y="7931"/>
                  </a:cubicBezTo>
                  <a:cubicBezTo>
                    <a:pt x="16425" y="10294"/>
                    <a:pt x="13950" y="12150"/>
                    <a:pt x="10800" y="121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pin heiti" panose="020F0502020204030204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DC7D745-70D2-4C88-893B-E014C162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51" y="2545081"/>
            <a:ext cx="3520745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j15uce">
      <a:majorFont>
        <a:latin typeface="inpin heiti" panose="020F0302020204030204"/>
        <a:ea typeface="inpin heiti"/>
        <a:cs typeface=""/>
      </a:majorFont>
      <a:minorFont>
        <a:latin typeface="inpin heiti" panose="020F0502020204030204"/>
        <a:ea typeface="inpin 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40000"/>
          </a:schemeClr>
        </a:solidFill>
        <a:ln>
          <a:noFill/>
        </a:ln>
        <a:effectLst/>
      </a:spPr>
      <a:bodyPr rtlCol="0" anchor="ctr"/>
      <a:lstStyle>
        <a:defPPr algn="ctr">
          <a:defRPr dirty="0"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cj15uce">
      <a:majorFont>
        <a:latin typeface="inpin heiti" panose="020F0302020204030204"/>
        <a:ea typeface="inpin heiti"/>
        <a:cs typeface=""/>
      </a:majorFont>
      <a:minorFont>
        <a:latin typeface="inpin heiti" panose="020F0502020204030204"/>
        <a:ea typeface="inpin he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404</Words>
  <Application>Microsoft Office PowerPoint</Application>
  <PresentationFormat>宽屏</PresentationFormat>
  <Paragraphs>78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inpin heiti</vt:lpstr>
      <vt:lpstr>印品黑体</vt:lpstr>
      <vt:lpstr>等线</vt:lpstr>
      <vt:lpstr>Arial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xu chaoxin</cp:lastModifiedBy>
  <cp:revision>196</cp:revision>
  <dcterms:created xsi:type="dcterms:W3CDTF">2019-03-09T05:04:04Z</dcterms:created>
  <dcterms:modified xsi:type="dcterms:W3CDTF">2021-05-29T06:10:28Z</dcterms:modified>
</cp:coreProperties>
</file>