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B16F-C8C9-471D-B12A-1AF5087293C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DD96F78-2807-4A72-BCBF-4984E6995E76}">
      <dgm:prSet/>
      <dgm:spPr/>
      <dgm:t>
        <a:bodyPr/>
        <a:lstStyle/>
        <a:p>
          <a:r>
            <a:rPr lang="en-US"/>
            <a:t>We are going to build a School Selector System; There are two login methods for teachers and students. The functions available after login are different learning pages. Teachers can write questions and modify student scores, and students can view the results and analyze the results and do the questions.</a:t>
          </a:r>
        </a:p>
      </dgm:t>
    </dgm:pt>
    <dgm:pt modelId="{800CE4DF-6AFC-44BD-A35B-D8E5F2C1ACC2}" type="parTrans" cxnId="{92EB60FB-C411-4705-B279-65ED8E5CACB2}">
      <dgm:prSet/>
      <dgm:spPr/>
      <dgm:t>
        <a:bodyPr/>
        <a:lstStyle/>
        <a:p>
          <a:endParaRPr lang="en-US"/>
        </a:p>
      </dgm:t>
    </dgm:pt>
    <dgm:pt modelId="{F77966BE-97E5-46C7-B8BF-273D54F3A83E}" type="sibTrans" cxnId="{92EB60FB-C411-4705-B279-65ED8E5CACB2}">
      <dgm:prSet/>
      <dgm:spPr/>
      <dgm:t>
        <a:bodyPr/>
        <a:lstStyle/>
        <a:p>
          <a:endParaRPr lang="en-US"/>
        </a:p>
      </dgm:t>
    </dgm:pt>
    <dgm:pt modelId="{50AF0607-7034-431E-9BC7-BF86EBD1FF2B}">
      <dgm:prSet/>
      <dgm:spPr/>
      <dgm:t>
        <a:bodyPr/>
        <a:lstStyle/>
        <a:p>
          <a:r>
            <a:rPr lang="en-US"/>
            <a:t>Developed for students who wish to enroll in the most suitable school, to help the school attract more students to be admitted to the school</a:t>
          </a:r>
        </a:p>
      </dgm:t>
    </dgm:pt>
    <dgm:pt modelId="{EE085A66-C741-4A28-9C8E-F37147ACC8BD}" type="parTrans" cxnId="{8011B58D-7FB9-4FF6-A90E-04E0DF112AF0}">
      <dgm:prSet/>
      <dgm:spPr/>
      <dgm:t>
        <a:bodyPr/>
        <a:lstStyle/>
        <a:p>
          <a:endParaRPr lang="en-US"/>
        </a:p>
      </dgm:t>
    </dgm:pt>
    <dgm:pt modelId="{FE772B91-9DD2-4A0D-B5C3-65CED8050A15}" type="sibTrans" cxnId="{8011B58D-7FB9-4FF6-A90E-04E0DF112AF0}">
      <dgm:prSet/>
      <dgm:spPr/>
      <dgm:t>
        <a:bodyPr/>
        <a:lstStyle/>
        <a:p>
          <a:endParaRPr lang="en-US"/>
        </a:p>
      </dgm:t>
    </dgm:pt>
    <dgm:pt modelId="{815B310B-D379-44ED-BA02-36A1CE20CE19}" type="pres">
      <dgm:prSet presAssocID="{A86DB16F-C8C9-471D-B12A-1AF5087293C5}" presName="hierChild1" presStyleCnt="0">
        <dgm:presLayoutVars>
          <dgm:chPref val="1"/>
          <dgm:dir/>
          <dgm:animOne val="branch"/>
          <dgm:animLvl val="lvl"/>
          <dgm:resizeHandles/>
        </dgm:presLayoutVars>
      </dgm:prSet>
      <dgm:spPr/>
    </dgm:pt>
    <dgm:pt modelId="{9187C30C-378C-431E-BE3E-5F6AA703F2AB}" type="pres">
      <dgm:prSet presAssocID="{8DD96F78-2807-4A72-BCBF-4984E6995E76}" presName="hierRoot1" presStyleCnt="0"/>
      <dgm:spPr/>
    </dgm:pt>
    <dgm:pt modelId="{F9EC3353-B77A-43BA-ABC7-8B46C5252B68}" type="pres">
      <dgm:prSet presAssocID="{8DD96F78-2807-4A72-BCBF-4984E6995E76}" presName="composite" presStyleCnt="0"/>
      <dgm:spPr/>
    </dgm:pt>
    <dgm:pt modelId="{276AF6CE-2C54-4B62-A858-0C9D45FCAAEA}" type="pres">
      <dgm:prSet presAssocID="{8DD96F78-2807-4A72-BCBF-4984E6995E76}" presName="background" presStyleLbl="node0" presStyleIdx="0" presStyleCnt="2"/>
      <dgm:spPr/>
    </dgm:pt>
    <dgm:pt modelId="{6D1CAEA0-2CAF-4301-B140-A12CF6E477D7}" type="pres">
      <dgm:prSet presAssocID="{8DD96F78-2807-4A72-BCBF-4984E6995E76}" presName="text" presStyleLbl="fgAcc0" presStyleIdx="0" presStyleCnt="2">
        <dgm:presLayoutVars>
          <dgm:chPref val="3"/>
        </dgm:presLayoutVars>
      </dgm:prSet>
      <dgm:spPr/>
    </dgm:pt>
    <dgm:pt modelId="{8F8F77B8-FAEA-41A8-AAB7-A99868DB2D23}" type="pres">
      <dgm:prSet presAssocID="{8DD96F78-2807-4A72-BCBF-4984E6995E76}" presName="hierChild2" presStyleCnt="0"/>
      <dgm:spPr/>
    </dgm:pt>
    <dgm:pt modelId="{BE5A14D7-D4EC-47A7-9B2E-5E842AA77055}" type="pres">
      <dgm:prSet presAssocID="{50AF0607-7034-431E-9BC7-BF86EBD1FF2B}" presName="hierRoot1" presStyleCnt="0"/>
      <dgm:spPr/>
    </dgm:pt>
    <dgm:pt modelId="{884431A3-8079-4AB3-B99F-F80D2B5E4C08}" type="pres">
      <dgm:prSet presAssocID="{50AF0607-7034-431E-9BC7-BF86EBD1FF2B}" presName="composite" presStyleCnt="0"/>
      <dgm:spPr/>
    </dgm:pt>
    <dgm:pt modelId="{3DF31A4A-0465-4518-9E9D-525578408371}" type="pres">
      <dgm:prSet presAssocID="{50AF0607-7034-431E-9BC7-BF86EBD1FF2B}" presName="background" presStyleLbl="node0" presStyleIdx="1" presStyleCnt="2"/>
      <dgm:spPr/>
    </dgm:pt>
    <dgm:pt modelId="{43097553-0F32-42B3-8DB4-DCF7BC6AE1F4}" type="pres">
      <dgm:prSet presAssocID="{50AF0607-7034-431E-9BC7-BF86EBD1FF2B}" presName="text" presStyleLbl="fgAcc0" presStyleIdx="1" presStyleCnt="2">
        <dgm:presLayoutVars>
          <dgm:chPref val="3"/>
        </dgm:presLayoutVars>
      </dgm:prSet>
      <dgm:spPr/>
    </dgm:pt>
    <dgm:pt modelId="{3FD74737-D269-4D49-AEE6-9983712D0416}" type="pres">
      <dgm:prSet presAssocID="{50AF0607-7034-431E-9BC7-BF86EBD1FF2B}" presName="hierChild2" presStyleCnt="0"/>
      <dgm:spPr/>
    </dgm:pt>
  </dgm:ptLst>
  <dgm:cxnLst>
    <dgm:cxn modelId="{EA62C44A-B091-4CC7-84EF-DF6B0E1ECB12}" type="presOf" srcId="{A86DB16F-C8C9-471D-B12A-1AF5087293C5}" destId="{815B310B-D379-44ED-BA02-36A1CE20CE19}" srcOrd="0" destOrd="0" presId="urn:microsoft.com/office/officeart/2005/8/layout/hierarchy1"/>
    <dgm:cxn modelId="{8011B58D-7FB9-4FF6-A90E-04E0DF112AF0}" srcId="{A86DB16F-C8C9-471D-B12A-1AF5087293C5}" destId="{50AF0607-7034-431E-9BC7-BF86EBD1FF2B}" srcOrd="1" destOrd="0" parTransId="{EE085A66-C741-4A28-9C8E-F37147ACC8BD}" sibTransId="{FE772B91-9DD2-4A0D-B5C3-65CED8050A15}"/>
    <dgm:cxn modelId="{91E01F98-EA4A-48CA-9893-DAD450F977B5}" type="presOf" srcId="{8DD96F78-2807-4A72-BCBF-4984E6995E76}" destId="{6D1CAEA0-2CAF-4301-B140-A12CF6E477D7}" srcOrd="0" destOrd="0" presId="urn:microsoft.com/office/officeart/2005/8/layout/hierarchy1"/>
    <dgm:cxn modelId="{F7FCDAF0-2582-4804-92BF-77029B4EBD22}" type="presOf" srcId="{50AF0607-7034-431E-9BC7-BF86EBD1FF2B}" destId="{43097553-0F32-42B3-8DB4-DCF7BC6AE1F4}" srcOrd="0" destOrd="0" presId="urn:microsoft.com/office/officeart/2005/8/layout/hierarchy1"/>
    <dgm:cxn modelId="{92EB60FB-C411-4705-B279-65ED8E5CACB2}" srcId="{A86DB16F-C8C9-471D-B12A-1AF5087293C5}" destId="{8DD96F78-2807-4A72-BCBF-4984E6995E76}" srcOrd="0" destOrd="0" parTransId="{800CE4DF-6AFC-44BD-A35B-D8E5F2C1ACC2}" sibTransId="{F77966BE-97E5-46C7-B8BF-273D54F3A83E}"/>
    <dgm:cxn modelId="{418A903B-EACF-43DC-8A81-5FCAAC232ACB}" type="presParOf" srcId="{815B310B-D379-44ED-BA02-36A1CE20CE19}" destId="{9187C30C-378C-431E-BE3E-5F6AA703F2AB}" srcOrd="0" destOrd="0" presId="urn:microsoft.com/office/officeart/2005/8/layout/hierarchy1"/>
    <dgm:cxn modelId="{222C410C-C608-4B87-9968-3C8CBAFD1A6D}" type="presParOf" srcId="{9187C30C-378C-431E-BE3E-5F6AA703F2AB}" destId="{F9EC3353-B77A-43BA-ABC7-8B46C5252B68}" srcOrd="0" destOrd="0" presId="urn:microsoft.com/office/officeart/2005/8/layout/hierarchy1"/>
    <dgm:cxn modelId="{A97007F4-E288-436C-A859-C48FD916035F}" type="presParOf" srcId="{F9EC3353-B77A-43BA-ABC7-8B46C5252B68}" destId="{276AF6CE-2C54-4B62-A858-0C9D45FCAAEA}" srcOrd="0" destOrd="0" presId="urn:microsoft.com/office/officeart/2005/8/layout/hierarchy1"/>
    <dgm:cxn modelId="{24F3AC21-D797-49D8-824A-35DF21E50C46}" type="presParOf" srcId="{F9EC3353-B77A-43BA-ABC7-8B46C5252B68}" destId="{6D1CAEA0-2CAF-4301-B140-A12CF6E477D7}" srcOrd="1" destOrd="0" presId="urn:microsoft.com/office/officeart/2005/8/layout/hierarchy1"/>
    <dgm:cxn modelId="{6666A654-9CC8-4E73-A9E3-D20782244785}" type="presParOf" srcId="{9187C30C-378C-431E-BE3E-5F6AA703F2AB}" destId="{8F8F77B8-FAEA-41A8-AAB7-A99868DB2D23}" srcOrd="1" destOrd="0" presId="urn:microsoft.com/office/officeart/2005/8/layout/hierarchy1"/>
    <dgm:cxn modelId="{E096BBA9-FC5D-4B7E-B131-E687C068AEB7}" type="presParOf" srcId="{815B310B-D379-44ED-BA02-36A1CE20CE19}" destId="{BE5A14D7-D4EC-47A7-9B2E-5E842AA77055}" srcOrd="1" destOrd="0" presId="urn:microsoft.com/office/officeart/2005/8/layout/hierarchy1"/>
    <dgm:cxn modelId="{16527A51-CE08-4F2A-892D-ED36CF59A8D7}" type="presParOf" srcId="{BE5A14D7-D4EC-47A7-9B2E-5E842AA77055}" destId="{884431A3-8079-4AB3-B99F-F80D2B5E4C08}" srcOrd="0" destOrd="0" presId="urn:microsoft.com/office/officeart/2005/8/layout/hierarchy1"/>
    <dgm:cxn modelId="{B36C3837-2C30-4973-B337-699F46E7A83B}" type="presParOf" srcId="{884431A3-8079-4AB3-B99F-F80D2B5E4C08}" destId="{3DF31A4A-0465-4518-9E9D-525578408371}" srcOrd="0" destOrd="0" presId="urn:microsoft.com/office/officeart/2005/8/layout/hierarchy1"/>
    <dgm:cxn modelId="{979228CE-88F1-4617-B06B-65B78EAF9A69}" type="presParOf" srcId="{884431A3-8079-4AB3-B99F-F80D2B5E4C08}" destId="{43097553-0F32-42B3-8DB4-DCF7BC6AE1F4}" srcOrd="1" destOrd="0" presId="urn:microsoft.com/office/officeart/2005/8/layout/hierarchy1"/>
    <dgm:cxn modelId="{033A4AAC-8F50-4A2F-8341-E070A849A656}" type="presParOf" srcId="{BE5A14D7-D4EC-47A7-9B2E-5E842AA77055}" destId="{3FD74737-D269-4D49-AEE6-9983712D04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E7133A-60B7-413F-9362-F011DAD0B1E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0396CDB-434B-46FF-92D5-0FC09B5B6FCF}">
      <dgm:prSet/>
      <dgm:spPr/>
      <dgm:t>
        <a:bodyPr/>
        <a:lstStyle/>
        <a:p>
          <a:r>
            <a:rPr lang="en-US"/>
            <a:t>private class JumpTeacher implements View.OnClickListener {</a:t>
          </a:r>
        </a:p>
      </dgm:t>
    </dgm:pt>
    <dgm:pt modelId="{B80EAF56-FFE2-4E59-861E-F9E06C10B365}" type="parTrans" cxnId="{60532070-EA46-413F-8A8B-A662CBDE69E9}">
      <dgm:prSet/>
      <dgm:spPr/>
      <dgm:t>
        <a:bodyPr/>
        <a:lstStyle/>
        <a:p>
          <a:endParaRPr lang="en-US"/>
        </a:p>
      </dgm:t>
    </dgm:pt>
    <dgm:pt modelId="{5B96B857-E809-4267-9E20-17F627D16859}" type="sibTrans" cxnId="{60532070-EA46-413F-8A8B-A662CBDE69E9}">
      <dgm:prSet/>
      <dgm:spPr/>
      <dgm:t>
        <a:bodyPr/>
        <a:lstStyle/>
        <a:p>
          <a:endParaRPr lang="en-US"/>
        </a:p>
      </dgm:t>
    </dgm:pt>
    <dgm:pt modelId="{44DB1900-A98E-41AE-A5AC-37823AE51780}">
      <dgm:prSet/>
      <dgm:spPr/>
      <dgm:t>
        <a:bodyPr/>
        <a:lstStyle/>
        <a:p>
          <a:r>
            <a:rPr lang="en-US"/>
            <a:t>@Override</a:t>
          </a:r>
        </a:p>
      </dgm:t>
    </dgm:pt>
    <dgm:pt modelId="{76B1FEE0-A824-47FF-98F7-92C94DA8A4BE}" type="parTrans" cxnId="{83E03096-58F2-4AB6-B236-92A78FB2A839}">
      <dgm:prSet/>
      <dgm:spPr/>
      <dgm:t>
        <a:bodyPr/>
        <a:lstStyle/>
        <a:p>
          <a:endParaRPr lang="en-US"/>
        </a:p>
      </dgm:t>
    </dgm:pt>
    <dgm:pt modelId="{B8F0879E-0751-4DD6-990A-8027DE2C6662}" type="sibTrans" cxnId="{83E03096-58F2-4AB6-B236-92A78FB2A839}">
      <dgm:prSet/>
      <dgm:spPr/>
      <dgm:t>
        <a:bodyPr/>
        <a:lstStyle/>
        <a:p>
          <a:endParaRPr lang="en-US"/>
        </a:p>
      </dgm:t>
    </dgm:pt>
    <dgm:pt modelId="{A392CCA3-4C56-4899-B049-9873C3549ECC}">
      <dgm:prSet/>
      <dgm:spPr/>
      <dgm:t>
        <a:bodyPr/>
        <a:lstStyle/>
        <a:p>
          <a:r>
            <a:rPr lang="en-US"/>
            <a:t>public void onClick(View view) {</a:t>
          </a:r>
        </a:p>
      </dgm:t>
    </dgm:pt>
    <dgm:pt modelId="{2688263E-1B2F-4EDE-B1F4-D44E7AA646F6}" type="parTrans" cxnId="{2AAEAEC4-0536-41F9-AE75-FC43956024F9}">
      <dgm:prSet/>
      <dgm:spPr/>
      <dgm:t>
        <a:bodyPr/>
        <a:lstStyle/>
        <a:p>
          <a:endParaRPr lang="en-US"/>
        </a:p>
      </dgm:t>
    </dgm:pt>
    <dgm:pt modelId="{F7277ED9-0B9E-4742-A333-98B1E7D1E6A0}" type="sibTrans" cxnId="{2AAEAEC4-0536-41F9-AE75-FC43956024F9}">
      <dgm:prSet/>
      <dgm:spPr/>
      <dgm:t>
        <a:bodyPr/>
        <a:lstStyle/>
        <a:p>
          <a:endParaRPr lang="en-US"/>
        </a:p>
      </dgm:t>
    </dgm:pt>
    <dgm:pt modelId="{622ACEC0-2A5E-48D0-95F7-400AA332D07E}">
      <dgm:prSet/>
      <dgm:spPr/>
      <dgm:t>
        <a:bodyPr/>
        <a:lstStyle/>
        <a:p>
          <a:r>
            <a:rPr lang="en-US"/>
            <a:t>Intent intent = new Intent();</a:t>
          </a:r>
        </a:p>
      </dgm:t>
    </dgm:pt>
    <dgm:pt modelId="{99F94B26-75E4-4744-94BF-17A6C8AEB0F8}" type="parTrans" cxnId="{567E7E89-867B-4611-9536-AD94B72381F2}">
      <dgm:prSet/>
      <dgm:spPr/>
      <dgm:t>
        <a:bodyPr/>
        <a:lstStyle/>
        <a:p>
          <a:endParaRPr lang="en-US"/>
        </a:p>
      </dgm:t>
    </dgm:pt>
    <dgm:pt modelId="{5ADCA774-5A22-48E2-932D-3E3FEC11A396}" type="sibTrans" cxnId="{567E7E89-867B-4611-9536-AD94B72381F2}">
      <dgm:prSet/>
      <dgm:spPr/>
      <dgm:t>
        <a:bodyPr/>
        <a:lstStyle/>
        <a:p>
          <a:endParaRPr lang="en-US"/>
        </a:p>
      </dgm:t>
    </dgm:pt>
    <dgm:pt modelId="{BC03639F-144E-4253-9705-DA5D5C198A98}">
      <dgm:prSet/>
      <dgm:spPr/>
      <dgm:t>
        <a:bodyPr/>
        <a:lstStyle/>
        <a:p>
          <a:r>
            <a:rPr lang="en-US"/>
            <a:t>intent.setClass(InitActivity.this, TLoginActivity.class);</a:t>
          </a:r>
        </a:p>
      </dgm:t>
    </dgm:pt>
    <dgm:pt modelId="{4CB9BECA-8944-4DB1-9FE2-07F1862CC512}" type="parTrans" cxnId="{E80AE02C-A0FE-49A7-B31E-56D7A48432F1}">
      <dgm:prSet/>
      <dgm:spPr/>
      <dgm:t>
        <a:bodyPr/>
        <a:lstStyle/>
        <a:p>
          <a:endParaRPr lang="en-US"/>
        </a:p>
      </dgm:t>
    </dgm:pt>
    <dgm:pt modelId="{73025EF6-AD38-436D-A6C3-E13E79F3FDA1}" type="sibTrans" cxnId="{E80AE02C-A0FE-49A7-B31E-56D7A48432F1}">
      <dgm:prSet/>
      <dgm:spPr/>
      <dgm:t>
        <a:bodyPr/>
        <a:lstStyle/>
        <a:p>
          <a:endParaRPr lang="en-US"/>
        </a:p>
      </dgm:t>
    </dgm:pt>
    <dgm:pt modelId="{2B9B0809-2216-4C4C-B101-A010C228559C}">
      <dgm:prSet/>
      <dgm:spPr/>
      <dgm:t>
        <a:bodyPr/>
        <a:lstStyle/>
        <a:p>
          <a:r>
            <a:rPr lang="en-US"/>
            <a:t>startActivity(intent);</a:t>
          </a:r>
        </a:p>
      </dgm:t>
    </dgm:pt>
    <dgm:pt modelId="{70EFB876-45EB-46D5-A090-89DC27F8D129}" type="parTrans" cxnId="{8079781B-F9A8-4D74-BDF5-D704C2B8696C}">
      <dgm:prSet/>
      <dgm:spPr/>
      <dgm:t>
        <a:bodyPr/>
        <a:lstStyle/>
        <a:p>
          <a:endParaRPr lang="en-US"/>
        </a:p>
      </dgm:t>
    </dgm:pt>
    <dgm:pt modelId="{21558EC4-F914-40AF-AA37-9BD65F1CF07C}" type="sibTrans" cxnId="{8079781B-F9A8-4D74-BDF5-D704C2B8696C}">
      <dgm:prSet/>
      <dgm:spPr/>
      <dgm:t>
        <a:bodyPr/>
        <a:lstStyle/>
        <a:p>
          <a:endParaRPr lang="en-US"/>
        </a:p>
      </dgm:t>
    </dgm:pt>
    <dgm:pt modelId="{92C00ECB-94EB-4230-8D91-10E126DBBDF4}">
      <dgm:prSet/>
      <dgm:spPr/>
      <dgm:t>
        <a:bodyPr/>
        <a:lstStyle/>
        <a:p>
          <a:r>
            <a:rPr lang="en-US"/>
            <a:t>}</a:t>
          </a:r>
        </a:p>
      </dgm:t>
    </dgm:pt>
    <dgm:pt modelId="{280AE00A-8CF0-4E16-9818-2AF8797A759F}" type="parTrans" cxnId="{3C101F71-E7DE-4285-A5F6-554C8DF2E297}">
      <dgm:prSet/>
      <dgm:spPr/>
      <dgm:t>
        <a:bodyPr/>
        <a:lstStyle/>
        <a:p>
          <a:endParaRPr lang="en-US"/>
        </a:p>
      </dgm:t>
    </dgm:pt>
    <dgm:pt modelId="{A619615F-2319-42A8-943E-19CB0027A4C3}" type="sibTrans" cxnId="{3C101F71-E7DE-4285-A5F6-554C8DF2E297}">
      <dgm:prSet/>
      <dgm:spPr/>
      <dgm:t>
        <a:bodyPr/>
        <a:lstStyle/>
        <a:p>
          <a:endParaRPr lang="en-US"/>
        </a:p>
      </dgm:t>
    </dgm:pt>
    <dgm:pt modelId="{63639872-0D31-4458-BACA-366166894B45}">
      <dgm:prSet/>
      <dgm:spPr/>
      <dgm:t>
        <a:bodyPr/>
        <a:lstStyle/>
        <a:p>
          <a:r>
            <a:rPr lang="en-US"/>
            <a:t>}</a:t>
          </a:r>
        </a:p>
      </dgm:t>
    </dgm:pt>
    <dgm:pt modelId="{4ECF21C5-97C6-41A0-8E54-46057484E8AB}" type="parTrans" cxnId="{06C0EAC9-7C8F-48D4-9BC9-A94E1E4C33FB}">
      <dgm:prSet/>
      <dgm:spPr/>
      <dgm:t>
        <a:bodyPr/>
        <a:lstStyle/>
        <a:p>
          <a:endParaRPr lang="en-US"/>
        </a:p>
      </dgm:t>
    </dgm:pt>
    <dgm:pt modelId="{AAD93933-86BB-4227-A28A-C7E0A57C3128}" type="sibTrans" cxnId="{06C0EAC9-7C8F-48D4-9BC9-A94E1E4C33FB}">
      <dgm:prSet/>
      <dgm:spPr/>
      <dgm:t>
        <a:bodyPr/>
        <a:lstStyle/>
        <a:p>
          <a:endParaRPr lang="en-US"/>
        </a:p>
      </dgm:t>
    </dgm:pt>
    <dgm:pt modelId="{7E0628FD-1020-439B-91CE-50636D516A5A}">
      <dgm:prSet/>
      <dgm:spPr/>
      <dgm:t>
        <a:bodyPr/>
        <a:lstStyle/>
        <a:p>
          <a:r>
            <a:rPr lang="en-US"/>
            <a:t>private class JumpStudent implements View.OnClickListener {</a:t>
          </a:r>
        </a:p>
      </dgm:t>
    </dgm:pt>
    <dgm:pt modelId="{C979D9C3-9F5F-48A4-A42B-4FECD1340FF9}" type="parTrans" cxnId="{59F81211-B83E-4B68-926A-1D29C0C27733}">
      <dgm:prSet/>
      <dgm:spPr/>
      <dgm:t>
        <a:bodyPr/>
        <a:lstStyle/>
        <a:p>
          <a:endParaRPr lang="en-US"/>
        </a:p>
      </dgm:t>
    </dgm:pt>
    <dgm:pt modelId="{B3F14055-F73F-4CA7-B620-94D0FE7AE869}" type="sibTrans" cxnId="{59F81211-B83E-4B68-926A-1D29C0C27733}">
      <dgm:prSet/>
      <dgm:spPr/>
      <dgm:t>
        <a:bodyPr/>
        <a:lstStyle/>
        <a:p>
          <a:endParaRPr lang="en-US"/>
        </a:p>
      </dgm:t>
    </dgm:pt>
    <dgm:pt modelId="{9F3E207F-FEBA-4364-8ABA-D6CD8624BD54}">
      <dgm:prSet/>
      <dgm:spPr/>
      <dgm:t>
        <a:bodyPr/>
        <a:lstStyle/>
        <a:p>
          <a:r>
            <a:rPr lang="en-US"/>
            <a:t>@Override</a:t>
          </a:r>
        </a:p>
      </dgm:t>
    </dgm:pt>
    <dgm:pt modelId="{C6CD5BB0-06AC-4CFF-BBCF-9EB67EDDD10B}" type="parTrans" cxnId="{9AA45F6A-5279-42EE-A293-6561E9335D71}">
      <dgm:prSet/>
      <dgm:spPr/>
      <dgm:t>
        <a:bodyPr/>
        <a:lstStyle/>
        <a:p>
          <a:endParaRPr lang="en-US"/>
        </a:p>
      </dgm:t>
    </dgm:pt>
    <dgm:pt modelId="{201A3D10-05A2-4ECC-9D0B-DF8274C0C318}" type="sibTrans" cxnId="{9AA45F6A-5279-42EE-A293-6561E9335D71}">
      <dgm:prSet/>
      <dgm:spPr/>
      <dgm:t>
        <a:bodyPr/>
        <a:lstStyle/>
        <a:p>
          <a:endParaRPr lang="en-US"/>
        </a:p>
      </dgm:t>
    </dgm:pt>
    <dgm:pt modelId="{0B1F8A96-B711-4640-A82D-2667DF180FCB}">
      <dgm:prSet/>
      <dgm:spPr/>
      <dgm:t>
        <a:bodyPr/>
        <a:lstStyle/>
        <a:p>
          <a:r>
            <a:rPr lang="en-US"/>
            <a:t>public void onClick(View view) {</a:t>
          </a:r>
        </a:p>
      </dgm:t>
    </dgm:pt>
    <dgm:pt modelId="{145E7229-1F4D-4E3A-ABB9-7D33AF56C348}" type="parTrans" cxnId="{8DEBC51C-D2BC-4539-81BD-4A2242AA9ED2}">
      <dgm:prSet/>
      <dgm:spPr/>
      <dgm:t>
        <a:bodyPr/>
        <a:lstStyle/>
        <a:p>
          <a:endParaRPr lang="en-US"/>
        </a:p>
      </dgm:t>
    </dgm:pt>
    <dgm:pt modelId="{9072C81D-7424-4C42-8F48-7896F38FE098}" type="sibTrans" cxnId="{8DEBC51C-D2BC-4539-81BD-4A2242AA9ED2}">
      <dgm:prSet/>
      <dgm:spPr/>
      <dgm:t>
        <a:bodyPr/>
        <a:lstStyle/>
        <a:p>
          <a:endParaRPr lang="en-US"/>
        </a:p>
      </dgm:t>
    </dgm:pt>
    <dgm:pt modelId="{9043AA38-310D-41FA-AC3E-F40D828248BF}">
      <dgm:prSet/>
      <dgm:spPr/>
      <dgm:t>
        <a:bodyPr/>
        <a:lstStyle/>
        <a:p>
          <a:r>
            <a:rPr lang="en-US"/>
            <a:t>Intent intent = new Intent();</a:t>
          </a:r>
        </a:p>
      </dgm:t>
    </dgm:pt>
    <dgm:pt modelId="{D4485232-B7ED-44A6-9945-E9626D1C8CB6}" type="parTrans" cxnId="{DC43BAFC-9267-49AE-B54F-DF45916B7C01}">
      <dgm:prSet/>
      <dgm:spPr/>
      <dgm:t>
        <a:bodyPr/>
        <a:lstStyle/>
        <a:p>
          <a:endParaRPr lang="en-US"/>
        </a:p>
      </dgm:t>
    </dgm:pt>
    <dgm:pt modelId="{23FFE9CE-4169-411E-916E-D0DA4B2FECD5}" type="sibTrans" cxnId="{DC43BAFC-9267-49AE-B54F-DF45916B7C01}">
      <dgm:prSet/>
      <dgm:spPr/>
      <dgm:t>
        <a:bodyPr/>
        <a:lstStyle/>
        <a:p>
          <a:endParaRPr lang="en-US"/>
        </a:p>
      </dgm:t>
    </dgm:pt>
    <dgm:pt modelId="{5B64D0A5-B6CD-42E0-8BEE-FC0831014FCC}">
      <dgm:prSet/>
      <dgm:spPr/>
      <dgm:t>
        <a:bodyPr/>
        <a:lstStyle/>
        <a:p>
          <a:r>
            <a:rPr lang="en-US"/>
            <a:t>intent.setClass(InitActivity.this, SLoginActivity.class);</a:t>
          </a:r>
        </a:p>
      </dgm:t>
    </dgm:pt>
    <dgm:pt modelId="{AEFE3CD1-D5B7-4617-A6C3-457B713E641B}" type="parTrans" cxnId="{4288C3BB-F3D7-4881-93F6-B6542B64E6EB}">
      <dgm:prSet/>
      <dgm:spPr/>
      <dgm:t>
        <a:bodyPr/>
        <a:lstStyle/>
        <a:p>
          <a:endParaRPr lang="en-US"/>
        </a:p>
      </dgm:t>
    </dgm:pt>
    <dgm:pt modelId="{8C9761A6-4571-4AFB-9A76-82DAC795A427}" type="sibTrans" cxnId="{4288C3BB-F3D7-4881-93F6-B6542B64E6EB}">
      <dgm:prSet/>
      <dgm:spPr/>
      <dgm:t>
        <a:bodyPr/>
        <a:lstStyle/>
        <a:p>
          <a:endParaRPr lang="en-US"/>
        </a:p>
      </dgm:t>
    </dgm:pt>
    <dgm:pt modelId="{75B77279-8DDE-4674-9849-856DF26F0CFD}">
      <dgm:prSet/>
      <dgm:spPr/>
      <dgm:t>
        <a:bodyPr/>
        <a:lstStyle/>
        <a:p>
          <a:r>
            <a:rPr lang="en-US"/>
            <a:t>startActivity(intent);</a:t>
          </a:r>
        </a:p>
      </dgm:t>
    </dgm:pt>
    <dgm:pt modelId="{B41D5023-6306-4167-90C6-93CBD81D74F8}" type="parTrans" cxnId="{33577E03-3863-4E3D-A868-E4E4473F9A99}">
      <dgm:prSet/>
      <dgm:spPr/>
      <dgm:t>
        <a:bodyPr/>
        <a:lstStyle/>
        <a:p>
          <a:endParaRPr lang="en-US"/>
        </a:p>
      </dgm:t>
    </dgm:pt>
    <dgm:pt modelId="{19939722-1F6C-4128-B41C-2378F056ACE3}" type="sibTrans" cxnId="{33577E03-3863-4E3D-A868-E4E4473F9A99}">
      <dgm:prSet/>
      <dgm:spPr/>
      <dgm:t>
        <a:bodyPr/>
        <a:lstStyle/>
        <a:p>
          <a:endParaRPr lang="en-US"/>
        </a:p>
      </dgm:t>
    </dgm:pt>
    <dgm:pt modelId="{0A00FB74-B3BB-42C0-9DA6-C7A514E295E3}">
      <dgm:prSet/>
      <dgm:spPr/>
      <dgm:t>
        <a:bodyPr/>
        <a:lstStyle/>
        <a:p>
          <a:r>
            <a:rPr lang="en-US"/>
            <a:t>}</a:t>
          </a:r>
        </a:p>
      </dgm:t>
    </dgm:pt>
    <dgm:pt modelId="{6E0B8A90-06C1-4CBF-BE78-85BDDCAADE6E}" type="parTrans" cxnId="{850F6092-3615-412A-A056-387932432453}">
      <dgm:prSet/>
      <dgm:spPr/>
      <dgm:t>
        <a:bodyPr/>
        <a:lstStyle/>
        <a:p>
          <a:endParaRPr lang="en-US"/>
        </a:p>
      </dgm:t>
    </dgm:pt>
    <dgm:pt modelId="{39D2279C-1CE3-418F-B370-6BC8C0FAB438}" type="sibTrans" cxnId="{850F6092-3615-412A-A056-387932432453}">
      <dgm:prSet/>
      <dgm:spPr/>
      <dgm:t>
        <a:bodyPr/>
        <a:lstStyle/>
        <a:p>
          <a:endParaRPr lang="en-US"/>
        </a:p>
      </dgm:t>
    </dgm:pt>
    <dgm:pt modelId="{FDCE6112-DCAD-4F24-8681-777AFEACD454}">
      <dgm:prSet/>
      <dgm:spPr/>
      <dgm:t>
        <a:bodyPr/>
        <a:lstStyle/>
        <a:p>
          <a:r>
            <a:rPr lang="en-US"/>
            <a:t>}</a:t>
          </a:r>
        </a:p>
      </dgm:t>
    </dgm:pt>
    <dgm:pt modelId="{FFDF9EA2-ADAC-4421-8831-08CDE4FCB7C5}" type="parTrans" cxnId="{C54AC31E-1C5B-46FF-8E12-0922E4BC645C}">
      <dgm:prSet/>
      <dgm:spPr/>
      <dgm:t>
        <a:bodyPr/>
        <a:lstStyle/>
        <a:p>
          <a:endParaRPr lang="en-US"/>
        </a:p>
      </dgm:t>
    </dgm:pt>
    <dgm:pt modelId="{25307C76-23A8-4E4C-A9ED-9966DC323DA2}" type="sibTrans" cxnId="{C54AC31E-1C5B-46FF-8E12-0922E4BC645C}">
      <dgm:prSet/>
      <dgm:spPr/>
      <dgm:t>
        <a:bodyPr/>
        <a:lstStyle/>
        <a:p>
          <a:endParaRPr lang="en-US"/>
        </a:p>
      </dgm:t>
    </dgm:pt>
    <dgm:pt modelId="{B4A01C72-7A00-493C-9B4A-4E0634DD087B}">
      <dgm:prSet/>
      <dgm:spPr/>
      <dgm:t>
        <a:bodyPr/>
        <a:lstStyle/>
        <a:p>
          <a:r>
            <a:rPr lang="en-US"/>
            <a:t>private class JumpAdmin implements View.OnClickListener {</a:t>
          </a:r>
        </a:p>
      </dgm:t>
    </dgm:pt>
    <dgm:pt modelId="{79476F14-882A-4E6D-841E-9C9122BC3D08}" type="parTrans" cxnId="{AD9E0F80-C62F-4917-BE74-216A0AAE8D49}">
      <dgm:prSet/>
      <dgm:spPr/>
      <dgm:t>
        <a:bodyPr/>
        <a:lstStyle/>
        <a:p>
          <a:endParaRPr lang="en-US"/>
        </a:p>
      </dgm:t>
    </dgm:pt>
    <dgm:pt modelId="{AA5D63A7-7C18-41A9-9C2C-2AE647C3334E}" type="sibTrans" cxnId="{AD9E0F80-C62F-4917-BE74-216A0AAE8D49}">
      <dgm:prSet/>
      <dgm:spPr/>
      <dgm:t>
        <a:bodyPr/>
        <a:lstStyle/>
        <a:p>
          <a:endParaRPr lang="en-US"/>
        </a:p>
      </dgm:t>
    </dgm:pt>
    <dgm:pt modelId="{21FE08EF-6951-42D5-83C3-880C47723710}">
      <dgm:prSet/>
      <dgm:spPr/>
      <dgm:t>
        <a:bodyPr/>
        <a:lstStyle/>
        <a:p>
          <a:r>
            <a:rPr lang="en-US"/>
            <a:t>@Override</a:t>
          </a:r>
        </a:p>
      </dgm:t>
    </dgm:pt>
    <dgm:pt modelId="{06343ACC-82EE-4297-AC0C-C7C733D272E1}" type="parTrans" cxnId="{9DB1CF54-9B22-461F-AC18-69984D166C87}">
      <dgm:prSet/>
      <dgm:spPr/>
      <dgm:t>
        <a:bodyPr/>
        <a:lstStyle/>
        <a:p>
          <a:endParaRPr lang="en-US"/>
        </a:p>
      </dgm:t>
    </dgm:pt>
    <dgm:pt modelId="{F4C88F8B-88FA-4D54-AAEB-DB8A1BA6119F}" type="sibTrans" cxnId="{9DB1CF54-9B22-461F-AC18-69984D166C87}">
      <dgm:prSet/>
      <dgm:spPr/>
      <dgm:t>
        <a:bodyPr/>
        <a:lstStyle/>
        <a:p>
          <a:endParaRPr lang="en-US"/>
        </a:p>
      </dgm:t>
    </dgm:pt>
    <dgm:pt modelId="{CE550D5E-1381-43FE-92EF-1DFC5CE187FC}">
      <dgm:prSet/>
      <dgm:spPr/>
      <dgm:t>
        <a:bodyPr/>
        <a:lstStyle/>
        <a:p>
          <a:r>
            <a:rPr lang="en-US"/>
            <a:t>public void onClick(View view) {</a:t>
          </a:r>
        </a:p>
      </dgm:t>
    </dgm:pt>
    <dgm:pt modelId="{786B747B-2CCE-42FB-8BEF-D06105AF4C78}" type="parTrans" cxnId="{30575877-4814-4F98-9A94-805ADC37796E}">
      <dgm:prSet/>
      <dgm:spPr/>
      <dgm:t>
        <a:bodyPr/>
        <a:lstStyle/>
        <a:p>
          <a:endParaRPr lang="en-US"/>
        </a:p>
      </dgm:t>
    </dgm:pt>
    <dgm:pt modelId="{702E51CF-F1A9-4398-BAD7-B6D17A5F8E42}" type="sibTrans" cxnId="{30575877-4814-4F98-9A94-805ADC37796E}">
      <dgm:prSet/>
      <dgm:spPr/>
      <dgm:t>
        <a:bodyPr/>
        <a:lstStyle/>
        <a:p>
          <a:endParaRPr lang="en-US"/>
        </a:p>
      </dgm:t>
    </dgm:pt>
    <dgm:pt modelId="{02A5E1DA-FBBB-46DE-8B1D-89B38151E650}">
      <dgm:prSet/>
      <dgm:spPr/>
      <dgm:t>
        <a:bodyPr/>
        <a:lstStyle/>
        <a:p>
          <a:r>
            <a:rPr lang="en-US"/>
            <a:t>customClick(view); //Call custom Dialog</a:t>
          </a:r>
        </a:p>
      </dgm:t>
    </dgm:pt>
    <dgm:pt modelId="{EC4155DB-305F-4BFD-9AF5-A1A4F38DEED5}" type="parTrans" cxnId="{A2528461-D0BE-4AE9-AD92-06EA46BEB5C5}">
      <dgm:prSet/>
      <dgm:spPr/>
      <dgm:t>
        <a:bodyPr/>
        <a:lstStyle/>
        <a:p>
          <a:endParaRPr lang="en-US"/>
        </a:p>
      </dgm:t>
    </dgm:pt>
    <dgm:pt modelId="{664E5678-3536-4D4D-9C3F-DCBF522A97ED}" type="sibTrans" cxnId="{A2528461-D0BE-4AE9-AD92-06EA46BEB5C5}">
      <dgm:prSet/>
      <dgm:spPr/>
      <dgm:t>
        <a:bodyPr/>
        <a:lstStyle/>
        <a:p>
          <a:endParaRPr lang="en-US"/>
        </a:p>
      </dgm:t>
    </dgm:pt>
    <dgm:pt modelId="{A00D103E-B61D-4CDD-9D3F-1A081EC78DA5}">
      <dgm:prSet/>
      <dgm:spPr/>
      <dgm:t>
        <a:bodyPr/>
        <a:lstStyle/>
        <a:p>
          <a:r>
            <a:rPr lang="en-US"/>
            <a:t>}</a:t>
          </a:r>
        </a:p>
      </dgm:t>
    </dgm:pt>
    <dgm:pt modelId="{1752E2CA-AAF7-4F05-B056-0BD7A060864D}" type="parTrans" cxnId="{5F56591A-36F4-4EE7-91D0-C6984CE20912}">
      <dgm:prSet/>
      <dgm:spPr/>
      <dgm:t>
        <a:bodyPr/>
        <a:lstStyle/>
        <a:p>
          <a:endParaRPr lang="en-US"/>
        </a:p>
      </dgm:t>
    </dgm:pt>
    <dgm:pt modelId="{39D047E0-73F9-44B3-A891-18FB9F1236D4}" type="sibTrans" cxnId="{5F56591A-36F4-4EE7-91D0-C6984CE20912}">
      <dgm:prSet/>
      <dgm:spPr/>
      <dgm:t>
        <a:bodyPr/>
        <a:lstStyle/>
        <a:p>
          <a:endParaRPr lang="en-US"/>
        </a:p>
      </dgm:t>
    </dgm:pt>
    <dgm:pt modelId="{89DC38DC-CC68-45F0-81DC-26D675CE3CCC}">
      <dgm:prSet/>
      <dgm:spPr/>
      <dgm:t>
        <a:bodyPr/>
        <a:lstStyle/>
        <a:p>
          <a:r>
            <a:rPr lang="en-US"/>
            <a:t>}</a:t>
          </a:r>
        </a:p>
      </dgm:t>
    </dgm:pt>
    <dgm:pt modelId="{6765B59E-D11F-48E0-A82E-C3B55A06CE11}" type="parTrans" cxnId="{C05B6D8F-75D7-48BB-89A2-E7CFDD97FD90}">
      <dgm:prSet/>
      <dgm:spPr/>
      <dgm:t>
        <a:bodyPr/>
        <a:lstStyle/>
        <a:p>
          <a:endParaRPr lang="en-US"/>
        </a:p>
      </dgm:t>
    </dgm:pt>
    <dgm:pt modelId="{ACC9DBEC-F561-4E7C-BD3D-CB123D71A229}" type="sibTrans" cxnId="{C05B6D8F-75D7-48BB-89A2-E7CFDD97FD90}">
      <dgm:prSet/>
      <dgm:spPr/>
      <dgm:t>
        <a:bodyPr/>
        <a:lstStyle/>
        <a:p>
          <a:endParaRPr lang="en-US"/>
        </a:p>
      </dgm:t>
    </dgm:pt>
    <dgm:pt modelId="{2F2102FA-49FD-4BEA-A5D9-044F05F38E47}" type="pres">
      <dgm:prSet presAssocID="{8AE7133A-60B7-413F-9362-F011DAD0B1E0}" presName="linear" presStyleCnt="0">
        <dgm:presLayoutVars>
          <dgm:animLvl val="lvl"/>
          <dgm:resizeHandles val="exact"/>
        </dgm:presLayoutVars>
      </dgm:prSet>
      <dgm:spPr/>
    </dgm:pt>
    <dgm:pt modelId="{A376F562-D6BE-46B0-9E79-9C0E46C2B0E8}" type="pres">
      <dgm:prSet presAssocID="{20396CDB-434B-46FF-92D5-0FC09B5B6FCF}" presName="parentText" presStyleLbl="node1" presStyleIdx="0" presStyleCnt="21">
        <dgm:presLayoutVars>
          <dgm:chMax val="0"/>
          <dgm:bulletEnabled val="1"/>
        </dgm:presLayoutVars>
      </dgm:prSet>
      <dgm:spPr/>
    </dgm:pt>
    <dgm:pt modelId="{F3435BF2-807A-428A-B24B-CF5025511F19}" type="pres">
      <dgm:prSet presAssocID="{5B96B857-E809-4267-9E20-17F627D16859}" presName="spacer" presStyleCnt="0"/>
      <dgm:spPr/>
    </dgm:pt>
    <dgm:pt modelId="{2A8FA8BE-6577-40D8-8025-76BD052E31F7}" type="pres">
      <dgm:prSet presAssocID="{44DB1900-A98E-41AE-A5AC-37823AE51780}" presName="parentText" presStyleLbl="node1" presStyleIdx="1" presStyleCnt="21">
        <dgm:presLayoutVars>
          <dgm:chMax val="0"/>
          <dgm:bulletEnabled val="1"/>
        </dgm:presLayoutVars>
      </dgm:prSet>
      <dgm:spPr/>
    </dgm:pt>
    <dgm:pt modelId="{B4DB0375-11FF-4DB4-9054-3CC7EAA1FFAB}" type="pres">
      <dgm:prSet presAssocID="{B8F0879E-0751-4DD6-990A-8027DE2C6662}" presName="spacer" presStyleCnt="0"/>
      <dgm:spPr/>
    </dgm:pt>
    <dgm:pt modelId="{9963B230-AC9C-40BE-8125-81EE6E7EACF9}" type="pres">
      <dgm:prSet presAssocID="{A392CCA3-4C56-4899-B049-9873C3549ECC}" presName="parentText" presStyleLbl="node1" presStyleIdx="2" presStyleCnt="21">
        <dgm:presLayoutVars>
          <dgm:chMax val="0"/>
          <dgm:bulletEnabled val="1"/>
        </dgm:presLayoutVars>
      </dgm:prSet>
      <dgm:spPr/>
    </dgm:pt>
    <dgm:pt modelId="{A973E1FF-862F-4267-907F-0D12E4CB223F}" type="pres">
      <dgm:prSet presAssocID="{F7277ED9-0B9E-4742-A333-98B1E7D1E6A0}" presName="spacer" presStyleCnt="0"/>
      <dgm:spPr/>
    </dgm:pt>
    <dgm:pt modelId="{A15F0265-6581-499F-94BC-A4C5C5D2C035}" type="pres">
      <dgm:prSet presAssocID="{622ACEC0-2A5E-48D0-95F7-400AA332D07E}" presName="parentText" presStyleLbl="node1" presStyleIdx="3" presStyleCnt="21">
        <dgm:presLayoutVars>
          <dgm:chMax val="0"/>
          <dgm:bulletEnabled val="1"/>
        </dgm:presLayoutVars>
      </dgm:prSet>
      <dgm:spPr/>
    </dgm:pt>
    <dgm:pt modelId="{A776A771-2FE3-401E-B76C-FF861843FB3D}" type="pres">
      <dgm:prSet presAssocID="{5ADCA774-5A22-48E2-932D-3E3FEC11A396}" presName="spacer" presStyleCnt="0"/>
      <dgm:spPr/>
    </dgm:pt>
    <dgm:pt modelId="{8C88DA95-117D-437D-8997-83B5C10FE4EA}" type="pres">
      <dgm:prSet presAssocID="{BC03639F-144E-4253-9705-DA5D5C198A98}" presName="parentText" presStyleLbl="node1" presStyleIdx="4" presStyleCnt="21">
        <dgm:presLayoutVars>
          <dgm:chMax val="0"/>
          <dgm:bulletEnabled val="1"/>
        </dgm:presLayoutVars>
      </dgm:prSet>
      <dgm:spPr/>
    </dgm:pt>
    <dgm:pt modelId="{C5415C3D-E0F7-4B50-8B4E-0E5FCA6D0CC9}" type="pres">
      <dgm:prSet presAssocID="{73025EF6-AD38-436D-A6C3-E13E79F3FDA1}" presName="spacer" presStyleCnt="0"/>
      <dgm:spPr/>
    </dgm:pt>
    <dgm:pt modelId="{D33F709B-7B1F-4F68-932A-B0F71AE3F2D0}" type="pres">
      <dgm:prSet presAssocID="{2B9B0809-2216-4C4C-B101-A010C228559C}" presName="parentText" presStyleLbl="node1" presStyleIdx="5" presStyleCnt="21">
        <dgm:presLayoutVars>
          <dgm:chMax val="0"/>
          <dgm:bulletEnabled val="1"/>
        </dgm:presLayoutVars>
      </dgm:prSet>
      <dgm:spPr/>
    </dgm:pt>
    <dgm:pt modelId="{616DE0CE-1B13-42F0-88CF-E63420B2EBAE}" type="pres">
      <dgm:prSet presAssocID="{21558EC4-F914-40AF-AA37-9BD65F1CF07C}" presName="spacer" presStyleCnt="0"/>
      <dgm:spPr/>
    </dgm:pt>
    <dgm:pt modelId="{AA484610-B825-4A4B-8EC1-FA27D7DAB47D}" type="pres">
      <dgm:prSet presAssocID="{92C00ECB-94EB-4230-8D91-10E126DBBDF4}" presName="parentText" presStyleLbl="node1" presStyleIdx="6" presStyleCnt="21">
        <dgm:presLayoutVars>
          <dgm:chMax val="0"/>
          <dgm:bulletEnabled val="1"/>
        </dgm:presLayoutVars>
      </dgm:prSet>
      <dgm:spPr/>
    </dgm:pt>
    <dgm:pt modelId="{A4827294-816F-4C6C-ADCC-3C28851BED54}" type="pres">
      <dgm:prSet presAssocID="{A619615F-2319-42A8-943E-19CB0027A4C3}" presName="spacer" presStyleCnt="0"/>
      <dgm:spPr/>
    </dgm:pt>
    <dgm:pt modelId="{D3B16BEE-3F20-42F2-89E2-AC4885FB7768}" type="pres">
      <dgm:prSet presAssocID="{63639872-0D31-4458-BACA-366166894B45}" presName="parentText" presStyleLbl="node1" presStyleIdx="7" presStyleCnt="21">
        <dgm:presLayoutVars>
          <dgm:chMax val="0"/>
          <dgm:bulletEnabled val="1"/>
        </dgm:presLayoutVars>
      </dgm:prSet>
      <dgm:spPr/>
    </dgm:pt>
    <dgm:pt modelId="{AF0651D4-95B3-4696-A288-C4B6E92A5B7B}" type="pres">
      <dgm:prSet presAssocID="{AAD93933-86BB-4227-A28A-C7E0A57C3128}" presName="spacer" presStyleCnt="0"/>
      <dgm:spPr/>
    </dgm:pt>
    <dgm:pt modelId="{D236BD09-293E-4434-9704-9E7D5DAD84CB}" type="pres">
      <dgm:prSet presAssocID="{7E0628FD-1020-439B-91CE-50636D516A5A}" presName="parentText" presStyleLbl="node1" presStyleIdx="8" presStyleCnt="21">
        <dgm:presLayoutVars>
          <dgm:chMax val="0"/>
          <dgm:bulletEnabled val="1"/>
        </dgm:presLayoutVars>
      </dgm:prSet>
      <dgm:spPr/>
    </dgm:pt>
    <dgm:pt modelId="{5049BABF-A6AC-4179-ACDE-A106EF2ADEC7}" type="pres">
      <dgm:prSet presAssocID="{B3F14055-F73F-4CA7-B620-94D0FE7AE869}" presName="spacer" presStyleCnt="0"/>
      <dgm:spPr/>
    </dgm:pt>
    <dgm:pt modelId="{6ECC8E7C-6D1A-4FD6-A1D7-5CA31521119C}" type="pres">
      <dgm:prSet presAssocID="{9F3E207F-FEBA-4364-8ABA-D6CD8624BD54}" presName="parentText" presStyleLbl="node1" presStyleIdx="9" presStyleCnt="21">
        <dgm:presLayoutVars>
          <dgm:chMax val="0"/>
          <dgm:bulletEnabled val="1"/>
        </dgm:presLayoutVars>
      </dgm:prSet>
      <dgm:spPr/>
    </dgm:pt>
    <dgm:pt modelId="{38C8DB58-5CA4-42B8-93EC-CF36299933C1}" type="pres">
      <dgm:prSet presAssocID="{201A3D10-05A2-4ECC-9D0B-DF8274C0C318}" presName="spacer" presStyleCnt="0"/>
      <dgm:spPr/>
    </dgm:pt>
    <dgm:pt modelId="{67496177-0D32-479E-A799-99A9EABF614F}" type="pres">
      <dgm:prSet presAssocID="{0B1F8A96-B711-4640-A82D-2667DF180FCB}" presName="parentText" presStyleLbl="node1" presStyleIdx="10" presStyleCnt="21">
        <dgm:presLayoutVars>
          <dgm:chMax val="0"/>
          <dgm:bulletEnabled val="1"/>
        </dgm:presLayoutVars>
      </dgm:prSet>
      <dgm:spPr/>
    </dgm:pt>
    <dgm:pt modelId="{B47FFA7B-07B0-43CC-8DC8-CA9C3BAD6200}" type="pres">
      <dgm:prSet presAssocID="{9072C81D-7424-4C42-8F48-7896F38FE098}" presName="spacer" presStyleCnt="0"/>
      <dgm:spPr/>
    </dgm:pt>
    <dgm:pt modelId="{46A202C0-E03E-41D4-9EDF-2AB00BAAFADA}" type="pres">
      <dgm:prSet presAssocID="{9043AA38-310D-41FA-AC3E-F40D828248BF}" presName="parentText" presStyleLbl="node1" presStyleIdx="11" presStyleCnt="21">
        <dgm:presLayoutVars>
          <dgm:chMax val="0"/>
          <dgm:bulletEnabled val="1"/>
        </dgm:presLayoutVars>
      </dgm:prSet>
      <dgm:spPr/>
    </dgm:pt>
    <dgm:pt modelId="{C56C90BB-B4F7-41A8-A902-134E1977E29D}" type="pres">
      <dgm:prSet presAssocID="{23FFE9CE-4169-411E-916E-D0DA4B2FECD5}" presName="spacer" presStyleCnt="0"/>
      <dgm:spPr/>
    </dgm:pt>
    <dgm:pt modelId="{493341CB-5559-44BF-AEBE-9C0D728ADD7B}" type="pres">
      <dgm:prSet presAssocID="{5B64D0A5-B6CD-42E0-8BEE-FC0831014FCC}" presName="parentText" presStyleLbl="node1" presStyleIdx="12" presStyleCnt="21">
        <dgm:presLayoutVars>
          <dgm:chMax val="0"/>
          <dgm:bulletEnabled val="1"/>
        </dgm:presLayoutVars>
      </dgm:prSet>
      <dgm:spPr/>
    </dgm:pt>
    <dgm:pt modelId="{58E11542-46F8-47AC-A75A-35C71E5FCCC7}" type="pres">
      <dgm:prSet presAssocID="{8C9761A6-4571-4AFB-9A76-82DAC795A427}" presName="spacer" presStyleCnt="0"/>
      <dgm:spPr/>
    </dgm:pt>
    <dgm:pt modelId="{1A78827F-B0DB-43CE-90B8-8FF8EAEC2F93}" type="pres">
      <dgm:prSet presAssocID="{75B77279-8DDE-4674-9849-856DF26F0CFD}" presName="parentText" presStyleLbl="node1" presStyleIdx="13" presStyleCnt="21">
        <dgm:presLayoutVars>
          <dgm:chMax val="0"/>
          <dgm:bulletEnabled val="1"/>
        </dgm:presLayoutVars>
      </dgm:prSet>
      <dgm:spPr/>
    </dgm:pt>
    <dgm:pt modelId="{B07BF262-2405-47B7-B6E0-36877484134E}" type="pres">
      <dgm:prSet presAssocID="{19939722-1F6C-4128-B41C-2378F056ACE3}" presName="spacer" presStyleCnt="0"/>
      <dgm:spPr/>
    </dgm:pt>
    <dgm:pt modelId="{FDEBB6C3-CCF3-4D96-A97F-3AE9B14CBBDC}" type="pres">
      <dgm:prSet presAssocID="{0A00FB74-B3BB-42C0-9DA6-C7A514E295E3}" presName="parentText" presStyleLbl="node1" presStyleIdx="14" presStyleCnt="21">
        <dgm:presLayoutVars>
          <dgm:chMax val="0"/>
          <dgm:bulletEnabled val="1"/>
        </dgm:presLayoutVars>
      </dgm:prSet>
      <dgm:spPr/>
    </dgm:pt>
    <dgm:pt modelId="{B4811053-413E-45D1-ACC5-2645E28D5D1F}" type="pres">
      <dgm:prSet presAssocID="{39D2279C-1CE3-418F-B370-6BC8C0FAB438}" presName="spacer" presStyleCnt="0"/>
      <dgm:spPr/>
    </dgm:pt>
    <dgm:pt modelId="{1DA7A9A7-6437-42B3-A490-6FD456F8EB98}" type="pres">
      <dgm:prSet presAssocID="{FDCE6112-DCAD-4F24-8681-777AFEACD454}" presName="parentText" presStyleLbl="node1" presStyleIdx="15" presStyleCnt="21">
        <dgm:presLayoutVars>
          <dgm:chMax val="0"/>
          <dgm:bulletEnabled val="1"/>
        </dgm:presLayoutVars>
      </dgm:prSet>
      <dgm:spPr/>
    </dgm:pt>
    <dgm:pt modelId="{0FA341A5-FADD-439C-BF96-B965FA370A4F}" type="pres">
      <dgm:prSet presAssocID="{25307C76-23A8-4E4C-A9ED-9966DC323DA2}" presName="spacer" presStyleCnt="0"/>
      <dgm:spPr/>
    </dgm:pt>
    <dgm:pt modelId="{117018F7-9E8C-468F-9958-46C193869A05}" type="pres">
      <dgm:prSet presAssocID="{B4A01C72-7A00-493C-9B4A-4E0634DD087B}" presName="parentText" presStyleLbl="node1" presStyleIdx="16" presStyleCnt="21">
        <dgm:presLayoutVars>
          <dgm:chMax val="0"/>
          <dgm:bulletEnabled val="1"/>
        </dgm:presLayoutVars>
      </dgm:prSet>
      <dgm:spPr/>
    </dgm:pt>
    <dgm:pt modelId="{2E099F7A-822F-4156-8A0A-2A5B78325C0A}" type="pres">
      <dgm:prSet presAssocID="{AA5D63A7-7C18-41A9-9C2C-2AE647C3334E}" presName="spacer" presStyleCnt="0"/>
      <dgm:spPr/>
    </dgm:pt>
    <dgm:pt modelId="{D2330683-4333-42AC-8405-DAE7AF563953}" type="pres">
      <dgm:prSet presAssocID="{21FE08EF-6951-42D5-83C3-880C47723710}" presName="parentText" presStyleLbl="node1" presStyleIdx="17" presStyleCnt="21">
        <dgm:presLayoutVars>
          <dgm:chMax val="0"/>
          <dgm:bulletEnabled val="1"/>
        </dgm:presLayoutVars>
      </dgm:prSet>
      <dgm:spPr/>
    </dgm:pt>
    <dgm:pt modelId="{35F21FBF-EE70-4526-A0B1-DAFC95150850}" type="pres">
      <dgm:prSet presAssocID="{F4C88F8B-88FA-4D54-AAEB-DB8A1BA6119F}" presName="spacer" presStyleCnt="0"/>
      <dgm:spPr/>
    </dgm:pt>
    <dgm:pt modelId="{9FC3F01E-CE39-46BE-8B82-4F23BC01790F}" type="pres">
      <dgm:prSet presAssocID="{CE550D5E-1381-43FE-92EF-1DFC5CE187FC}" presName="parentText" presStyleLbl="node1" presStyleIdx="18" presStyleCnt="21">
        <dgm:presLayoutVars>
          <dgm:chMax val="0"/>
          <dgm:bulletEnabled val="1"/>
        </dgm:presLayoutVars>
      </dgm:prSet>
      <dgm:spPr/>
    </dgm:pt>
    <dgm:pt modelId="{CB8AFE6A-9F0A-48AD-A827-96D22362DE3E}" type="pres">
      <dgm:prSet presAssocID="{702E51CF-F1A9-4398-BAD7-B6D17A5F8E42}" presName="spacer" presStyleCnt="0"/>
      <dgm:spPr/>
    </dgm:pt>
    <dgm:pt modelId="{75AA1EDD-B3B0-4DDC-B197-623C514368CB}" type="pres">
      <dgm:prSet presAssocID="{02A5E1DA-FBBB-46DE-8B1D-89B38151E650}" presName="parentText" presStyleLbl="node1" presStyleIdx="19" presStyleCnt="21">
        <dgm:presLayoutVars>
          <dgm:chMax val="0"/>
          <dgm:bulletEnabled val="1"/>
        </dgm:presLayoutVars>
      </dgm:prSet>
      <dgm:spPr/>
    </dgm:pt>
    <dgm:pt modelId="{14871D75-12C2-4F26-9BCF-4326C822ED91}" type="pres">
      <dgm:prSet presAssocID="{664E5678-3536-4D4D-9C3F-DCBF522A97ED}" presName="spacer" presStyleCnt="0"/>
      <dgm:spPr/>
    </dgm:pt>
    <dgm:pt modelId="{CAA1B1FF-05B2-4EB6-A76D-4CF43DADF518}" type="pres">
      <dgm:prSet presAssocID="{A00D103E-B61D-4CDD-9D3F-1A081EC78DA5}" presName="parentText" presStyleLbl="node1" presStyleIdx="20" presStyleCnt="21">
        <dgm:presLayoutVars>
          <dgm:chMax val="0"/>
          <dgm:bulletEnabled val="1"/>
        </dgm:presLayoutVars>
      </dgm:prSet>
      <dgm:spPr/>
    </dgm:pt>
    <dgm:pt modelId="{CF042DBE-A60B-4C82-AB46-3736908A154C}" type="pres">
      <dgm:prSet presAssocID="{A00D103E-B61D-4CDD-9D3F-1A081EC78DA5}" presName="childText" presStyleLbl="revTx" presStyleIdx="0" presStyleCnt="1">
        <dgm:presLayoutVars>
          <dgm:bulletEnabled val="1"/>
        </dgm:presLayoutVars>
      </dgm:prSet>
      <dgm:spPr/>
    </dgm:pt>
  </dgm:ptLst>
  <dgm:cxnLst>
    <dgm:cxn modelId="{33577E03-3863-4E3D-A868-E4E4473F9A99}" srcId="{8AE7133A-60B7-413F-9362-F011DAD0B1E0}" destId="{75B77279-8DDE-4674-9849-856DF26F0CFD}" srcOrd="13" destOrd="0" parTransId="{B41D5023-6306-4167-90C6-93CBD81D74F8}" sibTransId="{19939722-1F6C-4128-B41C-2378F056ACE3}"/>
    <dgm:cxn modelId="{40E9290A-92A2-409B-AE1C-E2009C6BF8E2}" type="presOf" srcId="{622ACEC0-2A5E-48D0-95F7-400AA332D07E}" destId="{A15F0265-6581-499F-94BC-A4C5C5D2C035}" srcOrd="0" destOrd="0" presId="urn:microsoft.com/office/officeart/2005/8/layout/vList2"/>
    <dgm:cxn modelId="{59F81211-B83E-4B68-926A-1D29C0C27733}" srcId="{8AE7133A-60B7-413F-9362-F011DAD0B1E0}" destId="{7E0628FD-1020-439B-91CE-50636D516A5A}" srcOrd="8" destOrd="0" parTransId="{C979D9C3-9F5F-48A4-A42B-4FECD1340FF9}" sibTransId="{B3F14055-F73F-4CA7-B620-94D0FE7AE869}"/>
    <dgm:cxn modelId="{F3AF691A-872D-4335-95E6-9669B477D758}" type="presOf" srcId="{0A00FB74-B3BB-42C0-9DA6-C7A514E295E3}" destId="{FDEBB6C3-CCF3-4D96-A97F-3AE9B14CBBDC}" srcOrd="0" destOrd="0" presId="urn:microsoft.com/office/officeart/2005/8/layout/vList2"/>
    <dgm:cxn modelId="{5F56591A-36F4-4EE7-91D0-C6984CE20912}" srcId="{8AE7133A-60B7-413F-9362-F011DAD0B1E0}" destId="{A00D103E-B61D-4CDD-9D3F-1A081EC78DA5}" srcOrd="20" destOrd="0" parTransId="{1752E2CA-AAF7-4F05-B056-0BD7A060864D}" sibTransId="{39D047E0-73F9-44B3-A891-18FB9F1236D4}"/>
    <dgm:cxn modelId="{8079781B-F9A8-4D74-BDF5-D704C2B8696C}" srcId="{8AE7133A-60B7-413F-9362-F011DAD0B1E0}" destId="{2B9B0809-2216-4C4C-B101-A010C228559C}" srcOrd="5" destOrd="0" parTransId="{70EFB876-45EB-46D5-A090-89DC27F8D129}" sibTransId="{21558EC4-F914-40AF-AA37-9BD65F1CF07C}"/>
    <dgm:cxn modelId="{8DEBC51C-D2BC-4539-81BD-4A2242AA9ED2}" srcId="{8AE7133A-60B7-413F-9362-F011DAD0B1E0}" destId="{0B1F8A96-B711-4640-A82D-2667DF180FCB}" srcOrd="10" destOrd="0" parTransId="{145E7229-1F4D-4E3A-ABB9-7D33AF56C348}" sibTransId="{9072C81D-7424-4C42-8F48-7896F38FE098}"/>
    <dgm:cxn modelId="{C54AC31E-1C5B-46FF-8E12-0922E4BC645C}" srcId="{8AE7133A-60B7-413F-9362-F011DAD0B1E0}" destId="{FDCE6112-DCAD-4F24-8681-777AFEACD454}" srcOrd="15" destOrd="0" parTransId="{FFDF9EA2-ADAC-4421-8831-08CDE4FCB7C5}" sibTransId="{25307C76-23A8-4E4C-A9ED-9966DC323DA2}"/>
    <dgm:cxn modelId="{E80AE02C-A0FE-49A7-B31E-56D7A48432F1}" srcId="{8AE7133A-60B7-413F-9362-F011DAD0B1E0}" destId="{BC03639F-144E-4253-9705-DA5D5C198A98}" srcOrd="4" destOrd="0" parTransId="{4CB9BECA-8944-4DB1-9FE2-07F1862CC512}" sibTransId="{73025EF6-AD38-436D-A6C3-E13E79F3FDA1}"/>
    <dgm:cxn modelId="{61DCB334-C2B6-4A84-BA11-73A44E0F40D3}" type="presOf" srcId="{89DC38DC-CC68-45F0-81DC-26D675CE3CCC}" destId="{CF042DBE-A60B-4C82-AB46-3736908A154C}" srcOrd="0" destOrd="0" presId="urn:microsoft.com/office/officeart/2005/8/layout/vList2"/>
    <dgm:cxn modelId="{15ECDC36-836F-4709-9B3D-07384904B669}" type="presOf" srcId="{8AE7133A-60B7-413F-9362-F011DAD0B1E0}" destId="{2F2102FA-49FD-4BEA-A5D9-044F05F38E47}" srcOrd="0" destOrd="0" presId="urn:microsoft.com/office/officeart/2005/8/layout/vList2"/>
    <dgm:cxn modelId="{ED369838-F5FF-4BBA-84A4-9512D4A9A3FE}" type="presOf" srcId="{0B1F8A96-B711-4640-A82D-2667DF180FCB}" destId="{67496177-0D32-479E-A799-99A9EABF614F}" srcOrd="0" destOrd="0" presId="urn:microsoft.com/office/officeart/2005/8/layout/vList2"/>
    <dgm:cxn modelId="{EE629A3B-B6F1-4D5B-A4A1-239C2032591C}" type="presOf" srcId="{02A5E1DA-FBBB-46DE-8B1D-89B38151E650}" destId="{75AA1EDD-B3B0-4DDC-B197-623C514368CB}" srcOrd="0" destOrd="0" presId="urn:microsoft.com/office/officeart/2005/8/layout/vList2"/>
    <dgm:cxn modelId="{A2528461-D0BE-4AE9-AD92-06EA46BEB5C5}" srcId="{8AE7133A-60B7-413F-9362-F011DAD0B1E0}" destId="{02A5E1DA-FBBB-46DE-8B1D-89B38151E650}" srcOrd="19" destOrd="0" parTransId="{EC4155DB-305F-4BFD-9AF5-A1A4F38DEED5}" sibTransId="{664E5678-3536-4D4D-9C3F-DCBF522A97ED}"/>
    <dgm:cxn modelId="{CF7EA761-D89B-4926-96FA-F75FAAA8AA01}" type="presOf" srcId="{75B77279-8DDE-4674-9849-856DF26F0CFD}" destId="{1A78827F-B0DB-43CE-90B8-8FF8EAEC2F93}" srcOrd="0" destOrd="0" presId="urn:microsoft.com/office/officeart/2005/8/layout/vList2"/>
    <dgm:cxn modelId="{9AA45F6A-5279-42EE-A293-6561E9335D71}" srcId="{8AE7133A-60B7-413F-9362-F011DAD0B1E0}" destId="{9F3E207F-FEBA-4364-8ABA-D6CD8624BD54}" srcOrd="9" destOrd="0" parTransId="{C6CD5BB0-06AC-4CFF-BBCF-9EB67EDDD10B}" sibTransId="{201A3D10-05A2-4ECC-9D0B-DF8274C0C318}"/>
    <dgm:cxn modelId="{F1CBFA4C-6B19-4D59-B12B-A492AE72D0C1}" type="presOf" srcId="{9F3E207F-FEBA-4364-8ABA-D6CD8624BD54}" destId="{6ECC8E7C-6D1A-4FD6-A1D7-5CA31521119C}" srcOrd="0" destOrd="0" presId="urn:microsoft.com/office/officeart/2005/8/layout/vList2"/>
    <dgm:cxn modelId="{60532070-EA46-413F-8A8B-A662CBDE69E9}" srcId="{8AE7133A-60B7-413F-9362-F011DAD0B1E0}" destId="{20396CDB-434B-46FF-92D5-0FC09B5B6FCF}" srcOrd="0" destOrd="0" parTransId="{B80EAF56-FFE2-4E59-861E-F9E06C10B365}" sibTransId="{5B96B857-E809-4267-9E20-17F627D16859}"/>
    <dgm:cxn modelId="{3C101F71-E7DE-4285-A5F6-554C8DF2E297}" srcId="{8AE7133A-60B7-413F-9362-F011DAD0B1E0}" destId="{92C00ECB-94EB-4230-8D91-10E126DBBDF4}" srcOrd="6" destOrd="0" parTransId="{280AE00A-8CF0-4E16-9818-2AF8797A759F}" sibTransId="{A619615F-2319-42A8-943E-19CB0027A4C3}"/>
    <dgm:cxn modelId="{9DB1CF54-9B22-461F-AC18-69984D166C87}" srcId="{8AE7133A-60B7-413F-9362-F011DAD0B1E0}" destId="{21FE08EF-6951-42D5-83C3-880C47723710}" srcOrd="17" destOrd="0" parTransId="{06343ACC-82EE-4297-AC0C-C7C733D272E1}" sibTransId="{F4C88F8B-88FA-4D54-AAEB-DB8A1BA6119F}"/>
    <dgm:cxn modelId="{30575877-4814-4F98-9A94-805ADC37796E}" srcId="{8AE7133A-60B7-413F-9362-F011DAD0B1E0}" destId="{CE550D5E-1381-43FE-92EF-1DFC5CE187FC}" srcOrd="18" destOrd="0" parTransId="{786B747B-2CCE-42FB-8BEF-D06105AF4C78}" sibTransId="{702E51CF-F1A9-4398-BAD7-B6D17A5F8E42}"/>
    <dgm:cxn modelId="{09D44B79-006A-49CF-93F0-0FB9E3E72774}" type="presOf" srcId="{63639872-0D31-4458-BACA-366166894B45}" destId="{D3B16BEE-3F20-42F2-89E2-AC4885FB7768}" srcOrd="0" destOrd="0" presId="urn:microsoft.com/office/officeart/2005/8/layout/vList2"/>
    <dgm:cxn modelId="{D747227A-9CBD-48C1-963D-EDC695F072B9}" type="presOf" srcId="{BC03639F-144E-4253-9705-DA5D5C198A98}" destId="{8C88DA95-117D-437D-8997-83B5C10FE4EA}" srcOrd="0" destOrd="0" presId="urn:microsoft.com/office/officeart/2005/8/layout/vList2"/>
    <dgm:cxn modelId="{AD9E0F80-C62F-4917-BE74-216A0AAE8D49}" srcId="{8AE7133A-60B7-413F-9362-F011DAD0B1E0}" destId="{B4A01C72-7A00-493C-9B4A-4E0634DD087B}" srcOrd="16" destOrd="0" parTransId="{79476F14-882A-4E6D-841E-9C9122BC3D08}" sibTransId="{AA5D63A7-7C18-41A9-9C2C-2AE647C3334E}"/>
    <dgm:cxn modelId="{8C978986-1EB3-416E-A7A7-B9F908019534}" type="presOf" srcId="{9043AA38-310D-41FA-AC3E-F40D828248BF}" destId="{46A202C0-E03E-41D4-9EDF-2AB00BAAFADA}" srcOrd="0" destOrd="0" presId="urn:microsoft.com/office/officeart/2005/8/layout/vList2"/>
    <dgm:cxn modelId="{567E7E89-867B-4611-9536-AD94B72381F2}" srcId="{8AE7133A-60B7-413F-9362-F011DAD0B1E0}" destId="{622ACEC0-2A5E-48D0-95F7-400AA332D07E}" srcOrd="3" destOrd="0" parTransId="{99F94B26-75E4-4744-94BF-17A6C8AEB0F8}" sibTransId="{5ADCA774-5A22-48E2-932D-3E3FEC11A396}"/>
    <dgm:cxn modelId="{C05B6D8F-75D7-48BB-89A2-E7CFDD97FD90}" srcId="{A00D103E-B61D-4CDD-9D3F-1A081EC78DA5}" destId="{89DC38DC-CC68-45F0-81DC-26D675CE3CCC}" srcOrd="0" destOrd="0" parTransId="{6765B59E-D11F-48E0-A82E-C3B55A06CE11}" sibTransId="{ACC9DBEC-F561-4E7C-BD3D-CB123D71A229}"/>
    <dgm:cxn modelId="{850F6092-3615-412A-A056-387932432453}" srcId="{8AE7133A-60B7-413F-9362-F011DAD0B1E0}" destId="{0A00FB74-B3BB-42C0-9DA6-C7A514E295E3}" srcOrd="14" destOrd="0" parTransId="{6E0B8A90-06C1-4CBF-BE78-85BDDCAADE6E}" sibTransId="{39D2279C-1CE3-418F-B370-6BC8C0FAB438}"/>
    <dgm:cxn modelId="{83E03096-58F2-4AB6-B236-92A78FB2A839}" srcId="{8AE7133A-60B7-413F-9362-F011DAD0B1E0}" destId="{44DB1900-A98E-41AE-A5AC-37823AE51780}" srcOrd="1" destOrd="0" parTransId="{76B1FEE0-A824-47FF-98F7-92C94DA8A4BE}" sibTransId="{B8F0879E-0751-4DD6-990A-8027DE2C6662}"/>
    <dgm:cxn modelId="{09140899-FA30-41C1-B635-77941109366C}" type="presOf" srcId="{5B64D0A5-B6CD-42E0-8BEE-FC0831014FCC}" destId="{493341CB-5559-44BF-AEBE-9C0D728ADD7B}" srcOrd="0" destOrd="0" presId="urn:microsoft.com/office/officeart/2005/8/layout/vList2"/>
    <dgm:cxn modelId="{7242CC9A-8AAE-4D83-8068-FDC3CE0A2A29}" type="presOf" srcId="{44DB1900-A98E-41AE-A5AC-37823AE51780}" destId="{2A8FA8BE-6577-40D8-8025-76BD052E31F7}" srcOrd="0" destOrd="0" presId="urn:microsoft.com/office/officeart/2005/8/layout/vList2"/>
    <dgm:cxn modelId="{9B1F819B-A453-45C5-BB57-902754826F4F}" type="presOf" srcId="{B4A01C72-7A00-493C-9B4A-4E0634DD087B}" destId="{117018F7-9E8C-468F-9958-46C193869A05}" srcOrd="0" destOrd="0" presId="urn:microsoft.com/office/officeart/2005/8/layout/vList2"/>
    <dgm:cxn modelId="{3AD1D69D-B23A-44E7-98C4-4FB5CCCDA005}" type="presOf" srcId="{CE550D5E-1381-43FE-92EF-1DFC5CE187FC}" destId="{9FC3F01E-CE39-46BE-8B82-4F23BC01790F}" srcOrd="0" destOrd="0" presId="urn:microsoft.com/office/officeart/2005/8/layout/vList2"/>
    <dgm:cxn modelId="{4288C3BB-F3D7-4881-93F6-B6542B64E6EB}" srcId="{8AE7133A-60B7-413F-9362-F011DAD0B1E0}" destId="{5B64D0A5-B6CD-42E0-8BEE-FC0831014FCC}" srcOrd="12" destOrd="0" parTransId="{AEFE3CD1-D5B7-4617-A6C3-457B713E641B}" sibTransId="{8C9761A6-4571-4AFB-9A76-82DAC795A427}"/>
    <dgm:cxn modelId="{8DED0EBC-C23D-40C6-97E4-9400131276EF}" type="presOf" srcId="{FDCE6112-DCAD-4F24-8681-777AFEACD454}" destId="{1DA7A9A7-6437-42B3-A490-6FD456F8EB98}" srcOrd="0" destOrd="0" presId="urn:microsoft.com/office/officeart/2005/8/layout/vList2"/>
    <dgm:cxn modelId="{2AAEAEC4-0536-41F9-AE75-FC43956024F9}" srcId="{8AE7133A-60B7-413F-9362-F011DAD0B1E0}" destId="{A392CCA3-4C56-4899-B049-9873C3549ECC}" srcOrd="2" destOrd="0" parTransId="{2688263E-1B2F-4EDE-B1F4-D44E7AA646F6}" sibTransId="{F7277ED9-0B9E-4742-A333-98B1E7D1E6A0}"/>
    <dgm:cxn modelId="{9480ABC7-72D6-4DBF-AEFD-F1343E3A1450}" type="presOf" srcId="{92C00ECB-94EB-4230-8D91-10E126DBBDF4}" destId="{AA484610-B825-4A4B-8EC1-FA27D7DAB47D}" srcOrd="0" destOrd="0" presId="urn:microsoft.com/office/officeart/2005/8/layout/vList2"/>
    <dgm:cxn modelId="{B1BDD2C7-350E-4AA8-BE48-33E180DD1D67}" type="presOf" srcId="{20396CDB-434B-46FF-92D5-0FC09B5B6FCF}" destId="{A376F562-D6BE-46B0-9E79-9C0E46C2B0E8}" srcOrd="0" destOrd="0" presId="urn:microsoft.com/office/officeart/2005/8/layout/vList2"/>
    <dgm:cxn modelId="{06C0EAC9-7C8F-48D4-9BC9-A94E1E4C33FB}" srcId="{8AE7133A-60B7-413F-9362-F011DAD0B1E0}" destId="{63639872-0D31-4458-BACA-366166894B45}" srcOrd="7" destOrd="0" parTransId="{4ECF21C5-97C6-41A0-8E54-46057484E8AB}" sibTransId="{AAD93933-86BB-4227-A28A-C7E0A57C3128}"/>
    <dgm:cxn modelId="{CC29B0CE-7B7E-4368-8248-DBAC9826FF71}" type="presOf" srcId="{21FE08EF-6951-42D5-83C3-880C47723710}" destId="{D2330683-4333-42AC-8405-DAE7AF563953}" srcOrd="0" destOrd="0" presId="urn:microsoft.com/office/officeart/2005/8/layout/vList2"/>
    <dgm:cxn modelId="{2F631ECF-3594-4C7D-9D7A-385BA5A28058}" type="presOf" srcId="{7E0628FD-1020-439B-91CE-50636D516A5A}" destId="{D236BD09-293E-4434-9704-9E7D5DAD84CB}" srcOrd="0" destOrd="0" presId="urn:microsoft.com/office/officeart/2005/8/layout/vList2"/>
    <dgm:cxn modelId="{CB4C3AEC-7E6F-4456-BF88-79C7081A69A5}" type="presOf" srcId="{2B9B0809-2216-4C4C-B101-A010C228559C}" destId="{D33F709B-7B1F-4F68-932A-B0F71AE3F2D0}" srcOrd="0" destOrd="0" presId="urn:microsoft.com/office/officeart/2005/8/layout/vList2"/>
    <dgm:cxn modelId="{DEC9A5EF-F962-4362-A7F6-851FCFF74DAC}" type="presOf" srcId="{A00D103E-B61D-4CDD-9D3F-1A081EC78DA5}" destId="{CAA1B1FF-05B2-4EB6-A76D-4CF43DADF518}" srcOrd="0" destOrd="0" presId="urn:microsoft.com/office/officeart/2005/8/layout/vList2"/>
    <dgm:cxn modelId="{18502DF9-DA21-4410-ABA0-F0E5AA900F66}" type="presOf" srcId="{A392CCA3-4C56-4899-B049-9873C3549ECC}" destId="{9963B230-AC9C-40BE-8125-81EE6E7EACF9}" srcOrd="0" destOrd="0" presId="urn:microsoft.com/office/officeart/2005/8/layout/vList2"/>
    <dgm:cxn modelId="{DC43BAFC-9267-49AE-B54F-DF45916B7C01}" srcId="{8AE7133A-60B7-413F-9362-F011DAD0B1E0}" destId="{9043AA38-310D-41FA-AC3E-F40D828248BF}" srcOrd="11" destOrd="0" parTransId="{D4485232-B7ED-44A6-9945-E9626D1C8CB6}" sibTransId="{23FFE9CE-4169-411E-916E-D0DA4B2FECD5}"/>
    <dgm:cxn modelId="{392E6C85-4858-468E-88ED-A81C0530A453}" type="presParOf" srcId="{2F2102FA-49FD-4BEA-A5D9-044F05F38E47}" destId="{A376F562-D6BE-46B0-9E79-9C0E46C2B0E8}" srcOrd="0" destOrd="0" presId="urn:microsoft.com/office/officeart/2005/8/layout/vList2"/>
    <dgm:cxn modelId="{C9304D2E-F2BD-4F53-8271-ACC6A5C73056}" type="presParOf" srcId="{2F2102FA-49FD-4BEA-A5D9-044F05F38E47}" destId="{F3435BF2-807A-428A-B24B-CF5025511F19}" srcOrd="1" destOrd="0" presId="urn:microsoft.com/office/officeart/2005/8/layout/vList2"/>
    <dgm:cxn modelId="{B6B67AFB-DA8D-4A18-8EEF-9141A4FC6CBD}" type="presParOf" srcId="{2F2102FA-49FD-4BEA-A5D9-044F05F38E47}" destId="{2A8FA8BE-6577-40D8-8025-76BD052E31F7}" srcOrd="2" destOrd="0" presId="urn:microsoft.com/office/officeart/2005/8/layout/vList2"/>
    <dgm:cxn modelId="{72B65F53-4134-4D42-88F5-773A5DD27C4F}" type="presParOf" srcId="{2F2102FA-49FD-4BEA-A5D9-044F05F38E47}" destId="{B4DB0375-11FF-4DB4-9054-3CC7EAA1FFAB}" srcOrd="3" destOrd="0" presId="urn:microsoft.com/office/officeart/2005/8/layout/vList2"/>
    <dgm:cxn modelId="{A331F0AA-63E6-4710-8291-E827C39FD835}" type="presParOf" srcId="{2F2102FA-49FD-4BEA-A5D9-044F05F38E47}" destId="{9963B230-AC9C-40BE-8125-81EE6E7EACF9}" srcOrd="4" destOrd="0" presId="urn:microsoft.com/office/officeart/2005/8/layout/vList2"/>
    <dgm:cxn modelId="{73C09911-C96F-46E9-9051-D7C625A84D5C}" type="presParOf" srcId="{2F2102FA-49FD-4BEA-A5D9-044F05F38E47}" destId="{A973E1FF-862F-4267-907F-0D12E4CB223F}" srcOrd="5" destOrd="0" presId="urn:microsoft.com/office/officeart/2005/8/layout/vList2"/>
    <dgm:cxn modelId="{F92A9C0D-21B0-4B51-8D64-9CF7A3B11FAD}" type="presParOf" srcId="{2F2102FA-49FD-4BEA-A5D9-044F05F38E47}" destId="{A15F0265-6581-499F-94BC-A4C5C5D2C035}" srcOrd="6" destOrd="0" presId="urn:microsoft.com/office/officeart/2005/8/layout/vList2"/>
    <dgm:cxn modelId="{FA87C911-EFB4-4262-BB69-D0DED1887B86}" type="presParOf" srcId="{2F2102FA-49FD-4BEA-A5D9-044F05F38E47}" destId="{A776A771-2FE3-401E-B76C-FF861843FB3D}" srcOrd="7" destOrd="0" presId="urn:microsoft.com/office/officeart/2005/8/layout/vList2"/>
    <dgm:cxn modelId="{6AF8879C-A50E-4411-ACBF-F3BCD3B776DA}" type="presParOf" srcId="{2F2102FA-49FD-4BEA-A5D9-044F05F38E47}" destId="{8C88DA95-117D-437D-8997-83B5C10FE4EA}" srcOrd="8" destOrd="0" presId="urn:microsoft.com/office/officeart/2005/8/layout/vList2"/>
    <dgm:cxn modelId="{F05EF162-6076-44C6-BF4D-CA5ACDCBF30B}" type="presParOf" srcId="{2F2102FA-49FD-4BEA-A5D9-044F05F38E47}" destId="{C5415C3D-E0F7-4B50-8B4E-0E5FCA6D0CC9}" srcOrd="9" destOrd="0" presId="urn:microsoft.com/office/officeart/2005/8/layout/vList2"/>
    <dgm:cxn modelId="{15C66C1E-D5C5-43A9-802E-60E51C584069}" type="presParOf" srcId="{2F2102FA-49FD-4BEA-A5D9-044F05F38E47}" destId="{D33F709B-7B1F-4F68-932A-B0F71AE3F2D0}" srcOrd="10" destOrd="0" presId="urn:microsoft.com/office/officeart/2005/8/layout/vList2"/>
    <dgm:cxn modelId="{FBD041FB-5C84-4ECB-9F2A-2612EBCC374F}" type="presParOf" srcId="{2F2102FA-49FD-4BEA-A5D9-044F05F38E47}" destId="{616DE0CE-1B13-42F0-88CF-E63420B2EBAE}" srcOrd="11" destOrd="0" presId="urn:microsoft.com/office/officeart/2005/8/layout/vList2"/>
    <dgm:cxn modelId="{6A84CB34-CA82-4ACC-9E92-2ED8B6D2A6EF}" type="presParOf" srcId="{2F2102FA-49FD-4BEA-A5D9-044F05F38E47}" destId="{AA484610-B825-4A4B-8EC1-FA27D7DAB47D}" srcOrd="12" destOrd="0" presId="urn:microsoft.com/office/officeart/2005/8/layout/vList2"/>
    <dgm:cxn modelId="{CB77AC17-0010-40AF-9EEA-C76EC94FA829}" type="presParOf" srcId="{2F2102FA-49FD-4BEA-A5D9-044F05F38E47}" destId="{A4827294-816F-4C6C-ADCC-3C28851BED54}" srcOrd="13" destOrd="0" presId="urn:microsoft.com/office/officeart/2005/8/layout/vList2"/>
    <dgm:cxn modelId="{E4B8D5ED-CA46-4D07-8D07-F6DC3712E135}" type="presParOf" srcId="{2F2102FA-49FD-4BEA-A5D9-044F05F38E47}" destId="{D3B16BEE-3F20-42F2-89E2-AC4885FB7768}" srcOrd="14" destOrd="0" presId="urn:microsoft.com/office/officeart/2005/8/layout/vList2"/>
    <dgm:cxn modelId="{683853CE-AC55-4B26-B0CB-C5ADB5B721BA}" type="presParOf" srcId="{2F2102FA-49FD-4BEA-A5D9-044F05F38E47}" destId="{AF0651D4-95B3-4696-A288-C4B6E92A5B7B}" srcOrd="15" destOrd="0" presId="urn:microsoft.com/office/officeart/2005/8/layout/vList2"/>
    <dgm:cxn modelId="{B991E474-7905-48F7-8456-62761FB929ED}" type="presParOf" srcId="{2F2102FA-49FD-4BEA-A5D9-044F05F38E47}" destId="{D236BD09-293E-4434-9704-9E7D5DAD84CB}" srcOrd="16" destOrd="0" presId="urn:microsoft.com/office/officeart/2005/8/layout/vList2"/>
    <dgm:cxn modelId="{EAABD407-3335-40A1-8047-4EB846ADE6C0}" type="presParOf" srcId="{2F2102FA-49FD-4BEA-A5D9-044F05F38E47}" destId="{5049BABF-A6AC-4179-ACDE-A106EF2ADEC7}" srcOrd="17" destOrd="0" presId="urn:microsoft.com/office/officeart/2005/8/layout/vList2"/>
    <dgm:cxn modelId="{2A6526AE-1DBA-4F99-BA43-B48F52F8D2B6}" type="presParOf" srcId="{2F2102FA-49FD-4BEA-A5D9-044F05F38E47}" destId="{6ECC8E7C-6D1A-4FD6-A1D7-5CA31521119C}" srcOrd="18" destOrd="0" presId="urn:microsoft.com/office/officeart/2005/8/layout/vList2"/>
    <dgm:cxn modelId="{9C8B2AEB-0F0B-4FFB-8C3A-B91921EE1094}" type="presParOf" srcId="{2F2102FA-49FD-4BEA-A5D9-044F05F38E47}" destId="{38C8DB58-5CA4-42B8-93EC-CF36299933C1}" srcOrd="19" destOrd="0" presId="urn:microsoft.com/office/officeart/2005/8/layout/vList2"/>
    <dgm:cxn modelId="{8384ADCB-0B61-4766-9312-F2440D2DA183}" type="presParOf" srcId="{2F2102FA-49FD-4BEA-A5D9-044F05F38E47}" destId="{67496177-0D32-479E-A799-99A9EABF614F}" srcOrd="20" destOrd="0" presId="urn:microsoft.com/office/officeart/2005/8/layout/vList2"/>
    <dgm:cxn modelId="{08C303C4-5E78-4883-A66A-4A622BEB95C2}" type="presParOf" srcId="{2F2102FA-49FD-4BEA-A5D9-044F05F38E47}" destId="{B47FFA7B-07B0-43CC-8DC8-CA9C3BAD6200}" srcOrd="21" destOrd="0" presId="urn:microsoft.com/office/officeart/2005/8/layout/vList2"/>
    <dgm:cxn modelId="{BE5BEC80-1A6E-4BA6-822F-2428A6024B25}" type="presParOf" srcId="{2F2102FA-49FD-4BEA-A5D9-044F05F38E47}" destId="{46A202C0-E03E-41D4-9EDF-2AB00BAAFADA}" srcOrd="22" destOrd="0" presId="urn:microsoft.com/office/officeart/2005/8/layout/vList2"/>
    <dgm:cxn modelId="{267E087B-5178-4C3E-B4BE-0445F6585526}" type="presParOf" srcId="{2F2102FA-49FD-4BEA-A5D9-044F05F38E47}" destId="{C56C90BB-B4F7-41A8-A902-134E1977E29D}" srcOrd="23" destOrd="0" presId="urn:microsoft.com/office/officeart/2005/8/layout/vList2"/>
    <dgm:cxn modelId="{71507BD0-8D04-4C04-B80B-C1AC36F7951B}" type="presParOf" srcId="{2F2102FA-49FD-4BEA-A5D9-044F05F38E47}" destId="{493341CB-5559-44BF-AEBE-9C0D728ADD7B}" srcOrd="24" destOrd="0" presId="urn:microsoft.com/office/officeart/2005/8/layout/vList2"/>
    <dgm:cxn modelId="{52921BF4-2A9D-4108-B7B7-34497C162866}" type="presParOf" srcId="{2F2102FA-49FD-4BEA-A5D9-044F05F38E47}" destId="{58E11542-46F8-47AC-A75A-35C71E5FCCC7}" srcOrd="25" destOrd="0" presId="urn:microsoft.com/office/officeart/2005/8/layout/vList2"/>
    <dgm:cxn modelId="{6A0596A4-60EA-4284-B992-1B5FB054423E}" type="presParOf" srcId="{2F2102FA-49FD-4BEA-A5D9-044F05F38E47}" destId="{1A78827F-B0DB-43CE-90B8-8FF8EAEC2F93}" srcOrd="26" destOrd="0" presId="urn:microsoft.com/office/officeart/2005/8/layout/vList2"/>
    <dgm:cxn modelId="{B54F7FCE-D26F-4420-B3E9-E1C366E4B9BA}" type="presParOf" srcId="{2F2102FA-49FD-4BEA-A5D9-044F05F38E47}" destId="{B07BF262-2405-47B7-B6E0-36877484134E}" srcOrd="27" destOrd="0" presId="urn:microsoft.com/office/officeart/2005/8/layout/vList2"/>
    <dgm:cxn modelId="{04627F42-07CC-42F2-8FFF-D00C099BD2EE}" type="presParOf" srcId="{2F2102FA-49FD-4BEA-A5D9-044F05F38E47}" destId="{FDEBB6C3-CCF3-4D96-A97F-3AE9B14CBBDC}" srcOrd="28" destOrd="0" presId="urn:microsoft.com/office/officeart/2005/8/layout/vList2"/>
    <dgm:cxn modelId="{E69BD166-F47A-49BD-88BC-E1A2EB9FB4C1}" type="presParOf" srcId="{2F2102FA-49FD-4BEA-A5D9-044F05F38E47}" destId="{B4811053-413E-45D1-ACC5-2645E28D5D1F}" srcOrd="29" destOrd="0" presId="urn:microsoft.com/office/officeart/2005/8/layout/vList2"/>
    <dgm:cxn modelId="{D26FBE63-B8E2-4B55-9E1E-740E15B8F2B6}" type="presParOf" srcId="{2F2102FA-49FD-4BEA-A5D9-044F05F38E47}" destId="{1DA7A9A7-6437-42B3-A490-6FD456F8EB98}" srcOrd="30" destOrd="0" presId="urn:microsoft.com/office/officeart/2005/8/layout/vList2"/>
    <dgm:cxn modelId="{C593741B-BAE1-4273-ACA5-420A3E4F4D9C}" type="presParOf" srcId="{2F2102FA-49FD-4BEA-A5D9-044F05F38E47}" destId="{0FA341A5-FADD-439C-BF96-B965FA370A4F}" srcOrd="31" destOrd="0" presId="urn:microsoft.com/office/officeart/2005/8/layout/vList2"/>
    <dgm:cxn modelId="{4E8DA583-1D87-43F8-ADDE-2B393992B24C}" type="presParOf" srcId="{2F2102FA-49FD-4BEA-A5D9-044F05F38E47}" destId="{117018F7-9E8C-468F-9958-46C193869A05}" srcOrd="32" destOrd="0" presId="urn:microsoft.com/office/officeart/2005/8/layout/vList2"/>
    <dgm:cxn modelId="{55C31EF3-10DB-40C8-8BDD-AC431B2FCD4E}" type="presParOf" srcId="{2F2102FA-49FD-4BEA-A5D9-044F05F38E47}" destId="{2E099F7A-822F-4156-8A0A-2A5B78325C0A}" srcOrd="33" destOrd="0" presId="urn:microsoft.com/office/officeart/2005/8/layout/vList2"/>
    <dgm:cxn modelId="{5A79982D-8CBA-4EC4-9CAF-9EEBA428ED8A}" type="presParOf" srcId="{2F2102FA-49FD-4BEA-A5D9-044F05F38E47}" destId="{D2330683-4333-42AC-8405-DAE7AF563953}" srcOrd="34" destOrd="0" presId="urn:microsoft.com/office/officeart/2005/8/layout/vList2"/>
    <dgm:cxn modelId="{92ED0165-F9D9-433C-A64D-53A491086CFA}" type="presParOf" srcId="{2F2102FA-49FD-4BEA-A5D9-044F05F38E47}" destId="{35F21FBF-EE70-4526-A0B1-DAFC95150850}" srcOrd="35" destOrd="0" presId="urn:microsoft.com/office/officeart/2005/8/layout/vList2"/>
    <dgm:cxn modelId="{60F47BFD-EA0F-4755-8171-A275E66944F7}" type="presParOf" srcId="{2F2102FA-49FD-4BEA-A5D9-044F05F38E47}" destId="{9FC3F01E-CE39-46BE-8B82-4F23BC01790F}" srcOrd="36" destOrd="0" presId="urn:microsoft.com/office/officeart/2005/8/layout/vList2"/>
    <dgm:cxn modelId="{36A43F4A-50B0-443B-B50D-833EAEF938A4}" type="presParOf" srcId="{2F2102FA-49FD-4BEA-A5D9-044F05F38E47}" destId="{CB8AFE6A-9F0A-48AD-A827-96D22362DE3E}" srcOrd="37" destOrd="0" presId="urn:microsoft.com/office/officeart/2005/8/layout/vList2"/>
    <dgm:cxn modelId="{8BA09AE1-3517-4568-AD6A-951D286CA652}" type="presParOf" srcId="{2F2102FA-49FD-4BEA-A5D9-044F05F38E47}" destId="{75AA1EDD-B3B0-4DDC-B197-623C514368CB}" srcOrd="38" destOrd="0" presId="urn:microsoft.com/office/officeart/2005/8/layout/vList2"/>
    <dgm:cxn modelId="{DDA91DA7-AF5A-4CC5-8BC3-978942118CDD}" type="presParOf" srcId="{2F2102FA-49FD-4BEA-A5D9-044F05F38E47}" destId="{14871D75-12C2-4F26-9BCF-4326C822ED91}" srcOrd="39" destOrd="0" presId="urn:microsoft.com/office/officeart/2005/8/layout/vList2"/>
    <dgm:cxn modelId="{300DCA39-156C-4283-8426-46BCB7FBF421}" type="presParOf" srcId="{2F2102FA-49FD-4BEA-A5D9-044F05F38E47}" destId="{CAA1B1FF-05B2-4EB6-A76D-4CF43DADF518}" srcOrd="40" destOrd="0" presId="urn:microsoft.com/office/officeart/2005/8/layout/vList2"/>
    <dgm:cxn modelId="{D13BA510-EF05-4BE1-8C70-552F72C18C29}" type="presParOf" srcId="{2F2102FA-49FD-4BEA-A5D9-044F05F38E47}" destId="{CF042DBE-A60B-4C82-AB46-3736908A154C}" srcOrd="4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83D7ED-085D-49C6-8442-F88CD48DA1F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399F9D7-2D2C-4512-97B1-26F5529A5E62}">
      <dgm:prSet/>
      <dgm:spPr/>
      <dgm:t>
        <a:bodyPr/>
        <a:lstStyle/>
        <a:p>
          <a:r>
            <a:rPr lang="en-US"/>
            <a:t>@Override</a:t>
          </a:r>
        </a:p>
      </dgm:t>
    </dgm:pt>
    <dgm:pt modelId="{6C4A8AED-2FB9-4C8E-A1C5-19F937E30476}" type="parTrans" cxnId="{07076875-CF47-402D-92A8-65C9F29C683B}">
      <dgm:prSet/>
      <dgm:spPr/>
      <dgm:t>
        <a:bodyPr/>
        <a:lstStyle/>
        <a:p>
          <a:endParaRPr lang="en-US"/>
        </a:p>
      </dgm:t>
    </dgm:pt>
    <dgm:pt modelId="{2DC7F9DB-249C-49EF-8320-78A395EBCCB3}" type="sibTrans" cxnId="{07076875-CF47-402D-92A8-65C9F29C683B}">
      <dgm:prSet/>
      <dgm:spPr/>
      <dgm:t>
        <a:bodyPr/>
        <a:lstStyle/>
        <a:p>
          <a:endParaRPr lang="en-US"/>
        </a:p>
      </dgm:t>
    </dgm:pt>
    <dgm:pt modelId="{39AC7A48-FAF7-46E5-AB85-68076A289065}">
      <dgm:prSet/>
      <dgm:spPr/>
      <dgm:t>
        <a:bodyPr/>
        <a:lstStyle/>
        <a:p>
          <a:r>
            <a:rPr lang="en-US"/>
            <a:t>public void onTextChanged(CharSequence s, int start, int before, int count) {</a:t>
          </a:r>
        </a:p>
      </dgm:t>
    </dgm:pt>
    <dgm:pt modelId="{C1B24BA4-2601-40AF-A76C-3459AED942E2}" type="parTrans" cxnId="{D8A33299-D961-4D53-AE1A-3D487C179BD6}">
      <dgm:prSet/>
      <dgm:spPr/>
      <dgm:t>
        <a:bodyPr/>
        <a:lstStyle/>
        <a:p>
          <a:endParaRPr lang="en-US"/>
        </a:p>
      </dgm:t>
    </dgm:pt>
    <dgm:pt modelId="{43378281-3007-4875-8AB3-BB452BA8F4A2}" type="sibTrans" cxnId="{D8A33299-D961-4D53-AE1A-3D487C179BD6}">
      <dgm:prSet/>
      <dgm:spPr/>
      <dgm:t>
        <a:bodyPr/>
        <a:lstStyle/>
        <a:p>
          <a:endParaRPr lang="en-US"/>
        </a:p>
      </dgm:t>
    </dgm:pt>
    <dgm:pt modelId="{508B52A8-15FE-4710-985D-C9DA898D3355}">
      <dgm:prSet/>
      <dgm:spPr/>
      <dgm:t>
        <a:bodyPr/>
        <a:lstStyle/>
        <a:p>
          <a:r>
            <a:rPr lang="en-US"/>
            <a:t>Editable editable = usernameEditText2.getText();</a:t>
          </a:r>
        </a:p>
      </dgm:t>
    </dgm:pt>
    <dgm:pt modelId="{27FA2654-9F25-4FD7-877D-25190BCF13F3}" type="parTrans" cxnId="{91FDF3B7-C8DA-4566-AFBD-E4D5DE102397}">
      <dgm:prSet/>
      <dgm:spPr/>
      <dgm:t>
        <a:bodyPr/>
        <a:lstStyle/>
        <a:p>
          <a:endParaRPr lang="en-US"/>
        </a:p>
      </dgm:t>
    </dgm:pt>
    <dgm:pt modelId="{0AC9DE63-7EB3-410B-A953-5B4899EC53C6}" type="sibTrans" cxnId="{91FDF3B7-C8DA-4566-AFBD-E4D5DE102397}">
      <dgm:prSet/>
      <dgm:spPr/>
      <dgm:t>
        <a:bodyPr/>
        <a:lstStyle/>
        <a:p>
          <a:endParaRPr lang="en-US"/>
        </a:p>
      </dgm:t>
    </dgm:pt>
    <dgm:pt modelId="{FD837049-50ED-4087-B0A1-2385455171E3}">
      <dgm:prSet/>
      <dgm:spPr/>
      <dgm:t>
        <a:bodyPr/>
        <a:lstStyle/>
        <a:p>
          <a:r>
            <a:rPr lang="en-US"/>
            <a:t>int len ​​= editable.length();//The length of the input text</a:t>
          </a:r>
        </a:p>
      </dgm:t>
    </dgm:pt>
    <dgm:pt modelId="{8C479C8F-972A-4AD1-9BA6-B3B8A8E5097A}" type="parTrans" cxnId="{540C0744-5F77-463E-A7A7-191CBA340024}">
      <dgm:prSet/>
      <dgm:spPr/>
      <dgm:t>
        <a:bodyPr/>
        <a:lstStyle/>
        <a:p>
          <a:endParaRPr lang="en-US"/>
        </a:p>
      </dgm:t>
    </dgm:pt>
    <dgm:pt modelId="{AA10AF71-220B-43E7-BA94-DDBB4AB9E335}" type="sibTrans" cxnId="{540C0744-5F77-463E-A7A7-191CBA340024}">
      <dgm:prSet/>
      <dgm:spPr/>
      <dgm:t>
        <a:bodyPr/>
        <a:lstStyle/>
        <a:p>
          <a:endParaRPr lang="en-US"/>
        </a:p>
      </dgm:t>
    </dgm:pt>
    <dgm:pt modelId="{BBEA917B-2B04-46B2-A918-CCB74AC70491}">
      <dgm:prSet/>
      <dgm:spPr/>
      <dgm:t>
        <a:bodyPr/>
        <a:lstStyle/>
        <a:p>
          <a:r>
            <a:rPr lang="en-US"/>
            <a:t>if (len&gt; 10) {</a:t>
          </a:r>
        </a:p>
      </dgm:t>
    </dgm:pt>
    <dgm:pt modelId="{DB945044-AAF2-4DE3-B88C-FCF80C64C34B}" type="parTrans" cxnId="{BD2622EB-2446-4F11-9138-8222ED702968}">
      <dgm:prSet/>
      <dgm:spPr/>
      <dgm:t>
        <a:bodyPr/>
        <a:lstStyle/>
        <a:p>
          <a:endParaRPr lang="en-US"/>
        </a:p>
      </dgm:t>
    </dgm:pt>
    <dgm:pt modelId="{EAAFE8E9-C1B0-4271-A41F-6DABA67A6EB2}" type="sibTrans" cxnId="{BD2622EB-2446-4F11-9138-8222ED702968}">
      <dgm:prSet/>
      <dgm:spPr/>
      <dgm:t>
        <a:bodyPr/>
        <a:lstStyle/>
        <a:p>
          <a:endParaRPr lang="en-US"/>
        </a:p>
      </dgm:t>
    </dgm:pt>
    <dgm:pt modelId="{46C5DB4B-139D-4170-83ED-E529D0BA92E4}">
      <dgm:prSet/>
      <dgm:spPr/>
      <dgm:t>
        <a:bodyPr/>
        <a:lstStyle/>
        <a:p>
          <a:r>
            <a:rPr lang="en-US"/>
            <a:t>int selEndIndex = Selection.getSelectionEnd(editable);</a:t>
          </a:r>
        </a:p>
      </dgm:t>
    </dgm:pt>
    <dgm:pt modelId="{23A394DD-F933-464C-A78D-74FD5A52FD90}" type="parTrans" cxnId="{26973DC3-17E1-46FA-9420-03B068F0B024}">
      <dgm:prSet/>
      <dgm:spPr/>
      <dgm:t>
        <a:bodyPr/>
        <a:lstStyle/>
        <a:p>
          <a:endParaRPr lang="en-US"/>
        </a:p>
      </dgm:t>
    </dgm:pt>
    <dgm:pt modelId="{CB76D47A-507E-4D1A-9036-45610B58E05B}" type="sibTrans" cxnId="{26973DC3-17E1-46FA-9420-03B068F0B024}">
      <dgm:prSet/>
      <dgm:spPr/>
      <dgm:t>
        <a:bodyPr/>
        <a:lstStyle/>
        <a:p>
          <a:endParaRPr lang="en-US"/>
        </a:p>
      </dgm:t>
    </dgm:pt>
    <dgm:pt modelId="{712E785B-271C-4DAF-AFAF-C8785E59996F}">
      <dgm:prSet/>
      <dgm:spPr/>
      <dgm:t>
        <a:bodyPr/>
        <a:lstStyle/>
        <a:p>
          <a:r>
            <a:rPr lang="en-US"/>
            <a:t>String str = editable.toString();</a:t>
          </a:r>
        </a:p>
      </dgm:t>
    </dgm:pt>
    <dgm:pt modelId="{15C169FF-8E38-4C48-9FFC-862C160DCBE9}" type="parTrans" cxnId="{F69A5ADB-3355-4AB1-854A-10002F277CCC}">
      <dgm:prSet/>
      <dgm:spPr/>
      <dgm:t>
        <a:bodyPr/>
        <a:lstStyle/>
        <a:p>
          <a:endParaRPr lang="en-US"/>
        </a:p>
      </dgm:t>
    </dgm:pt>
    <dgm:pt modelId="{763346A9-41F1-48EE-9787-0AAEC8AED95E}" type="sibTrans" cxnId="{F69A5ADB-3355-4AB1-854A-10002F277CCC}">
      <dgm:prSet/>
      <dgm:spPr/>
      <dgm:t>
        <a:bodyPr/>
        <a:lstStyle/>
        <a:p>
          <a:endParaRPr lang="en-US"/>
        </a:p>
      </dgm:t>
    </dgm:pt>
    <dgm:pt modelId="{676740DE-2156-4E9E-85D7-4D4D9898E3A3}">
      <dgm:prSet/>
      <dgm:spPr/>
      <dgm:t>
        <a:bodyPr/>
        <a:lstStyle/>
        <a:p>
          <a:r>
            <a:rPr lang="en-US"/>
            <a:t>//Intercept the new string</a:t>
          </a:r>
        </a:p>
      </dgm:t>
    </dgm:pt>
    <dgm:pt modelId="{5CF57B26-1D70-4FBB-9445-3574E020E40F}" type="parTrans" cxnId="{61AE0036-0D0A-4D35-9291-9F4420E08729}">
      <dgm:prSet/>
      <dgm:spPr/>
      <dgm:t>
        <a:bodyPr/>
        <a:lstStyle/>
        <a:p>
          <a:endParaRPr lang="en-US"/>
        </a:p>
      </dgm:t>
    </dgm:pt>
    <dgm:pt modelId="{13AF779F-B30A-4CD8-902E-F0330CAB250E}" type="sibTrans" cxnId="{61AE0036-0D0A-4D35-9291-9F4420E08729}">
      <dgm:prSet/>
      <dgm:spPr/>
      <dgm:t>
        <a:bodyPr/>
        <a:lstStyle/>
        <a:p>
          <a:endParaRPr lang="en-US"/>
        </a:p>
      </dgm:t>
    </dgm:pt>
    <dgm:pt modelId="{EBCFF03A-9DF8-4B6E-9CEE-F22CE39229E5}">
      <dgm:prSet/>
      <dgm:spPr/>
      <dgm:t>
        <a:bodyPr/>
        <a:lstStyle/>
        <a:p>
          <a:r>
            <a:rPr lang="en-US"/>
            <a:t>String newStr = str.substring(0, 10);</a:t>
          </a:r>
        </a:p>
      </dgm:t>
    </dgm:pt>
    <dgm:pt modelId="{AC50BAEB-E215-4A73-9855-DFBB84690ADB}" type="parTrans" cxnId="{871640BE-E716-43CC-A75F-FBC5B2B58702}">
      <dgm:prSet/>
      <dgm:spPr/>
      <dgm:t>
        <a:bodyPr/>
        <a:lstStyle/>
        <a:p>
          <a:endParaRPr lang="en-US"/>
        </a:p>
      </dgm:t>
    </dgm:pt>
    <dgm:pt modelId="{2714209B-59F4-41AD-A3DB-3D67E0B5AC40}" type="sibTrans" cxnId="{871640BE-E716-43CC-A75F-FBC5B2B58702}">
      <dgm:prSet/>
      <dgm:spPr/>
      <dgm:t>
        <a:bodyPr/>
        <a:lstStyle/>
        <a:p>
          <a:endParaRPr lang="en-US"/>
        </a:p>
      </dgm:t>
    </dgm:pt>
    <dgm:pt modelId="{647DE82F-744F-4ACC-AFB0-F7F8951CEB20}">
      <dgm:prSet/>
      <dgm:spPr/>
      <dgm:t>
        <a:bodyPr/>
        <a:lstStyle/>
        <a:p>
          <a:r>
            <a:rPr lang="en-US"/>
            <a:t>usernameEditText2.setText(newStr);</a:t>
          </a:r>
        </a:p>
      </dgm:t>
    </dgm:pt>
    <dgm:pt modelId="{BC140A57-4C6C-4A71-824B-6EF6B44A2FDF}" type="parTrans" cxnId="{197CCA91-E575-408A-AE50-E242834FD28C}">
      <dgm:prSet/>
      <dgm:spPr/>
      <dgm:t>
        <a:bodyPr/>
        <a:lstStyle/>
        <a:p>
          <a:endParaRPr lang="en-US"/>
        </a:p>
      </dgm:t>
    </dgm:pt>
    <dgm:pt modelId="{57225EB7-89FC-4EA2-9BAE-7EF2F9C39249}" type="sibTrans" cxnId="{197CCA91-E575-408A-AE50-E242834FD28C}">
      <dgm:prSet/>
      <dgm:spPr/>
      <dgm:t>
        <a:bodyPr/>
        <a:lstStyle/>
        <a:p>
          <a:endParaRPr lang="en-US"/>
        </a:p>
      </dgm:t>
    </dgm:pt>
    <dgm:pt modelId="{43C72E93-B06F-4D61-A21D-F78007E5A1B2}">
      <dgm:prSet/>
      <dgm:spPr/>
      <dgm:t>
        <a:bodyPr/>
        <a:lstStyle/>
        <a:p>
          <a:r>
            <a:rPr lang="en-US"/>
            <a:t>editable = usernameEditText2.getText();</a:t>
          </a:r>
        </a:p>
      </dgm:t>
    </dgm:pt>
    <dgm:pt modelId="{5B7B324B-FFB5-4DCC-B35D-59BDB4A7825A}" type="parTrans" cxnId="{34E46FC7-CF8A-4F30-B8CB-32F24F37341C}">
      <dgm:prSet/>
      <dgm:spPr/>
      <dgm:t>
        <a:bodyPr/>
        <a:lstStyle/>
        <a:p>
          <a:endParaRPr lang="en-US"/>
        </a:p>
      </dgm:t>
    </dgm:pt>
    <dgm:pt modelId="{CB407F10-FABD-49BB-8133-D8D0408DF481}" type="sibTrans" cxnId="{34E46FC7-CF8A-4F30-B8CB-32F24F37341C}">
      <dgm:prSet/>
      <dgm:spPr/>
      <dgm:t>
        <a:bodyPr/>
        <a:lstStyle/>
        <a:p>
          <a:endParaRPr lang="en-US"/>
        </a:p>
      </dgm:t>
    </dgm:pt>
    <dgm:pt modelId="{F69351C0-3151-4438-9697-7D3B4483C488}">
      <dgm:prSet/>
      <dgm:spPr/>
      <dgm:t>
        <a:bodyPr/>
        <a:lstStyle/>
        <a:p>
          <a:r>
            <a:rPr lang="en-US"/>
            <a:t>//New string length</a:t>
          </a:r>
        </a:p>
      </dgm:t>
    </dgm:pt>
    <dgm:pt modelId="{F36B39CB-5F8F-431B-A3D9-B1FAA77B942A}" type="parTrans" cxnId="{3AE954DC-1919-4FC0-A7F0-48A3F12B529D}">
      <dgm:prSet/>
      <dgm:spPr/>
      <dgm:t>
        <a:bodyPr/>
        <a:lstStyle/>
        <a:p>
          <a:endParaRPr lang="en-US"/>
        </a:p>
      </dgm:t>
    </dgm:pt>
    <dgm:pt modelId="{6B292102-8DE2-4A82-A36F-CAD32DA32FFA}" type="sibTrans" cxnId="{3AE954DC-1919-4FC0-A7F0-48A3F12B529D}">
      <dgm:prSet/>
      <dgm:spPr/>
      <dgm:t>
        <a:bodyPr/>
        <a:lstStyle/>
        <a:p>
          <a:endParaRPr lang="en-US"/>
        </a:p>
      </dgm:t>
    </dgm:pt>
    <dgm:pt modelId="{9592C788-CA0C-42AC-9A2E-29F16EAC1F40}">
      <dgm:prSet/>
      <dgm:spPr/>
      <dgm:t>
        <a:bodyPr/>
        <a:lstStyle/>
        <a:p>
          <a:r>
            <a:rPr lang="en-US"/>
            <a:t>int newLen = editable.length();</a:t>
          </a:r>
        </a:p>
      </dgm:t>
    </dgm:pt>
    <dgm:pt modelId="{FBDE70E2-0667-40B9-B1FD-C0BA0121C8D1}" type="parTrans" cxnId="{B0E0A0A1-E168-484C-917C-51938DD87887}">
      <dgm:prSet/>
      <dgm:spPr/>
      <dgm:t>
        <a:bodyPr/>
        <a:lstStyle/>
        <a:p>
          <a:endParaRPr lang="en-US"/>
        </a:p>
      </dgm:t>
    </dgm:pt>
    <dgm:pt modelId="{65D45765-CCAA-49D9-BBE6-BD3920370352}" type="sibTrans" cxnId="{B0E0A0A1-E168-484C-917C-51938DD87887}">
      <dgm:prSet/>
      <dgm:spPr/>
      <dgm:t>
        <a:bodyPr/>
        <a:lstStyle/>
        <a:p>
          <a:endParaRPr lang="en-US"/>
        </a:p>
      </dgm:t>
    </dgm:pt>
    <dgm:pt modelId="{156BE000-A9D4-4381-9A17-1B0622CD5D95}">
      <dgm:prSet/>
      <dgm:spPr/>
      <dgm:t>
        <a:bodyPr/>
        <a:lstStyle/>
        <a:p>
          <a:r>
            <a:rPr lang="en-US"/>
            <a:t>//The old cursor position exceeds the length of the new string</a:t>
          </a:r>
        </a:p>
      </dgm:t>
    </dgm:pt>
    <dgm:pt modelId="{69A4BA5C-D183-4651-847B-74FFDA951BD7}" type="parTrans" cxnId="{B7EC5F9B-11A6-4FE5-B80F-C44B48306C6C}">
      <dgm:prSet/>
      <dgm:spPr/>
      <dgm:t>
        <a:bodyPr/>
        <a:lstStyle/>
        <a:p>
          <a:endParaRPr lang="en-US"/>
        </a:p>
      </dgm:t>
    </dgm:pt>
    <dgm:pt modelId="{769662DD-899A-4605-9CF0-B0D02578BCB5}" type="sibTrans" cxnId="{B7EC5F9B-11A6-4FE5-B80F-C44B48306C6C}">
      <dgm:prSet/>
      <dgm:spPr/>
      <dgm:t>
        <a:bodyPr/>
        <a:lstStyle/>
        <a:p>
          <a:endParaRPr lang="en-US"/>
        </a:p>
      </dgm:t>
    </dgm:pt>
    <dgm:pt modelId="{F7595104-FC2C-4371-9367-6593694F6C9C}">
      <dgm:prSet/>
      <dgm:spPr/>
      <dgm:t>
        <a:bodyPr/>
        <a:lstStyle/>
        <a:p>
          <a:r>
            <a:rPr lang="en-US"/>
            <a:t>if (selEndIndex&gt; newLen) {</a:t>
          </a:r>
        </a:p>
      </dgm:t>
    </dgm:pt>
    <dgm:pt modelId="{69EBB994-D2B5-4559-9DC2-A9479409B306}" type="parTrans" cxnId="{D2BEC662-4339-4B10-93D2-FB3825A314FF}">
      <dgm:prSet/>
      <dgm:spPr/>
      <dgm:t>
        <a:bodyPr/>
        <a:lstStyle/>
        <a:p>
          <a:endParaRPr lang="en-US"/>
        </a:p>
      </dgm:t>
    </dgm:pt>
    <dgm:pt modelId="{04C3DC0C-6C0D-42FC-9700-188FC73A795F}" type="sibTrans" cxnId="{D2BEC662-4339-4B10-93D2-FB3825A314FF}">
      <dgm:prSet/>
      <dgm:spPr/>
      <dgm:t>
        <a:bodyPr/>
        <a:lstStyle/>
        <a:p>
          <a:endParaRPr lang="en-US"/>
        </a:p>
      </dgm:t>
    </dgm:pt>
    <dgm:pt modelId="{38C40404-EF62-469A-96AC-F93C644727A6}">
      <dgm:prSet/>
      <dgm:spPr/>
      <dgm:t>
        <a:bodyPr/>
        <a:lstStyle/>
        <a:p>
          <a:r>
            <a:rPr lang="en-US"/>
            <a:t>selEndIndex = editable.length();</a:t>
          </a:r>
        </a:p>
      </dgm:t>
    </dgm:pt>
    <dgm:pt modelId="{E1CA0BFE-C9B2-469D-9C61-02D8140BEE24}" type="parTrans" cxnId="{368C64A1-A1EF-4ADB-B285-65DD5DB9E390}">
      <dgm:prSet/>
      <dgm:spPr/>
      <dgm:t>
        <a:bodyPr/>
        <a:lstStyle/>
        <a:p>
          <a:endParaRPr lang="en-US"/>
        </a:p>
      </dgm:t>
    </dgm:pt>
    <dgm:pt modelId="{398C17A1-1338-456A-A57A-436BB2DD7C51}" type="sibTrans" cxnId="{368C64A1-A1EF-4ADB-B285-65DD5DB9E390}">
      <dgm:prSet/>
      <dgm:spPr/>
      <dgm:t>
        <a:bodyPr/>
        <a:lstStyle/>
        <a:p>
          <a:endParaRPr lang="en-US"/>
        </a:p>
      </dgm:t>
    </dgm:pt>
    <dgm:pt modelId="{AA505BA8-7F48-43A6-9AC7-FEEF0C43CD57}">
      <dgm:prSet/>
      <dgm:spPr/>
      <dgm:t>
        <a:bodyPr/>
        <a:lstStyle/>
        <a:p>
          <a:r>
            <a:rPr lang="en-US"/>
            <a:t>}</a:t>
          </a:r>
        </a:p>
      </dgm:t>
    </dgm:pt>
    <dgm:pt modelId="{7E27DA88-FA58-4816-9D40-FD014480DF0A}" type="parTrans" cxnId="{334B7B03-DC51-44A5-AEBC-06FD3D0A83DF}">
      <dgm:prSet/>
      <dgm:spPr/>
      <dgm:t>
        <a:bodyPr/>
        <a:lstStyle/>
        <a:p>
          <a:endParaRPr lang="en-US"/>
        </a:p>
      </dgm:t>
    </dgm:pt>
    <dgm:pt modelId="{3B5316D0-ABD5-4C77-8D07-E24E2B381BAD}" type="sibTrans" cxnId="{334B7B03-DC51-44A5-AEBC-06FD3D0A83DF}">
      <dgm:prSet/>
      <dgm:spPr/>
      <dgm:t>
        <a:bodyPr/>
        <a:lstStyle/>
        <a:p>
          <a:endParaRPr lang="en-US"/>
        </a:p>
      </dgm:t>
    </dgm:pt>
    <dgm:pt modelId="{89BA5594-E66B-4D60-8907-9D5CB820DE30}" type="pres">
      <dgm:prSet presAssocID="{3F83D7ED-085D-49C6-8442-F88CD48DA1FB}" presName="vert0" presStyleCnt="0">
        <dgm:presLayoutVars>
          <dgm:dir/>
          <dgm:animOne val="branch"/>
          <dgm:animLvl val="lvl"/>
        </dgm:presLayoutVars>
      </dgm:prSet>
      <dgm:spPr/>
    </dgm:pt>
    <dgm:pt modelId="{39DC6C46-1734-4AB5-B6CB-5758C14CB4FB}" type="pres">
      <dgm:prSet presAssocID="{C399F9D7-2D2C-4512-97B1-26F5529A5E62}" presName="thickLine" presStyleLbl="alignNode1" presStyleIdx="0" presStyleCnt="17"/>
      <dgm:spPr/>
    </dgm:pt>
    <dgm:pt modelId="{37E419D9-AFDA-48FC-9AAE-EB18E371B15E}" type="pres">
      <dgm:prSet presAssocID="{C399F9D7-2D2C-4512-97B1-26F5529A5E62}" presName="horz1" presStyleCnt="0"/>
      <dgm:spPr/>
    </dgm:pt>
    <dgm:pt modelId="{0170F79C-B670-4C24-B024-ADA2AF2C6277}" type="pres">
      <dgm:prSet presAssocID="{C399F9D7-2D2C-4512-97B1-26F5529A5E62}" presName="tx1" presStyleLbl="revTx" presStyleIdx="0" presStyleCnt="17"/>
      <dgm:spPr/>
    </dgm:pt>
    <dgm:pt modelId="{7C1CE323-2437-4DD5-91D0-25940E3917E1}" type="pres">
      <dgm:prSet presAssocID="{C399F9D7-2D2C-4512-97B1-26F5529A5E62}" presName="vert1" presStyleCnt="0"/>
      <dgm:spPr/>
    </dgm:pt>
    <dgm:pt modelId="{CB3E80E4-1551-4A4D-AF32-5AA162001306}" type="pres">
      <dgm:prSet presAssocID="{39AC7A48-FAF7-46E5-AB85-68076A289065}" presName="thickLine" presStyleLbl="alignNode1" presStyleIdx="1" presStyleCnt="17"/>
      <dgm:spPr/>
    </dgm:pt>
    <dgm:pt modelId="{6AEBB397-9924-4C01-9D27-DF743F7B9C92}" type="pres">
      <dgm:prSet presAssocID="{39AC7A48-FAF7-46E5-AB85-68076A289065}" presName="horz1" presStyleCnt="0"/>
      <dgm:spPr/>
    </dgm:pt>
    <dgm:pt modelId="{3F01FE83-5883-4822-A593-2F2BECDD1AA7}" type="pres">
      <dgm:prSet presAssocID="{39AC7A48-FAF7-46E5-AB85-68076A289065}" presName="tx1" presStyleLbl="revTx" presStyleIdx="1" presStyleCnt="17"/>
      <dgm:spPr/>
    </dgm:pt>
    <dgm:pt modelId="{96765D27-3A09-4182-B319-5EC3E626C3EB}" type="pres">
      <dgm:prSet presAssocID="{39AC7A48-FAF7-46E5-AB85-68076A289065}" presName="vert1" presStyleCnt="0"/>
      <dgm:spPr/>
    </dgm:pt>
    <dgm:pt modelId="{66C9E164-7CC2-4D51-8FE9-F03FF40F2463}" type="pres">
      <dgm:prSet presAssocID="{508B52A8-15FE-4710-985D-C9DA898D3355}" presName="thickLine" presStyleLbl="alignNode1" presStyleIdx="2" presStyleCnt="17"/>
      <dgm:spPr/>
    </dgm:pt>
    <dgm:pt modelId="{E22789CA-705A-402E-A388-01E8F5B5C37A}" type="pres">
      <dgm:prSet presAssocID="{508B52A8-15FE-4710-985D-C9DA898D3355}" presName="horz1" presStyleCnt="0"/>
      <dgm:spPr/>
    </dgm:pt>
    <dgm:pt modelId="{D4930D46-7D3A-4BC0-A334-856BD60D9B60}" type="pres">
      <dgm:prSet presAssocID="{508B52A8-15FE-4710-985D-C9DA898D3355}" presName="tx1" presStyleLbl="revTx" presStyleIdx="2" presStyleCnt="17"/>
      <dgm:spPr/>
    </dgm:pt>
    <dgm:pt modelId="{B15DD252-EBFA-4811-AF1B-1D86C781BB58}" type="pres">
      <dgm:prSet presAssocID="{508B52A8-15FE-4710-985D-C9DA898D3355}" presName="vert1" presStyleCnt="0"/>
      <dgm:spPr/>
    </dgm:pt>
    <dgm:pt modelId="{EB9063B9-15DC-4519-924E-2352DA653FFC}" type="pres">
      <dgm:prSet presAssocID="{FD837049-50ED-4087-B0A1-2385455171E3}" presName="thickLine" presStyleLbl="alignNode1" presStyleIdx="3" presStyleCnt="17"/>
      <dgm:spPr/>
    </dgm:pt>
    <dgm:pt modelId="{483C79FB-BE29-4C0C-AA1C-39D4F2B4A1A4}" type="pres">
      <dgm:prSet presAssocID="{FD837049-50ED-4087-B0A1-2385455171E3}" presName="horz1" presStyleCnt="0"/>
      <dgm:spPr/>
    </dgm:pt>
    <dgm:pt modelId="{F075B117-9CC0-45AE-A1F5-C0E44F08F943}" type="pres">
      <dgm:prSet presAssocID="{FD837049-50ED-4087-B0A1-2385455171E3}" presName="tx1" presStyleLbl="revTx" presStyleIdx="3" presStyleCnt="17"/>
      <dgm:spPr/>
    </dgm:pt>
    <dgm:pt modelId="{3D6A418E-AC4F-4D28-9F4C-6DD9C98BA736}" type="pres">
      <dgm:prSet presAssocID="{FD837049-50ED-4087-B0A1-2385455171E3}" presName="vert1" presStyleCnt="0"/>
      <dgm:spPr/>
    </dgm:pt>
    <dgm:pt modelId="{A6710EB9-BBF0-4A2D-A79B-4EF54C238390}" type="pres">
      <dgm:prSet presAssocID="{BBEA917B-2B04-46B2-A918-CCB74AC70491}" presName="thickLine" presStyleLbl="alignNode1" presStyleIdx="4" presStyleCnt="17"/>
      <dgm:spPr/>
    </dgm:pt>
    <dgm:pt modelId="{E9653BE7-86B2-4A48-8AF1-45EF25F12725}" type="pres">
      <dgm:prSet presAssocID="{BBEA917B-2B04-46B2-A918-CCB74AC70491}" presName="horz1" presStyleCnt="0"/>
      <dgm:spPr/>
    </dgm:pt>
    <dgm:pt modelId="{E5256144-19FB-4E22-AACD-33B404D6CF62}" type="pres">
      <dgm:prSet presAssocID="{BBEA917B-2B04-46B2-A918-CCB74AC70491}" presName="tx1" presStyleLbl="revTx" presStyleIdx="4" presStyleCnt="17"/>
      <dgm:spPr/>
    </dgm:pt>
    <dgm:pt modelId="{EC5823FD-840A-4F65-95A9-F2CB138E9627}" type="pres">
      <dgm:prSet presAssocID="{BBEA917B-2B04-46B2-A918-CCB74AC70491}" presName="vert1" presStyleCnt="0"/>
      <dgm:spPr/>
    </dgm:pt>
    <dgm:pt modelId="{7B101711-4A4E-4F42-A9AF-16BF831772D7}" type="pres">
      <dgm:prSet presAssocID="{46C5DB4B-139D-4170-83ED-E529D0BA92E4}" presName="thickLine" presStyleLbl="alignNode1" presStyleIdx="5" presStyleCnt="17"/>
      <dgm:spPr/>
    </dgm:pt>
    <dgm:pt modelId="{45E82DCD-8C52-4DB0-8146-C3A516A7BB50}" type="pres">
      <dgm:prSet presAssocID="{46C5DB4B-139D-4170-83ED-E529D0BA92E4}" presName="horz1" presStyleCnt="0"/>
      <dgm:spPr/>
    </dgm:pt>
    <dgm:pt modelId="{97635F25-6B56-40DC-954B-D7CECA52091C}" type="pres">
      <dgm:prSet presAssocID="{46C5DB4B-139D-4170-83ED-E529D0BA92E4}" presName="tx1" presStyleLbl="revTx" presStyleIdx="5" presStyleCnt="17"/>
      <dgm:spPr/>
    </dgm:pt>
    <dgm:pt modelId="{F7BF6638-700B-48E9-BA45-EA2A9C7948AB}" type="pres">
      <dgm:prSet presAssocID="{46C5DB4B-139D-4170-83ED-E529D0BA92E4}" presName="vert1" presStyleCnt="0"/>
      <dgm:spPr/>
    </dgm:pt>
    <dgm:pt modelId="{A2E7A01E-8F59-4BDF-A219-2EE0801BC5B5}" type="pres">
      <dgm:prSet presAssocID="{712E785B-271C-4DAF-AFAF-C8785E59996F}" presName="thickLine" presStyleLbl="alignNode1" presStyleIdx="6" presStyleCnt="17"/>
      <dgm:spPr/>
    </dgm:pt>
    <dgm:pt modelId="{673789BF-E1BA-4915-BE8C-BB99DAFB5FDD}" type="pres">
      <dgm:prSet presAssocID="{712E785B-271C-4DAF-AFAF-C8785E59996F}" presName="horz1" presStyleCnt="0"/>
      <dgm:spPr/>
    </dgm:pt>
    <dgm:pt modelId="{47951524-E7AA-4C8C-9FD5-900227AEC8BD}" type="pres">
      <dgm:prSet presAssocID="{712E785B-271C-4DAF-AFAF-C8785E59996F}" presName="tx1" presStyleLbl="revTx" presStyleIdx="6" presStyleCnt="17"/>
      <dgm:spPr/>
    </dgm:pt>
    <dgm:pt modelId="{51472F37-B682-47C2-906C-10D1B7797B05}" type="pres">
      <dgm:prSet presAssocID="{712E785B-271C-4DAF-AFAF-C8785E59996F}" presName="vert1" presStyleCnt="0"/>
      <dgm:spPr/>
    </dgm:pt>
    <dgm:pt modelId="{CBE88AB3-3E1E-4D7B-881D-B48DF721CFDC}" type="pres">
      <dgm:prSet presAssocID="{676740DE-2156-4E9E-85D7-4D4D9898E3A3}" presName="thickLine" presStyleLbl="alignNode1" presStyleIdx="7" presStyleCnt="17"/>
      <dgm:spPr/>
    </dgm:pt>
    <dgm:pt modelId="{D5912E62-5B12-41D9-A0A9-2A56CF3FC318}" type="pres">
      <dgm:prSet presAssocID="{676740DE-2156-4E9E-85D7-4D4D9898E3A3}" presName="horz1" presStyleCnt="0"/>
      <dgm:spPr/>
    </dgm:pt>
    <dgm:pt modelId="{5DA30696-217B-4F36-A808-CF908511960D}" type="pres">
      <dgm:prSet presAssocID="{676740DE-2156-4E9E-85D7-4D4D9898E3A3}" presName="tx1" presStyleLbl="revTx" presStyleIdx="7" presStyleCnt="17"/>
      <dgm:spPr/>
    </dgm:pt>
    <dgm:pt modelId="{DCC1D611-CC69-40A3-943B-4FBB0EC34DDB}" type="pres">
      <dgm:prSet presAssocID="{676740DE-2156-4E9E-85D7-4D4D9898E3A3}" presName="vert1" presStyleCnt="0"/>
      <dgm:spPr/>
    </dgm:pt>
    <dgm:pt modelId="{A09B2453-7F76-4516-A9C4-C60335AD644E}" type="pres">
      <dgm:prSet presAssocID="{EBCFF03A-9DF8-4B6E-9CEE-F22CE39229E5}" presName="thickLine" presStyleLbl="alignNode1" presStyleIdx="8" presStyleCnt="17"/>
      <dgm:spPr/>
    </dgm:pt>
    <dgm:pt modelId="{548DBC3A-2AC1-48F5-B0CE-1BC93703CE16}" type="pres">
      <dgm:prSet presAssocID="{EBCFF03A-9DF8-4B6E-9CEE-F22CE39229E5}" presName="horz1" presStyleCnt="0"/>
      <dgm:spPr/>
    </dgm:pt>
    <dgm:pt modelId="{A620579C-0807-4505-82FE-4A74F5C5E9AB}" type="pres">
      <dgm:prSet presAssocID="{EBCFF03A-9DF8-4B6E-9CEE-F22CE39229E5}" presName="tx1" presStyleLbl="revTx" presStyleIdx="8" presStyleCnt="17"/>
      <dgm:spPr/>
    </dgm:pt>
    <dgm:pt modelId="{2929EBB6-A687-4757-8A3A-FADD65F42DDA}" type="pres">
      <dgm:prSet presAssocID="{EBCFF03A-9DF8-4B6E-9CEE-F22CE39229E5}" presName="vert1" presStyleCnt="0"/>
      <dgm:spPr/>
    </dgm:pt>
    <dgm:pt modelId="{73AC3086-85B5-4097-8208-FB38CC6C4E70}" type="pres">
      <dgm:prSet presAssocID="{647DE82F-744F-4ACC-AFB0-F7F8951CEB20}" presName="thickLine" presStyleLbl="alignNode1" presStyleIdx="9" presStyleCnt="17"/>
      <dgm:spPr/>
    </dgm:pt>
    <dgm:pt modelId="{9EC8F1FD-D0DE-40E4-A3D9-F2BBC0168D72}" type="pres">
      <dgm:prSet presAssocID="{647DE82F-744F-4ACC-AFB0-F7F8951CEB20}" presName="horz1" presStyleCnt="0"/>
      <dgm:spPr/>
    </dgm:pt>
    <dgm:pt modelId="{90914D90-8F8C-4BF5-8EB2-7F787DD57A6B}" type="pres">
      <dgm:prSet presAssocID="{647DE82F-744F-4ACC-AFB0-F7F8951CEB20}" presName="tx1" presStyleLbl="revTx" presStyleIdx="9" presStyleCnt="17"/>
      <dgm:spPr/>
    </dgm:pt>
    <dgm:pt modelId="{4112CEC8-83CA-4B85-886E-EA654FD309A7}" type="pres">
      <dgm:prSet presAssocID="{647DE82F-744F-4ACC-AFB0-F7F8951CEB20}" presName="vert1" presStyleCnt="0"/>
      <dgm:spPr/>
    </dgm:pt>
    <dgm:pt modelId="{B8C33094-EA95-4D76-A4D3-F38AE211C27C}" type="pres">
      <dgm:prSet presAssocID="{43C72E93-B06F-4D61-A21D-F78007E5A1B2}" presName="thickLine" presStyleLbl="alignNode1" presStyleIdx="10" presStyleCnt="17"/>
      <dgm:spPr/>
    </dgm:pt>
    <dgm:pt modelId="{EE783BD2-0C78-4C10-84AE-F98573A3EE38}" type="pres">
      <dgm:prSet presAssocID="{43C72E93-B06F-4D61-A21D-F78007E5A1B2}" presName="horz1" presStyleCnt="0"/>
      <dgm:spPr/>
    </dgm:pt>
    <dgm:pt modelId="{10E119E4-9AF1-4B87-8C4D-A3314761BF25}" type="pres">
      <dgm:prSet presAssocID="{43C72E93-B06F-4D61-A21D-F78007E5A1B2}" presName="tx1" presStyleLbl="revTx" presStyleIdx="10" presStyleCnt="17"/>
      <dgm:spPr/>
    </dgm:pt>
    <dgm:pt modelId="{296F5FD2-AF7A-40A5-B037-62903F99615D}" type="pres">
      <dgm:prSet presAssocID="{43C72E93-B06F-4D61-A21D-F78007E5A1B2}" presName="vert1" presStyleCnt="0"/>
      <dgm:spPr/>
    </dgm:pt>
    <dgm:pt modelId="{AD12A33C-5EE0-43F7-969F-4315D074C619}" type="pres">
      <dgm:prSet presAssocID="{F69351C0-3151-4438-9697-7D3B4483C488}" presName="thickLine" presStyleLbl="alignNode1" presStyleIdx="11" presStyleCnt="17"/>
      <dgm:spPr/>
    </dgm:pt>
    <dgm:pt modelId="{BEB0193A-81EA-4E9F-8948-6F4E0C3096A2}" type="pres">
      <dgm:prSet presAssocID="{F69351C0-3151-4438-9697-7D3B4483C488}" presName="horz1" presStyleCnt="0"/>
      <dgm:spPr/>
    </dgm:pt>
    <dgm:pt modelId="{7547DE92-5780-45DD-A9FB-6A5366F84B99}" type="pres">
      <dgm:prSet presAssocID="{F69351C0-3151-4438-9697-7D3B4483C488}" presName="tx1" presStyleLbl="revTx" presStyleIdx="11" presStyleCnt="17"/>
      <dgm:spPr/>
    </dgm:pt>
    <dgm:pt modelId="{67D4B5C1-1BFE-4766-BAF1-76934D289D87}" type="pres">
      <dgm:prSet presAssocID="{F69351C0-3151-4438-9697-7D3B4483C488}" presName="vert1" presStyleCnt="0"/>
      <dgm:spPr/>
    </dgm:pt>
    <dgm:pt modelId="{B835298D-3962-4849-A280-7EBD627AA34E}" type="pres">
      <dgm:prSet presAssocID="{9592C788-CA0C-42AC-9A2E-29F16EAC1F40}" presName="thickLine" presStyleLbl="alignNode1" presStyleIdx="12" presStyleCnt="17"/>
      <dgm:spPr/>
    </dgm:pt>
    <dgm:pt modelId="{0DAB6FF8-8833-4EB2-81F5-2A5C5BF43549}" type="pres">
      <dgm:prSet presAssocID="{9592C788-CA0C-42AC-9A2E-29F16EAC1F40}" presName="horz1" presStyleCnt="0"/>
      <dgm:spPr/>
    </dgm:pt>
    <dgm:pt modelId="{6436AB66-6676-4CA0-8C86-F45316DB2C79}" type="pres">
      <dgm:prSet presAssocID="{9592C788-CA0C-42AC-9A2E-29F16EAC1F40}" presName="tx1" presStyleLbl="revTx" presStyleIdx="12" presStyleCnt="17"/>
      <dgm:spPr/>
    </dgm:pt>
    <dgm:pt modelId="{EECB8D76-081D-484A-BDF0-4F686CEC2597}" type="pres">
      <dgm:prSet presAssocID="{9592C788-CA0C-42AC-9A2E-29F16EAC1F40}" presName="vert1" presStyleCnt="0"/>
      <dgm:spPr/>
    </dgm:pt>
    <dgm:pt modelId="{A30C17EE-3D8B-4B1E-8159-C5215C3A6ED8}" type="pres">
      <dgm:prSet presAssocID="{156BE000-A9D4-4381-9A17-1B0622CD5D95}" presName="thickLine" presStyleLbl="alignNode1" presStyleIdx="13" presStyleCnt="17"/>
      <dgm:spPr/>
    </dgm:pt>
    <dgm:pt modelId="{54B1CEFD-C04B-4AB8-AEAC-A7DD2B15B676}" type="pres">
      <dgm:prSet presAssocID="{156BE000-A9D4-4381-9A17-1B0622CD5D95}" presName="horz1" presStyleCnt="0"/>
      <dgm:spPr/>
    </dgm:pt>
    <dgm:pt modelId="{1EF656E4-8A43-473B-BF5E-1AA3D8A0BCA8}" type="pres">
      <dgm:prSet presAssocID="{156BE000-A9D4-4381-9A17-1B0622CD5D95}" presName="tx1" presStyleLbl="revTx" presStyleIdx="13" presStyleCnt="17"/>
      <dgm:spPr/>
    </dgm:pt>
    <dgm:pt modelId="{83EC0C01-0FC0-402C-97CD-ED408C5777FA}" type="pres">
      <dgm:prSet presAssocID="{156BE000-A9D4-4381-9A17-1B0622CD5D95}" presName="vert1" presStyleCnt="0"/>
      <dgm:spPr/>
    </dgm:pt>
    <dgm:pt modelId="{514D5425-310A-4362-83FD-7E836E5C552A}" type="pres">
      <dgm:prSet presAssocID="{F7595104-FC2C-4371-9367-6593694F6C9C}" presName="thickLine" presStyleLbl="alignNode1" presStyleIdx="14" presStyleCnt="17"/>
      <dgm:spPr/>
    </dgm:pt>
    <dgm:pt modelId="{C6FB3B1B-F03C-496F-B487-5F41B171C3C7}" type="pres">
      <dgm:prSet presAssocID="{F7595104-FC2C-4371-9367-6593694F6C9C}" presName="horz1" presStyleCnt="0"/>
      <dgm:spPr/>
    </dgm:pt>
    <dgm:pt modelId="{CF686210-3D8E-4B6E-80C9-F17D248B5821}" type="pres">
      <dgm:prSet presAssocID="{F7595104-FC2C-4371-9367-6593694F6C9C}" presName="tx1" presStyleLbl="revTx" presStyleIdx="14" presStyleCnt="17"/>
      <dgm:spPr/>
    </dgm:pt>
    <dgm:pt modelId="{0245DAAD-9E6B-4060-9FDD-C6849C81A804}" type="pres">
      <dgm:prSet presAssocID="{F7595104-FC2C-4371-9367-6593694F6C9C}" presName="vert1" presStyleCnt="0"/>
      <dgm:spPr/>
    </dgm:pt>
    <dgm:pt modelId="{3B225269-3A97-4718-B0B3-8AC734DC592A}" type="pres">
      <dgm:prSet presAssocID="{38C40404-EF62-469A-96AC-F93C644727A6}" presName="thickLine" presStyleLbl="alignNode1" presStyleIdx="15" presStyleCnt="17"/>
      <dgm:spPr/>
    </dgm:pt>
    <dgm:pt modelId="{6ED2C981-BDEF-4C3A-A604-7742404B608F}" type="pres">
      <dgm:prSet presAssocID="{38C40404-EF62-469A-96AC-F93C644727A6}" presName="horz1" presStyleCnt="0"/>
      <dgm:spPr/>
    </dgm:pt>
    <dgm:pt modelId="{ADF746B0-D2DA-4059-8BC9-B613BBF71269}" type="pres">
      <dgm:prSet presAssocID="{38C40404-EF62-469A-96AC-F93C644727A6}" presName="tx1" presStyleLbl="revTx" presStyleIdx="15" presStyleCnt="17"/>
      <dgm:spPr/>
    </dgm:pt>
    <dgm:pt modelId="{92CE238E-43C9-4AC8-B8A7-DCBA6099430D}" type="pres">
      <dgm:prSet presAssocID="{38C40404-EF62-469A-96AC-F93C644727A6}" presName="vert1" presStyleCnt="0"/>
      <dgm:spPr/>
    </dgm:pt>
    <dgm:pt modelId="{D8CE7B5D-4689-4172-A0FB-92016B9B73EA}" type="pres">
      <dgm:prSet presAssocID="{AA505BA8-7F48-43A6-9AC7-FEEF0C43CD57}" presName="thickLine" presStyleLbl="alignNode1" presStyleIdx="16" presStyleCnt="17"/>
      <dgm:spPr/>
    </dgm:pt>
    <dgm:pt modelId="{8B0E9DD9-8106-4EAE-ABE2-2D4C046F1115}" type="pres">
      <dgm:prSet presAssocID="{AA505BA8-7F48-43A6-9AC7-FEEF0C43CD57}" presName="horz1" presStyleCnt="0"/>
      <dgm:spPr/>
    </dgm:pt>
    <dgm:pt modelId="{1AEA5B60-034D-4373-9B66-D608705DFBE3}" type="pres">
      <dgm:prSet presAssocID="{AA505BA8-7F48-43A6-9AC7-FEEF0C43CD57}" presName="tx1" presStyleLbl="revTx" presStyleIdx="16" presStyleCnt="17"/>
      <dgm:spPr/>
    </dgm:pt>
    <dgm:pt modelId="{09242414-B89A-44BA-BB65-7C728D6BFC8A}" type="pres">
      <dgm:prSet presAssocID="{AA505BA8-7F48-43A6-9AC7-FEEF0C43CD57}" presName="vert1" presStyleCnt="0"/>
      <dgm:spPr/>
    </dgm:pt>
  </dgm:ptLst>
  <dgm:cxnLst>
    <dgm:cxn modelId="{334B7B03-DC51-44A5-AEBC-06FD3D0A83DF}" srcId="{3F83D7ED-085D-49C6-8442-F88CD48DA1FB}" destId="{AA505BA8-7F48-43A6-9AC7-FEEF0C43CD57}" srcOrd="16" destOrd="0" parTransId="{7E27DA88-FA58-4816-9D40-FD014480DF0A}" sibTransId="{3B5316D0-ABD5-4C77-8D07-E24E2B381BAD}"/>
    <dgm:cxn modelId="{1532B510-FDB1-452E-9EC7-DF92C115E0F0}" type="presOf" srcId="{39AC7A48-FAF7-46E5-AB85-68076A289065}" destId="{3F01FE83-5883-4822-A593-2F2BECDD1AA7}" srcOrd="0" destOrd="0" presId="urn:microsoft.com/office/officeart/2008/layout/LinedList"/>
    <dgm:cxn modelId="{ECC84B1C-D05B-47A7-BA28-AD3742EB19A1}" type="presOf" srcId="{676740DE-2156-4E9E-85D7-4D4D9898E3A3}" destId="{5DA30696-217B-4F36-A808-CF908511960D}" srcOrd="0" destOrd="0" presId="urn:microsoft.com/office/officeart/2008/layout/LinedList"/>
    <dgm:cxn modelId="{DA09751D-4C2A-490E-84A5-FE487407B543}" type="presOf" srcId="{156BE000-A9D4-4381-9A17-1B0622CD5D95}" destId="{1EF656E4-8A43-473B-BF5E-1AA3D8A0BCA8}" srcOrd="0" destOrd="0" presId="urn:microsoft.com/office/officeart/2008/layout/LinedList"/>
    <dgm:cxn modelId="{198C3324-42EC-4D70-81B6-51745BFA668E}" type="presOf" srcId="{9592C788-CA0C-42AC-9A2E-29F16EAC1F40}" destId="{6436AB66-6676-4CA0-8C86-F45316DB2C79}" srcOrd="0" destOrd="0" presId="urn:microsoft.com/office/officeart/2008/layout/LinedList"/>
    <dgm:cxn modelId="{75CC3E31-0B8B-471C-BA0C-621192B2EBD7}" type="presOf" srcId="{38C40404-EF62-469A-96AC-F93C644727A6}" destId="{ADF746B0-D2DA-4059-8BC9-B613BBF71269}" srcOrd="0" destOrd="0" presId="urn:microsoft.com/office/officeart/2008/layout/LinedList"/>
    <dgm:cxn modelId="{61AE0036-0D0A-4D35-9291-9F4420E08729}" srcId="{3F83D7ED-085D-49C6-8442-F88CD48DA1FB}" destId="{676740DE-2156-4E9E-85D7-4D4D9898E3A3}" srcOrd="7" destOrd="0" parTransId="{5CF57B26-1D70-4FBB-9445-3574E020E40F}" sibTransId="{13AF779F-B30A-4CD8-902E-F0330CAB250E}"/>
    <dgm:cxn modelId="{D2BEC662-4339-4B10-93D2-FB3825A314FF}" srcId="{3F83D7ED-085D-49C6-8442-F88CD48DA1FB}" destId="{F7595104-FC2C-4371-9367-6593694F6C9C}" srcOrd="14" destOrd="0" parTransId="{69EBB994-D2B5-4559-9DC2-A9479409B306}" sibTransId="{04C3DC0C-6C0D-42FC-9700-188FC73A795F}"/>
    <dgm:cxn modelId="{540C0744-5F77-463E-A7A7-191CBA340024}" srcId="{3F83D7ED-085D-49C6-8442-F88CD48DA1FB}" destId="{FD837049-50ED-4087-B0A1-2385455171E3}" srcOrd="3" destOrd="0" parTransId="{8C479C8F-972A-4AD1-9BA6-B3B8A8E5097A}" sibTransId="{AA10AF71-220B-43E7-BA94-DDBB4AB9E335}"/>
    <dgm:cxn modelId="{D86E1D4B-A35E-4F93-A412-5ECF168E19D4}" type="presOf" srcId="{EBCFF03A-9DF8-4B6E-9CEE-F22CE39229E5}" destId="{A620579C-0807-4505-82FE-4A74F5C5E9AB}" srcOrd="0" destOrd="0" presId="urn:microsoft.com/office/officeart/2008/layout/LinedList"/>
    <dgm:cxn modelId="{5939F56E-95E7-4DC7-A393-F5E58538139E}" type="presOf" srcId="{FD837049-50ED-4087-B0A1-2385455171E3}" destId="{F075B117-9CC0-45AE-A1F5-C0E44F08F943}" srcOrd="0" destOrd="0" presId="urn:microsoft.com/office/officeart/2008/layout/LinedList"/>
    <dgm:cxn modelId="{A95F3C52-2B2A-4045-B0AA-EC51ABF736D7}" type="presOf" srcId="{43C72E93-B06F-4D61-A21D-F78007E5A1B2}" destId="{10E119E4-9AF1-4B87-8C4D-A3314761BF25}" srcOrd="0" destOrd="0" presId="urn:microsoft.com/office/officeart/2008/layout/LinedList"/>
    <dgm:cxn modelId="{13555A73-EFD6-4712-80B4-03886F07C26B}" type="presOf" srcId="{F7595104-FC2C-4371-9367-6593694F6C9C}" destId="{CF686210-3D8E-4B6E-80C9-F17D248B5821}" srcOrd="0" destOrd="0" presId="urn:microsoft.com/office/officeart/2008/layout/LinedList"/>
    <dgm:cxn modelId="{07076875-CF47-402D-92A8-65C9F29C683B}" srcId="{3F83D7ED-085D-49C6-8442-F88CD48DA1FB}" destId="{C399F9D7-2D2C-4512-97B1-26F5529A5E62}" srcOrd="0" destOrd="0" parTransId="{6C4A8AED-2FB9-4C8E-A1C5-19F937E30476}" sibTransId="{2DC7F9DB-249C-49EF-8320-78A395EBCCB3}"/>
    <dgm:cxn modelId="{FABE3C59-7C5F-43AD-A706-15950F6771DD}" type="presOf" srcId="{508B52A8-15FE-4710-985D-C9DA898D3355}" destId="{D4930D46-7D3A-4BC0-A334-856BD60D9B60}" srcOrd="0" destOrd="0" presId="urn:microsoft.com/office/officeart/2008/layout/LinedList"/>
    <dgm:cxn modelId="{197CCA91-E575-408A-AE50-E242834FD28C}" srcId="{3F83D7ED-085D-49C6-8442-F88CD48DA1FB}" destId="{647DE82F-744F-4ACC-AFB0-F7F8951CEB20}" srcOrd="9" destOrd="0" parTransId="{BC140A57-4C6C-4A71-824B-6EF6B44A2FDF}" sibTransId="{57225EB7-89FC-4EA2-9BAE-7EF2F9C39249}"/>
    <dgm:cxn modelId="{D8A33299-D961-4D53-AE1A-3D487C179BD6}" srcId="{3F83D7ED-085D-49C6-8442-F88CD48DA1FB}" destId="{39AC7A48-FAF7-46E5-AB85-68076A289065}" srcOrd="1" destOrd="0" parTransId="{C1B24BA4-2601-40AF-A76C-3459AED942E2}" sibTransId="{43378281-3007-4875-8AB3-BB452BA8F4A2}"/>
    <dgm:cxn modelId="{252B159B-9945-431C-A928-B55252D5EF16}" type="presOf" srcId="{BBEA917B-2B04-46B2-A918-CCB74AC70491}" destId="{E5256144-19FB-4E22-AACD-33B404D6CF62}" srcOrd="0" destOrd="0" presId="urn:microsoft.com/office/officeart/2008/layout/LinedList"/>
    <dgm:cxn modelId="{B7EC5F9B-11A6-4FE5-B80F-C44B48306C6C}" srcId="{3F83D7ED-085D-49C6-8442-F88CD48DA1FB}" destId="{156BE000-A9D4-4381-9A17-1B0622CD5D95}" srcOrd="13" destOrd="0" parTransId="{69A4BA5C-D183-4651-847B-74FFDA951BD7}" sibTransId="{769662DD-899A-4605-9CF0-B0D02578BCB5}"/>
    <dgm:cxn modelId="{368C64A1-A1EF-4ADB-B285-65DD5DB9E390}" srcId="{3F83D7ED-085D-49C6-8442-F88CD48DA1FB}" destId="{38C40404-EF62-469A-96AC-F93C644727A6}" srcOrd="15" destOrd="0" parTransId="{E1CA0BFE-C9B2-469D-9C61-02D8140BEE24}" sibTransId="{398C17A1-1338-456A-A57A-436BB2DD7C51}"/>
    <dgm:cxn modelId="{B0E0A0A1-E168-484C-917C-51938DD87887}" srcId="{3F83D7ED-085D-49C6-8442-F88CD48DA1FB}" destId="{9592C788-CA0C-42AC-9A2E-29F16EAC1F40}" srcOrd="12" destOrd="0" parTransId="{FBDE70E2-0667-40B9-B1FD-C0BA0121C8D1}" sibTransId="{65D45765-CCAA-49D9-BBE6-BD3920370352}"/>
    <dgm:cxn modelId="{04F2BAA3-4AD9-4B76-9CFB-A2EAEB3A5AB2}" type="presOf" srcId="{C399F9D7-2D2C-4512-97B1-26F5529A5E62}" destId="{0170F79C-B670-4C24-B024-ADA2AF2C6277}" srcOrd="0" destOrd="0" presId="urn:microsoft.com/office/officeart/2008/layout/LinedList"/>
    <dgm:cxn modelId="{B4A698A5-BEE2-4F19-979B-29AAFF09324B}" type="presOf" srcId="{3F83D7ED-085D-49C6-8442-F88CD48DA1FB}" destId="{89BA5594-E66B-4D60-8907-9D5CB820DE30}" srcOrd="0" destOrd="0" presId="urn:microsoft.com/office/officeart/2008/layout/LinedList"/>
    <dgm:cxn modelId="{91FDF3B7-C8DA-4566-AFBD-E4D5DE102397}" srcId="{3F83D7ED-085D-49C6-8442-F88CD48DA1FB}" destId="{508B52A8-15FE-4710-985D-C9DA898D3355}" srcOrd="2" destOrd="0" parTransId="{27FA2654-9F25-4FD7-877D-25190BCF13F3}" sibTransId="{0AC9DE63-7EB3-410B-A953-5B4899EC53C6}"/>
    <dgm:cxn modelId="{0674ADB8-97C1-4B62-9B1B-332A1FAA9B2A}" type="presOf" srcId="{AA505BA8-7F48-43A6-9AC7-FEEF0C43CD57}" destId="{1AEA5B60-034D-4373-9B66-D608705DFBE3}" srcOrd="0" destOrd="0" presId="urn:microsoft.com/office/officeart/2008/layout/LinedList"/>
    <dgm:cxn modelId="{FB7AE1BD-315B-4B65-80B4-C236918C032E}" type="presOf" srcId="{712E785B-271C-4DAF-AFAF-C8785E59996F}" destId="{47951524-E7AA-4C8C-9FD5-900227AEC8BD}" srcOrd="0" destOrd="0" presId="urn:microsoft.com/office/officeart/2008/layout/LinedList"/>
    <dgm:cxn modelId="{871640BE-E716-43CC-A75F-FBC5B2B58702}" srcId="{3F83D7ED-085D-49C6-8442-F88CD48DA1FB}" destId="{EBCFF03A-9DF8-4B6E-9CEE-F22CE39229E5}" srcOrd="8" destOrd="0" parTransId="{AC50BAEB-E215-4A73-9855-DFBB84690ADB}" sibTransId="{2714209B-59F4-41AD-A3DB-3D67E0B5AC40}"/>
    <dgm:cxn modelId="{26973DC3-17E1-46FA-9420-03B068F0B024}" srcId="{3F83D7ED-085D-49C6-8442-F88CD48DA1FB}" destId="{46C5DB4B-139D-4170-83ED-E529D0BA92E4}" srcOrd="5" destOrd="0" parTransId="{23A394DD-F933-464C-A78D-74FD5A52FD90}" sibTransId="{CB76D47A-507E-4D1A-9036-45610B58E05B}"/>
    <dgm:cxn modelId="{34E46FC7-CF8A-4F30-B8CB-32F24F37341C}" srcId="{3F83D7ED-085D-49C6-8442-F88CD48DA1FB}" destId="{43C72E93-B06F-4D61-A21D-F78007E5A1B2}" srcOrd="10" destOrd="0" parTransId="{5B7B324B-FFB5-4DCC-B35D-59BDB4A7825A}" sibTransId="{CB407F10-FABD-49BB-8133-D8D0408DF481}"/>
    <dgm:cxn modelId="{965640D0-6673-475A-8CFD-978E6A08D370}" type="presOf" srcId="{F69351C0-3151-4438-9697-7D3B4483C488}" destId="{7547DE92-5780-45DD-A9FB-6A5366F84B99}" srcOrd="0" destOrd="0" presId="urn:microsoft.com/office/officeart/2008/layout/LinedList"/>
    <dgm:cxn modelId="{F69A5ADB-3355-4AB1-854A-10002F277CCC}" srcId="{3F83D7ED-085D-49C6-8442-F88CD48DA1FB}" destId="{712E785B-271C-4DAF-AFAF-C8785E59996F}" srcOrd="6" destOrd="0" parTransId="{15C169FF-8E38-4C48-9FFC-862C160DCBE9}" sibTransId="{763346A9-41F1-48EE-9787-0AAEC8AED95E}"/>
    <dgm:cxn modelId="{3AE954DC-1919-4FC0-A7F0-48A3F12B529D}" srcId="{3F83D7ED-085D-49C6-8442-F88CD48DA1FB}" destId="{F69351C0-3151-4438-9697-7D3B4483C488}" srcOrd="11" destOrd="0" parTransId="{F36B39CB-5F8F-431B-A3D9-B1FAA77B942A}" sibTransId="{6B292102-8DE2-4A82-A36F-CAD32DA32FFA}"/>
    <dgm:cxn modelId="{1C4FB0DD-DF35-449B-8EBF-1DBDB48A19A6}" type="presOf" srcId="{46C5DB4B-139D-4170-83ED-E529D0BA92E4}" destId="{97635F25-6B56-40DC-954B-D7CECA52091C}" srcOrd="0" destOrd="0" presId="urn:microsoft.com/office/officeart/2008/layout/LinedList"/>
    <dgm:cxn modelId="{37AF29E3-8243-40CD-98BB-F3DE9FC52BA3}" type="presOf" srcId="{647DE82F-744F-4ACC-AFB0-F7F8951CEB20}" destId="{90914D90-8F8C-4BF5-8EB2-7F787DD57A6B}" srcOrd="0" destOrd="0" presId="urn:microsoft.com/office/officeart/2008/layout/LinedList"/>
    <dgm:cxn modelId="{BD2622EB-2446-4F11-9138-8222ED702968}" srcId="{3F83D7ED-085D-49C6-8442-F88CD48DA1FB}" destId="{BBEA917B-2B04-46B2-A918-CCB74AC70491}" srcOrd="4" destOrd="0" parTransId="{DB945044-AAF2-4DE3-B88C-FCF80C64C34B}" sibTransId="{EAAFE8E9-C1B0-4271-A41F-6DABA67A6EB2}"/>
    <dgm:cxn modelId="{0CB0FD58-8FEB-4EBD-BDD2-EAF877234639}" type="presParOf" srcId="{89BA5594-E66B-4D60-8907-9D5CB820DE30}" destId="{39DC6C46-1734-4AB5-B6CB-5758C14CB4FB}" srcOrd="0" destOrd="0" presId="urn:microsoft.com/office/officeart/2008/layout/LinedList"/>
    <dgm:cxn modelId="{45A58050-7EDE-4CFC-8A8C-A930AE888243}" type="presParOf" srcId="{89BA5594-E66B-4D60-8907-9D5CB820DE30}" destId="{37E419D9-AFDA-48FC-9AAE-EB18E371B15E}" srcOrd="1" destOrd="0" presId="urn:microsoft.com/office/officeart/2008/layout/LinedList"/>
    <dgm:cxn modelId="{42852F8C-1652-4256-B23B-29F987FD75EE}" type="presParOf" srcId="{37E419D9-AFDA-48FC-9AAE-EB18E371B15E}" destId="{0170F79C-B670-4C24-B024-ADA2AF2C6277}" srcOrd="0" destOrd="0" presId="urn:microsoft.com/office/officeart/2008/layout/LinedList"/>
    <dgm:cxn modelId="{90ED9816-1006-4A23-A425-4AC8AA1A8178}" type="presParOf" srcId="{37E419D9-AFDA-48FC-9AAE-EB18E371B15E}" destId="{7C1CE323-2437-4DD5-91D0-25940E3917E1}" srcOrd="1" destOrd="0" presId="urn:microsoft.com/office/officeart/2008/layout/LinedList"/>
    <dgm:cxn modelId="{BDCEC257-8ABC-4CE7-8393-DFCF3ACF8F38}" type="presParOf" srcId="{89BA5594-E66B-4D60-8907-9D5CB820DE30}" destId="{CB3E80E4-1551-4A4D-AF32-5AA162001306}" srcOrd="2" destOrd="0" presId="urn:microsoft.com/office/officeart/2008/layout/LinedList"/>
    <dgm:cxn modelId="{4089AA5E-84C2-4379-A2E5-FE54A953A78F}" type="presParOf" srcId="{89BA5594-E66B-4D60-8907-9D5CB820DE30}" destId="{6AEBB397-9924-4C01-9D27-DF743F7B9C92}" srcOrd="3" destOrd="0" presId="urn:microsoft.com/office/officeart/2008/layout/LinedList"/>
    <dgm:cxn modelId="{CECB55C2-6E42-4A83-A465-079A9B55D69C}" type="presParOf" srcId="{6AEBB397-9924-4C01-9D27-DF743F7B9C92}" destId="{3F01FE83-5883-4822-A593-2F2BECDD1AA7}" srcOrd="0" destOrd="0" presId="urn:microsoft.com/office/officeart/2008/layout/LinedList"/>
    <dgm:cxn modelId="{6CB34052-1D97-49C5-864B-75C87658D64B}" type="presParOf" srcId="{6AEBB397-9924-4C01-9D27-DF743F7B9C92}" destId="{96765D27-3A09-4182-B319-5EC3E626C3EB}" srcOrd="1" destOrd="0" presId="urn:microsoft.com/office/officeart/2008/layout/LinedList"/>
    <dgm:cxn modelId="{67274E25-87E3-415E-AF3D-26D8F9702403}" type="presParOf" srcId="{89BA5594-E66B-4D60-8907-9D5CB820DE30}" destId="{66C9E164-7CC2-4D51-8FE9-F03FF40F2463}" srcOrd="4" destOrd="0" presId="urn:microsoft.com/office/officeart/2008/layout/LinedList"/>
    <dgm:cxn modelId="{CA22E007-430E-42BB-900D-A5DF05BB2001}" type="presParOf" srcId="{89BA5594-E66B-4D60-8907-9D5CB820DE30}" destId="{E22789CA-705A-402E-A388-01E8F5B5C37A}" srcOrd="5" destOrd="0" presId="urn:microsoft.com/office/officeart/2008/layout/LinedList"/>
    <dgm:cxn modelId="{9A2C5847-7504-462F-B531-453AF54ABB60}" type="presParOf" srcId="{E22789CA-705A-402E-A388-01E8F5B5C37A}" destId="{D4930D46-7D3A-4BC0-A334-856BD60D9B60}" srcOrd="0" destOrd="0" presId="urn:microsoft.com/office/officeart/2008/layout/LinedList"/>
    <dgm:cxn modelId="{8C04F396-42C2-4C43-B74F-5F7DBA1F9857}" type="presParOf" srcId="{E22789CA-705A-402E-A388-01E8F5B5C37A}" destId="{B15DD252-EBFA-4811-AF1B-1D86C781BB58}" srcOrd="1" destOrd="0" presId="urn:microsoft.com/office/officeart/2008/layout/LinedList"/>
    <dgm:cxn modelId="{58D12324-D5D8-46C2-896C-1DA630E90325}" type="presParOf" srcId="{89BA5594-E66B-4D60-8907-9D5CB820DE30}" destId="{EB9063B9-15DC-4519-924E-2352DA653FFC}" srcOrd="6" destOrd="0" presId="urn:microsoft.com/office/officeart/2008/layout/LinedList"/>
    <dgm:cxn modelId="{3F9EF949-EF50-435F-B341-F5AAB18AB869}" type="presParOf" srcId="{89BA5594-E66B-4D60-8907-9D5CB820DE30}" destId="{483C79FB-BE29-4C0C-AA1C-39D4F2B4A1A4}" srcOrd="7" destOrd="0" presId="urn:microsoft.com/office/officeart/2008/layout/LinedList"/>
    <dgm:cxn modelId="{20C2E5F3-85E3-41D7-9DE7-080DBF972A5E}" type="presParOf" srcId="{483C79FB-BE29-4C0C-AA1C-39D4F2B4A1A4}" destId="{F075B117-9CC0-45AE-A1F5-C0E44F08F943}" srcOrd="0" destOrd="0" presId="urn:microsoft.com/office/officeart/2008/layout/LinedList"/>
    <dgm:cxn modelId="{F47871AE-2078-4B28-B7F6-629C08BA653B}" type="presParOf" srcId="{483C79FB-BE29-4C0C-AA1C-39D4F2B4A1A4}" destId="{3D6A418E-AC4F-4D28-9F4C-6DD9C98BA736}" srcOrd="1" destOrd="0" presId="urn:microsoft.com/office/officeart/2008/layout/LinedList"/>
    <dgm:cxn modelId="{10EE13EF-FAE8-46EA-91BA-DE6A7B0FE158}" type="presParOf" srcId="{89BA5594-E66B-4D60-8907-9D5CB820DE30}" destId="{A6710EB9-BBF0-4A2D-A79B-4EF54C238390}" srcOrd="8" destOrd="0" presId="urn:microsoft.com/office/officeart/2008/layout/LinedList"/>
    <dgm:cxn modelId="{B4AC045D-0FEC-413D-B23F-C4312BF7BE39}" type="presParOf" srcId="{89BA5594-E66B-4D60-8907-9D5CB820DE30}" destId="{E9653BE7-86B2-4A48-8AF1-45EF25F12725}" srcOrd="9" destOrd="0" presId="urn:microsoft.com/office/officeart/2008/layout/LinedList"/>
    <dgm:cxn modelId="{9D163950-764A-40A0-AC26-1B1B6DEB8BA1}" type="presParOf" srcId="{E9653BE7-86B2-4A48-8AF1-45EF25F12725}" destId="{E5256144-19FB-4E22-AACD-33B404D6CF62}" srcOrd="0" destOrd="0" presId="urn:microsoft.com/office/officeart/2008/layout/LinedList"/>
    <dgm:cxn modelId="{3E143985-7394-49EF-980D-E43067349A24}" type="presParOf" srcId="{E9653BE7-86B2-4A48-8AF1-45EF25F12725}" destId="{EC5823FD-840A-4F65-95A9-F2CB138E9627}" srcOrd="1" destOrd="0" presId="urn:microsoft.com/office/officeart/2008/layout/LinedList"/>
    <dgm:cxn modelId="{5CD5EB8E-EF2A-4913-9D00-81B852920026}" type="presParOf" srcId="{89BA5594-E66B-4D60-8907-9D5CB820DE30}" destId="{7B101711-4A4E-4F42-A9AF-16BF831772D7}" srcOrd="10" destOrd="0" presId="urn:microsoft.com/office/officeart/2008/layout/LinedList"/>
    <dgm:cxn modelId="{8726CE34-6FB8-43EA-ABFA-6D43FD01F6C7}" type="presParOf" srcId="{89BA5594-E66B-4D60-8907-9D5CB820DE30}" destId="{45E82DCD-8C52-4DB0-8146-C3A516A7BB50}" srcOrd="11" destOrd="0" presId="urn:microsoft.com/office/officeart/2008/layout/LinedList"/>
    <dgm:cxn modelId="{7BDE6E73-0329-415D-B024-FC35F812DF0C}" type="presParOf" srcId="{45E82DCD-8C52-4DB0-8146-C3A516A7BB50}" destId="{97635F25-6B56-40DC-954B-D7CECA52091C}" srcOrd="0" destOrd="0" presId="urn:microsoft.com/office/officeart/2008/layout/LinedList"/>
    <dgm:cxn modelId="{08093CA7-57DE-41E8-AD4B-C27F7AF6E8FC}" type="presParOf" srcId="{45E82DCD-8C52-4DB0-8146-C3A516A7BB50}" destId="{F7BF6638-700B-48E9-BA45-EA2A9C7948AB}" srcOrd="1" destOrd="0" presId="urn:microsoft.com/office/officeart/2008/layout/LinedList"/>
    <dgm:cxn modelId="{7A81D658-8BC6-415B-9871-960973955039}" type="presParOf" srcId="{89BA5594-E66B-4D60-8907-9D5CB820DE30}" destId="{A2E7A01E-8F59-4BDF-A219-2EE0801BC5B5}" srcOrd="12" destOrd="0" presId="urn:microsoft.com/office/officeart/2008/layout/LinedList"/>
    <dgm:cxn modelId="{B1CB74A9-998C-45D4-8F00-0DECFD1C8933}" type="presParOf" srcId="{89BA5594-E66B-4D60-8907-9D5CB820DE30}" destId="{673789BF-E1BA-4915-BE8C-BB99DAFB5FDD}" srcOrd="13" destOrd="0" presId="urn:microsoft.com/office/officeart/2008/layout/LinedList"/>
    <dgm:cxn modelId="{8B3000D2-3382-4545-AC59-6FED1EA244DC}" type="presParOf" srcId="{673789BF-E1BA-4915-BE8C-BB99DAFB5FDD}" destId="{47951524-E7AA-4C8C-9FD5-900227AEC8BD}" srcOrd="0" destOrd="0" presId="urn:microsoft.com/office/officeart/2008/layout/LinedList"/>
    <dgm:cxn modelId="{B1F5506A-4171-46B3-9354-F3EF90BBB801}" type="presParOf" srcId="{673789BF-E1BA-4915-BE8C-BB99DAFB5FDD}" destId="{51472F37-B682-47C2-906C-10D1B7797B05}" srcOrd="1" destOrd="0" presId="urn:microsoft.com/office/officeart/2008/layout/LinedList"/>
    <dgm:cxn modelId="{5746678B-33F8-413E-B9ED-64F546A3D563}" type="presParOf" srcId="{89BA5594-E66B-4D60-8907-9D5CB820DE30}" destId="{CBE88AB3-3E1E-4D7B-881D-B48DF721CFDC}" srcOrd="14" destOrd="0" presId="urn:microsoft.com/office/officeart/2008/layout/LinedList"/>
    <dgm:cxn modelId="{5473DF2B-8F2E-479F-856A-455178162F8D}" type="presParOf" srcId="{89BA5594-E66B-4D60-8907-9D5CB820DE30}" destId="{D5912E62-5B12-41D9-A0A9-2A56CF3FC318}" srcOrd="15" destOrd="0" presId="urn:microsoft.com/office/officeart/2008/layout/LinedList"/>
    <dgm:cxn modelId="{FF106655-4454-425C-A55A-FF06933D1D34}" type="presParOf" srcId="{D5912E62-5B12-41D9-A0A9-2A56CF3FC318}" destId="{5DA30696-217B-4F36-A808-CF908511960D}" srcOrd="0" destOrd="0" presId="urn:microsoft.com/office/officeart/2008/layout/LinedList"/>
    <dgm:cxn modelId="{58E083EB-5C05-4C02-8E89-51F8B7FEDA88}" type="presParOf" srcId="{D5912E62-5B12-41D9-A0A9-2A56CF3FC318}" destId="{DCC1D611-CC69-40A3-943B-4FBB0EC34DDB}" srcOrd="1" destOrd="0" presId="urn:microsoft.com/office/officeart/2008/layout/LinedList"/>
    <dgm:cxn modelId="{2B43A7E8-BF4E-4975-ADFB-64344F134638}" type="presParOf" srcId="{89BA5594-E66B-4D60-8907-9D5CB820DE30}" destId="{A09B2453-7F76-4516-A9C4-C60335AD644E}" srcOrd="16" destOrd="0" presId="urn:microsoft.com/office/officeart/2008/layout/LinedList"/>
    <dgm:cxn modelId="{0C0AC21D-E221-4156-A4A8-86E62ABDD961}" type="presParOf" srcId="{89BA5594-E66B-4D60-8907-9D5CB820DE30}" destId="{548DBC3A-2AC1-48F5-B0CE-1BC93703CE16}" srcOrd="17" destOrd="0" presId="urn:microsoft.com/office/officeart/2008/layout/LinedList"/>
    <dgm:cxn modelId="{F422D71A-9A82-49D2-82B9-8BCB2D8ED57B}" type="presParOf" srcId="{548DBC3A-2AC1-48F5-B0CE-1BC93703CE16}" destId="{A620579C-0807-4505-82FE-4A74F5C5E9AB}" srcOrd="0" destOrd="0" presId="urn:microsoft.com/office/officeart/2008/layout/LinedList"/>
    <dgm:cxn modelId="{ABCD33B8-925A-479F-A9DD-6F147E5B1640}" type="presParOf" srcId="{548DBC3A-2AC1-48F5-B0CE-1BC93703CE16}" destId="{2929EBB6-A687-4757-8A3A-FADD65F42DDA}" srcOrd="1" destOrd="0" presId="urn:microsoft.com/office/officeart/2008/layout/LinedList"/>
    <dgm:cxn modelId="{902A7B6F-D88D-477F-8D2F-9D1E6044E24C}" type="presParOf" srcId="{89BA5594-E66B-4D60-8907-9D5CB820DE30}" destId="{73AC3086-85B5-4097-8208-FB38CC6C4E70}" srcOrd="18" destOrd="0" presId="urn:microsoft.com/office/officeart/2008/layout/LinedList"/>
    <dgm:cxn modelId="{068B827E-62E0-45C2-A4FF-552C44BBC9BA}" type="presParOf" srcId="{89BA5594-E66B-4D60-8907-9D5CB820DE30}" destId="{9EC8F1FD-D0DE-40E4-A3D9-F2BBC0168D72}" srcOrd="19" destOrd="0" presId="urn:microsoft.com/office/officeart/2008/layout/LinedList"/>
    <dgm:cxn modelId="{CCA08960-D8F5-46BD-ABF6-2428DD65FA8E}" type="presParOf" srcId="{9EC8F1FD-D0DE-40E4-A3D9-F2BBC0168D72}" destId="{90914D90-8F8C-4BF5-8EB2-7F787DD57A6B}" srcOrd="0" destOrd="0" presId="urn:microsoft.com/office/officeart/2008/layout/LinedList"/>
    <dgm:cxn modelId="{CF884EA0-7FFB-43E1-838B-C2393033685D}" type="presParOf" srcId="{9EC8F1FD-D0DE-40E4-A3D9-F2BBC0168D72}" destId="{4112CEC8-83CA-4B85-886E-EA654FD309A7}" srcOrd="1" destOrd="0" presId="urn:microsoft.com/office/officeart/2008/layout/LinedList"/>
    <dgm:cxn modelId="{C70D3C39-4651-4B00-BE42-594D62556191}" type="presParOf" srcId="{89BA5594-E66B-4D60-8907-9D5CB820DE30}" destId="{B8C33094-EA95-4D76-A4D3-F38AE211C27C}" srcOrd="20" destOrd="0" presId="urn:microsoft.com/office/officeart/2008/layout/LinedList"/>
    <dgm:cxn modelId="{742690A2-4E8E-4CC0-878C-6DC8206DAEA4}" type="presParOf" srcId="{89BA5594-E66B-4D60-8907-9D5CB820DE30}" destId="{EE783BD2-0C78-4C10-84AE-F98573A3EE38}" srcOrd="21" destOrd="0" presId="urn:microsoft.com/office/officeart/2008/layout/LinedList"/>
    <dgm:cxn modelId="{7ABC247F-38A1-46EA-9DD2-FA838C9ADAA9}" type="presParOf" srcId="{EE783BD2-0C78-4C10-84AE-F98573A3EE38}" destId="{10E119E4-9AF1-4B87-8C4D-A3314761BF25}" srcOrd="0" destOrd="0" presId="urn:microsoft.com/office/officeart/2008/layout/LinedList"/>
    <dgm:cxn modelId="{3E134886-EE53-4030-A08C-93225019A703}" type="presParOf" srcId="{EE783BD2-0C78-4C10-84AE-F98573A3EE38}" destId="{296F5FD2-AF7A-40A5-B037-62903F99615D}" srcOrd="1" destOrd="0" presId="urn:microsoft.com/office/officeart/2008/layout/LinedList"/>
    <dgm:cxn modelId="{7B0C721C-060A-454E-A959-B708AA841CE0}" type="presParOf" srcId="{89BA5594-E66B-4D60-8907-9D5CB820DE30}" destId="{AD12A33C-5EE0-43F7-969F-4315D074C619}" srcOrd="22" destOrd="0" presId="urn:microsoft.com/office/officeart/2008/layout/LinedList"/>
    <dgm:cxn modelId="{27824746-B9FC-4A7E-BD0C-FF14969D9145}" type="presParOf" srcId="{89BA5594-E66B-4D60-8907-9D5CB820DE30}" destId="{BEB0193A-81EA-4E9F-8948-6F4E0C3096A2}" srcOrd="23" destOrd="0" presId="urn:microsoft.com/office/officeart/2008/layout/LinedList"/>
    <dgm:cxn modelId="{71A3D33B-F813-4D25-9E94-8BB14A68E728}" type="presParOf" srcId="{BEB0193A-81EA-4E9F-8948-6F4E0C3096A2}" destId="{7547DE92-5780-45DD-A9FB-6A5366F84B99}" srcOrd="0" destOrd="0" presId="urn:microsoft.com/office/officeart/2008/layout/LinedList"/>
    <dgm:cxn modelId="{F4A35402-2AF0-4ED0-8F79-19A743BF87BC}" type="presParOf" srcId="{BEB0193A-81EA-4E9F-8948-6F4E0C3096A2}" destId="{67D4B5C1-1BFE-4766-BAF1-76934D289D87}" srcOrd="1" destOrd="0" presId="urn:microsoft.com/office/officeart/2008/layout/LinedList"/>
    <dgm:cxn modelId="{03129F54-6C36-4702-995C-75370A8D1607}" type="presParOf" srcId="{89BA5594-E66B-4D60-8907-9D5CB820DE30}" destId="{B835298D-3962-4849-A280-7EBD627AA34E}" srcOrd="24" destOrd="0" presId="urn:microsoft.com/office/officeart/2008/layout/LinedList"/>
    <dgm:cxn modelId="{AAB25DEA-EF2A-4C13-9A31-337A9B2592CC}" type="presParOf" srcId="{89BA5594-E66B-4D60-8907-9D5CB820DE30}" destId="{0DAB6FF8-8833-4EB2-81F5-2A5C5BF43549}" srcOrd="25" destOrd="0" presId="urn:microsoft.com/office/officeart/2008/layout/LinedList"/>
    <dgm:cxn modelId="{389EC5ED-2742-4070-BDCE-7A177D4AE6A7}" type="presParOf" srcId="{0DAB6FF8-8833-4EB2-81F5-2A5C5BF43549}" destId="{6436AB66-6676-4CA0-8C86-F45316DB2C79}" srcOrd="0" destOrd="0" presId="urn:microsoft.com/office/officeart/2008/layout/LinedList"/>
    <dgm:cxn modelId="{BA6902B3-3EEF-4389-87CA-1DBE517F3505}" type="presParOf" srcId="{0DAB6FF8-8833-4EB2-81F5-2A5C5BF43549}" destId="{EECB8D76-081D-484A-BDF0-4F686CEC2597}" srcOrd="1" destOrd="0" presId="urn:microsoft.com/office/officeart/2008/layout/LinedList"/>
    <dgm:cxn modelId="{F83A18E5-44D8-4A97-8E1B-40DABA51A643}" type="presParOf" srcId="{89BA5594-E66B-4D60-8907-9D5CB820DE30}" destId="{A30C17EE-3D8B-4B1E-8159-C5215C3A6ED8}" srcOrd="26" destOrd="0" presId="urn:microsoft.com/office/officeart/2008/layout/LinedList"/>
    <dgm:cxn modelId="{911E2B05-3018-459F-B9D0-5766A03CFC47}" type="presParOf" srcId="{89BA5594-E66B-4D60-8907-9D5CB820DE30}" destId="{54B1CEFD-C04B-4AB8-AEAC-A7DD2B15B676}" srcOrd="27" destOrd="0" presId="urn:microsoft.com/office/officeart/2008/layout/LinedList"/>
    <dgm:cxn modelId="{263644E7-0E13-4615-8199-314A329CA2B8}" type="presParOf" srcId="{54B1CEFD-C04B-4AB8-AEAC-A7DD2B15B676}" destId="{1EF656E4-8A43-473B-BF5E-1AA3D8A0BCA8}" srcOrd="0" destOrd="0" presId="urn:microsoft.com/office/officeart/2008/layout/LinedList"/>
    <dgm:cxn modelId="{298A2A8F-6A9C-4998-9004-1DA3CDC34331}" type="presParOf" srcId="{54B1CEFD-C04B-4AB8-AEAC-A7DD2B15B676}" destId="{83EC0C01-0FC0-402C-97CD-ED408C5777FA}" srcOrd="1" destOrd="0" presId="urn:microsoft.com/office/officeart/2008/layout/LinedList"/>
    <dgm:cxn modelId="{D9396C37-1CC0-4E07-B7DF-48914C2A4EB4}" type="presParOf" srcId="{89BA5594-E66B-4D60-8907-9D5CB820DE30}" destId="{514D5425-310A-4362-83FD-7E836E5C552A}" srcOrd="28" destOrd="0" presId="urn:microsoft.com/office/officeart/2008/layout/LinedList"/>
    <dgm:cxn modelId="{745F123B-D3F5-497E-81BE-25F494FB948A}" type="presParOf" srcId="{89BA5594-E66B-4D60-8907-9D5CB820DE30}" destId="{C6FB3B1B-F03C-496F-B487-5F41B171C3C7}" srcOrd="29" destOrd="0" presId="urn:microsoft.com/office/officeart/2008/layout/LinedList"/>
    <dgm:cxn modelId="{0674C1C7-9DC2-469C-866E-ECDA1BFBB2FD}" type="presParOf" srcId="{C6FB3B1B-F03C-496F-B487-5F41B171C3C7}" destId="{CF686210-3D8E-4B6E-80C9-F17D248B5821}" srcOrd="0" destOrd="0" presId="urn:microsoft.com/office/officeart/2008/layout/LinedList"/>
    <dgm:cxn modelId="{451BF4A2-995F-403C-A97A-216C2DDCA1AE}" type="presParOf" srcId="{C6FB3B1B-F03C-496F-B487-5F41B171C3C7}" destId="{0245DAAD-9E6B-4060-9FDD-C6849C81A804}" srcOrd="1" destOrd="0" presId="urn:microsoft.com/office/officeart/2008/layout/LinedList"/>
    <dgm:cxn modelId="{7F3A08E1-48EB-40AA-9DDC-7070CDAFA34C}" type="presParOf" srcId="{89BA5594-E66B-4D60-8907-9D5CB820DE30}" destId="{3B225269-3A97-4718-B0B3-8AC734DC592A}" srcOrd="30" destOrd="0" presId="urn:microsoft.com/office/officeart/2008/layout/LinedList"/>
    <dgm:cxn modelId="{F915D319-0FE7-4AE4-B192-37B56EF84F9D}" type="presParOf" srcId="{89BA5594-E66B-4D60-8907-9D5CB820DE30}" destId="{6ED2C981-BDEF-4C3A-A604-7742404B608F}" srcOrd="31" destOrd="0" presId="urn:microsoft.com/office/officeart/2008/layout/LinedList"/>
    <dgm:cxn modelId="{554333F7-0A5F-476A-8ECE-01492EB63F3C}" type="presParOf" srcId="{6ED2C981-BDEF-4C3A-A604-7742404B608F}" destId="{ADF746B0-D2DA-4059-8BC9-B613BBF71269}" srcOrd="0" destOrd="0" presId="urn:microsoft.com/office/officeart/2008/layout/LinedList"/>
    <dgm:cxn modelId="{01C0634F-9611-4D61-9F2B-D35BA35C9563}" type="presParOf" srcId="{6ED2C981-BDEF-4C3A-A604-7742404B608F}" destId="{92CE238E-43C9-4AC8-B8A7-DCBA6099430D}" srcOrd="1" destOrd="0" presId="urn:microsoft.com/office/officeart/2008/layout/LinedList"/>
    <dgm:cxn modelId="{A2FE2E6A-DD5C-4BB2-9185-5111E4F2AC5A}" type="presParOf" srcId="{89BA5594-E66B-4D60-8907-9D5CB820DE30}" destId="{D8CE7B5D-4689-4172-A0FB-92016B9B73EA}" srcOrd="32" destOrd="0" presId="urn:microsoft.com/office/officeart/2008/layout/LinedList"/>
    <dgm:cxn modelId="{CB9B3DB4-03CE-4BB2-B08F-689C09A47283}" type="presParOf" srcId="{89BA5594-E66B-4D60-8907-9D5CB820DE30}" destId="{8B0E9DD9-8106-4EAE-ABE2-2D4C046F1115}" srcOrd="33" destOrd="0" presId="urn:microsoft.com/office/officeart/2008/layout/LinedList"/>
    <dgm:cxn modelId="{82D21091-632F-4328-854D-54DB2E2F5BF2}" type="presParOf" srcId="{8B0E9DD9-8106-4EAE-ABE2-2D4C046F1115}" destId="{1AEA5B60-034D-4373-9B66-D608705DFBE3}" srcOrd="0" destOrd="0" presId="urn:microsoft.com/office/officeart/2008/layout/LinedList"/>
    <dgm:cxn modelId="{8E05F02C-4AD3-4807-9EAA-17868D4A29CF}" type="presParOf" srcId="{8B0E9DD9-8106-4EAE-ABE2-2D4C046F1115}" destId="{09242414-B89A-44BA-BB65-7C728D6BFC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FDDB30-D74E-4AC0-9ECB-9AE73E58984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1109F3-AB93-4D4A-898D-30228633B282}">
      <dgm:prSet/>
      <dgm:spPr/>
      <dgm:t>
        <a:bodyPr/>
        <a:lstStyle/>
        <a:p>
          <a:r>
            <a:rPr lang="en-US"/>
            <a:t>@Override</a:t>
          </a:r>
        </a:p>
      </dgm:t>
    </dgm:pt>
    <dgm:pt modelId="{9F5315B6-BB24-4970-A639-7BEA767D848F}" type="parTrans" cxnId="{A9306632-EA22-4385-92FF-599BFF790745}">
      <dgm:prSet/>
      <dgm:spPr/>
      <dgm:t>
        <a:bodyPr/>
        <a:lstStyle/>
        <a:p>
          <a:endParaRPr lang="en-US"/>
        </a:p>
      </dgm:t>
    </dgm:pt>
    <dgm:pt modelId="{D79D62E2-551E-40AE-9C88-06C5F2DC2F7E}" type="sibTrans" cxnId="{A9306632-EA22-4385-92FF-599BFF790745}">
      <dgm:prSet/>
      <dgm:spPr/>
      <dgm:t>
        <a:bodyPr/>
        <a:lstStyle/>
        <a:p>
          <a:endParaRPr lang="en-US"/>
        </a:p>
      </dgm:t>
    </dgm:pt>
    <dgm:pt modelId="{CF79F6B8-4F2A-4B25-8AF3-A370E9985C55}">
      <dgm:prSet/>
      <dgm:spPr/>
      <dgm:t>
        <a:bodyPr/>
        <a:lstStyle/>
        <a:p>
          <a:r>
            <a:rPr lang="en-US"/>
            <a:t>public void run() {</a:t>
          </a:r>
        </a:p>
      </dgm:t>
    </dgm:pt>
    <dgm:pt modelId="{270C099E-12D0-4232-8398-93220E5287C3}" type="parTrans" cxnId="{4895086B-DC46-460B-83C0-7289507B2CAA}">
      <dgm:prSet/>
      <dgm:spPr/>
      <dgm:t>
        <a:bodyPr/>
        <a:lstStyle/>
        <a:p>
          <a:endParaRPr lang="en-US"/>
        </a:p>
      </dgm:t>
    </dgm:pt>
    <dgm:pt modelId="{4863C499-9831-4B32-AC36-94E0ACC81C21}" type="sibTrans" cxnId="{4895086B-DC46-460B-83C0-7289507B2CAA}">
      <dgm:prSet/>
      <dgm:spPr/>
      <dgm:t>
        <a:bodyPr/>
        <a:lstStyle/>
        <a:p>
          <a:endParaRPr lang="en-US"/>
        </a:p>
      </dgm:t>
    </dgm:pt>
    <dgm:pt modelId="{1E88A3A5-B9FA-4A1D-8D8E-1BDCAD22CA6E}">
      <dgm:prSet/>
      <dgm:spPr/>
      <dgm:t>
        <a:bodyPr/>
        <a:lstStyle/>
        <a:p>
          <a:r>
            <a:rPr lang="en-US"/>
            <a:t>userName = editTextUserName.getText().toString().trim();</a:t>
          </a:r>
        </a:p>
      </dgm:t>
    </dgm:pt>
    <dgm:pt modelId="{5992FA1A-F5D5-48D2-946C-3C3281FA9F8F}" type="parTrans" cxnId="{84EBD52C-C523-45D5-AFD3-A5EC114353FB}">
      <dgm:prSet/>
      <dgm:spPr/>
      <dgm:t>
        <a:bodyPr/>
        <a:lstStyle/>
        <a:p>
          <a:endParaRPr lang="en-US"/>
        </a:p>
      </dgm:t>
    </dgm:pt>
    <dgm:pt modelId="{F4C40067-5E6C-429B-A4A8-3FB71E1D7EEC}" type="sibTrans" cxnId="{84EBD52C-C523-45D5-AFD3-A5EC114353FB}">
      <dgm:prSet/>
      <dgm:spPr/>
      <dgm:t>
        <a:bodyPr/>
        <a:lstStyle/>
        <a:p>
          <a:endParaRPr lang="en-US"/>
        </a:p>
      </dgm:t>
    </dgm:pt>
    <dgm:pt modelId="{C0E3B98B-B14D-4290-8896-58682DEDF761}">
      <dgm:prSet/>
      <dgm:spPr/>
      <dgm:t>
        <a:bodyPr/>
        <a:lstStyle/>
        <a:p>
          <a:r>
            <a:rPr lang="en-US"/>
            <a:t>password = editTextPassword.getText().toString().trim();</a:t>
          </a:r>
        </a:p>
      </dgm:t>
    </dgm:pt>
    <dgm:pt modelId="{09155F7E-8EC1-4EE7-A639-448D6449E7E2}" type="parTrans" cxnId="{A73A4202-3C43-471F-9D40-C148AE62B418}">
      <dgm:prSet/>
      <dgm:spPr/>
      <dgm:t>
        <a:bodyPr/>
        <a:lstStyle/>
        <a:p>
          <a:endParaRPr lang="en-US"/>
        </a:p>
      </dgm:t>
    </dgm:pt>
    <dgm:pt modelId="{00B4CA20-31FC-4734-AA21-1895BFE9BC68}" type="sibTrans" cxnId="{A73A4202-3C43-471F-9D40-C148AE62B418}">
      <dgm:prSet/>
      <dgm:spPr/>
      <dgm:t>
        <a:bodyPr/>
        <a:lstStyle/>
        <a:p>
          <a:endParaRPr lang="en-US"/>
        </a:p>
      </dgm:t>
    </dgm:pt>
    <dgm:pt modelId="{5FE4AE2F-BFB2-4E49-AD68-CD8C14E6F1F6}">
      <dgm:prSet/>
      <dgm:spPr/>
      <dgm:t>
        <a:bodyPr/>
        <a:lstStyle/>
        <a:p>
          <a:r>
            <a:rPr lang="en-US"/>
            <a:t>phoneNum = editTextPhoneNum.getText().toString().trim();</a:t>
          </a:r>
        </a:p>
      </dgm:t>
    </dgm:pt>
    <dgm:pt modelId="{77949CC0-8E96-4B63-96EA-DDBCEBCB03C2}" type="parTrans" cxnId="{0482127B-DBDE-4062-AF7F-C8C1AB942BD9}">
      <dgm:prSet/>
      <dgm:spPr/>
      <dgm:t>
        <a:bodyPr/>
        <a:lstStyle/>
        <a:p>
          <a:endParaRPr lang="en-US"/>
        </a:p>
      </dgm:t>
    </dgm:pt>
    <dgm:pt modelId="{F82E4913-7EDB-4644-BB47-17C7EDB0209D}" type="sibTrans" cxnId="{0482127B-DBDE-4062-AF7F-C8C1AB942BD9}">
      <dgm:prSet/>
      <dgm:spPr/>
      <dgm:t>
        <a:bodyPr/>
        <a:lstStyle/>
        <a:p>
          <a:endParaRPr lang="en-US"/>
        </a:p>
      </dgm:t>
    </dgm:pt>
    <dgm:pt modelId="{11D17E03-A487-41BC-9147-BA28AB4F13FD}">
      <dgm:prSet/>
      <dgm:spPr/>
      <dgm:t>
        <a:bodyPr/>
        <a:lstStyle/>
        <a:p>
          <a:r>
            <a:rPr lang="en-US"/>
            <a:t>confirm = editConfirmPassword.getText().toString().trim();</a:t>
          </a:r>
        </a:p>
      </dgm:t>
    </dgm:pt>
    <dgm:pt modelId="{938E203E-4E69-4365-AF77-01F92DF2A2D4}" type="parTrans" cxnId="{E3D42EB8-E1CD-44E1-8F0A-B26FCE5191DF}">
      <dgm:prSet/>
      <dgm:spPr/>
      <dgm:t>
        <a:bodyPr/>
        <a:lstStyle/>
        <a:p>
          <a:endParaRPr lang="en-US"/>
        </a:p>
      </dgm:t>
    </dgm:pt>
    <dgm:pt modelId="{718B929F-5E47-498E-8D08-BCD3AB7EA95A}" type="sibTrans" cxnId="{E3D42EB8-E1CD-44E1-8F0A-B26FCE5191DF}">
      <dgm:prSet/>
      <dgm:spPr/>
      <dgm:t>
        <a:bodyPr/>
        <a:lstStyle/>
        <a:p>
          <a:endParaRPr lang="en-US"/>
        </a:p>
      </dgm:t>
    </dgm:pt>
    <dgm:pt modelId="{1432A9C7-6B40-402F-B6DF-5B5304C6A236}" type="pres">
      <dgm:prSet presAssocID="{93FDDB30-D74E-4AC0-9ECB-9AE73E589841}" presName="vert0" presStyleCnt="0">
        <dgm:presLayoutVars>
          <dgm:dir/>
          <dgm:animOne val="branch"/>
          <dgm:animLvl val="lvl"/>
        </dgm:presLayoutVars>
      </dgm:prSet>
      <dgm:spPr/>
    </dgm:pt>
    <dgm:pt modelId="{C6A162C0-5506-4A1B-9126-62F13E7B3817}" type="pres">
      <dgm:prSet presAssocID="{D91109F3-AB93-4D4A-898D-30228633B282}" presName="thickLine" presStyleLbl="alignNode1" presStyleIdx="0" presStyleCnt="6"/>
      <dgm:spPr/>
    </dgm:pt>
    <dgm:pt modelId="{3F3BAD1C-A4A0-4880-9703-18647179EE93}" type="pres">
      <dgm:prSet presAssocID="{D91109F3-AB93-4D4A-898D-30228633B282}" presName="horz1" presStyleCnt="0"/>
      <dgm:spPr/>
    </dgm:pt>
    <dgm:pt modelId="{EE9E70BC-FA0F-4F92-AC5A-F5335FB8B52B}" type="pres">
      <dgm:prSet presAssocID="{D91109F3-AB93-4D4A-898D-30228633B282}" presName="tx1" presStyleLbl="revTx" presStyleIdx="0" presStyleCnt="6"/>
      <dgm:spPr/>
    </dgm:pt>
    <dgm:pt modelId="{B44B4D3F-6ADE-4EA5-AF17-F97F38AAA673}" type="pres">
      <dgm:prSet presAssocID="{D91109F3-AB93-4D4A-898D-30228633B282}" presName="vert1" presStyleCnt="0"/>
      <dgm:spPr/>
    </dgm:pt>
    <dgm:pt modelId="{B9343A05-597A-4164-8673-19BA768F6F88}" type="pres">
      <dgm:prSet presAssocID="{CF79F6B8-4F2A-4B25-8AF3-A370E9985C55}" presName="thickLine" presStyleLbl="alignNode1" presStyleIdx="1" presStyleCnt="6"/>
      <dgm:spPr/>
    </dgm:pt>
    <dgm:pt modelId="{0BD8C3D9-8C52-499F-932A-9E056EEBDFDB}" type="pres">
      <dgm:prSet presAssocID="{CF79F6B8-4F2A-4B25-8AF3-A370E9985C55}" presName="horz1" presStyleCnt="0"/>
      <dgm:spPr/>
    </dgm:pt>
    <dgm:pt modelId="{48F2B9EB-18EA-4126-BF1B-CE827969E57F}" type="pres">
      <dgm:prSet presAssocID="{CF79F6B8-4F2A-4B25-8AF3-A370E9985C55}" presName="tx1" presStyleLbl="revTx" presStyleIdx="1" presStyleCnt="6"/>
      <dgm:spPr/>
    </dgm:pt>
    <dgm:pt modelId="{EAB6F714-7826-464B-AE57-227C2A329739}" type="pres">
      <dgm:prSet presAssocID="{CF79F6B8-4F2A-4B25-8AF3-A370E9985C55}" presName="vert1" presStyleCnt="0"/>
      <dgm:spPr/>
    </dgm:pt>
    <dgm:pt modelId="{ABE0C01D-2171-40C1-9725-3FD5EDC003E1}" type="pres">
      <dgm:prSet presAssocID="{1E88A3A5-B9FA-4A1D-8D8E-1BDCAD22CA6E}" presName="thickLine" presStyleLbl="alignNode1" presStyleIdx="2" presStyleCnt="6"/>
      <dgm:spPr/>
    </dgm:pt>
    <dgm:pt modelId="{3D92A286-8FEF-4B72-8A5A-41966802B32C}" type="pres">
      <dgm:prSet presAssocID="{1E88A3A5-B9FA-4A1D-8D8E-1BDCAD22CA6E}" presName="horz1" presStyleCnt="0"/>
      <dgm:spPr/>
    </dgm:pt>
    <dgm:pt modelId="{36F472FE-8C4E-480E-B318-C572CD56353C}" type="pres">
      <dgm:prSet presAssocID="{1E88A3A5-B9FA-4A1D-8D8E-1BDCAD22CA6E}" presName="tx1" presStyleLbl="revTx" presStyleIdx="2" presStyleCnt="6"/>
      <dgm:spPr/>
    </dgm:pt>
    <dgm:pt modelId="{51623E2F-6C43-43B0-9CA8-28BA09E822F2}" type="pres">
      <dgm:prSet presAssocID="{1E88A3A5-B9FA-4A1D-8D8E-1BDCAD22CA6E}" presName="vert1" presStyleCnt="0"/>
      <dgm:spPr/>
    </dgm:pt>
    <dgm:pt modelId="{3B1C2203-70C8-46CC-A205-5772AF411089}" type="pres">
      <dgm:prSet presAssocID="{C0E3B98B-B14D-4290-8896-58682DEDF761}" presName="thickLine" presStyleLbl="alignNode1" presStyleIdx="3" presStyleCnt="6"/>
      <dgm:spPr/>
    </dgm:pt>
    <dgm:pt modelId="{7DAB4B65-FE53-4AD2-941A-5B377175AC45}" type="pres">
      <dgm:prSet presAssocID="{C0E3B98B-B14D-4290-8896-58682DEDF761}" presName="horz1" presStyleCnt="0"/>
      <dgm:spPr/>
    </dgm:pt>
    <dgm:pt modelId="{AA6B12ED-32C1-4356-806A-2F5DC364020E}" type="pres">
      <dgm:prSet presAssocID="{C0E3B98B-B14D-4290-8896-58682DEDF761}" presName="tx1" presStyleLbl="revTx" presStyleIdx="3" presStyleCnt="6"/>
      <dgm:spPr/>
    </dgm:pt>
    <dgm:pt modelId="{D27E9795-925C-45BF-B47A-499E65B7BB33}" type="pres">
      <dgm:prSet presAssocID="{C0E3B98B-B14D-4290-8896-58682DEDF761}" presName="vert1" presStyleCnt="0"/>
      <dgm:spPr/>
    </dgm:pt>
    <dgm:pt modelId="{EC021192-67EF-4E4D-9E73-FB8F063EA870}" type="pres">
      <dgm:prSet presAssocID="{5FE4AE2F-BFB2-4E49-AD68-CD8C14E6F1F6}" presName="thickLine" presStyleLbl="alignNode1" presStyleIdx="4" presStyleCnt="6"/>
      <dgm:spPr/>
    </dgm:pt>
    <dgm:pt modelId="{892B13A2-A374-40D7-A3DF-11C43E5D5432}" type="pres">
      <dgm:prSet presAssocID="{5FE4AE2F-BFB2-4E49-AD68-CD8C14E6F1F6}" presName="horz1" presStyleCnt="0"/>
      <dgm:spPr/>
    </dgm:pt>
    <dgm:pt modelId="{B88CA2A0-05F3-42EA-91EA-FD8F759123A5}" type="pres">
      <dgm:prSet presAssocID="{5FE4AE2F-BFB2-4E49-AD68-CD8C14E6F1F6}" presName="tx1" presStyleLbl="revTx" presStyleIdx="4" presStyleCnt="6"/>
      <dgm:spPr/>
    </dgm:pt>
    <dgm:pt modelId="{1598146F-F552-4AA2-945D-06DA98E80E95}" type="pres">
      <dgm:prSet presAssocID="{5FE4AE2F-BFB2-4E49-AD68-CD8C14E6F1F6}" presName="vert1" presStyleCnt="0"/>
      <dgm:spPr/>
    </dgm:pt>
    <dgm:pt modelId="{8D4F990F-178A-456B-92E9-8394FE3AE193}" type="pres">
      <dgm:prSet presAssocID="{11D17E03-A487-41BC-9147-BA28AB4F13FD}" presName="thickLine" presStyleLbl="alignNode1" presStyleIdx="5" presStyleCnt="6"/>
      <dgm:spPr/>
    </dgm:pt>
    <dgm:pt modelId="{0ADEF473-8FA5-4567-A7A2-06E682D87BA4}" type="pres">
      <dgm:prSet presAssocID="{11D17E03-A487-41BC-9147-BA28AB4F13FD}" presName="horz1" presStyleCnt="0"/>
      <dgm:spPr/>
    </dgm:pt>
    <dgm:pt modelId="{469E8AF8-0B3D-49BF-A9EF-9A4A8AD96A81}" type="pres">
      <dgm:prSet presAssocID="{11D17E03-A487-41BC-9147-BA28AB4F13FD}" presName="tx1" presStyleLbl="revTx" presStyleIdx="5" presStyleCnt="6"/>
      <dgm:spPr/>
    </dgm:pt>
    <dgm:pt modelId="{38FC238D-4903-44FF-A777-CF111EAF12D7}" type="pres">
      <dgm:prSet presAssocID="{11D17E03-A487-41BC-9147-BA28AB4F13FD}" presName="vert1" presStyleCnt="0"/>
      <dgm:spPr/>
    </dgm:pt>
  </dgm:ptLst>
  <dgm:cxnLst>
    <dgm:cxn modelId="{A73A4202-3C43-471F-9D40-C148AE62B418}" srcId="{93FDDB30-D74E-4AC0-9ECB-9AE73E589841}" destId="{C0E3B98B-B14D-4290-8896-58682DEDF761}" srcOrd="3" destOrd="0" parTransId="{09155F7E-8EC1-4EE7-A639-448D6449E7E2}" sibTransId="{00B4CA20-31FC-4734-AA21-1895BFE9BC68}"/>
    <dgm:cxn modelId="{A180FA20-FD98-4240-A397-2184816D8FD1}" type="presOf" srcId="{93FDDB30-D74E-4AC0-9ECB-9AE73E589841}" destId="{1432A9C7-6B40-402F-B6DF-5B5304C6A236}" srcOrd="0" destOrd="0" presId="urn:microsoft.com/office/officeart/2008/layout/LinedList"/>
    <dgm:cxn modelId="{84EBD52C-C523-45D5-AFD3-A5EC114353FB}" srcId="{93FDDB30-D74E-4AC0-9ECB-9AE73E589841}" destId="{1E88A3A5-B9FA-4A1D-8D8E-1BDCAD22CA6E}" srcOrd="2" destOrd="0" parTransId="{5992FA1A-F5D5-48D2-946C-3C3281FA9F8F}" sibTransId="{F4C40067-5E6C-429B-A4A8-3FB71E1D7EEC}"/>
    <dgm:cxn modelId="{A9306632-EA22-4385-92FF-599BFF790745}" srcId="{93FDDB30-D74E-4AC0-9ECB-9AE73E589841}" destId="{D91109F3-AB93-4D4A-898D-30228633B282}" srcOrd="0" destOrd="0" parTransId="{9F5315B6-BB24-4970-A639-7BEA767D848F}" sibTransId="{D79D62E2-551E-40AE-9C88-06C5F2DC2F7E}"/>
    <dgm:cxn modelId="{78DB185E-3BFF-4C1E-88E6-8F43DB62E086}" type="presOf" srcId="{C0E3B98B-B14D-4290-8896-58682DEDF761}" destId="{AA6B12ED-32C1-4356-806A-2F5DC364020E}" srcOrd="0" destOrd="0" presId="urn:microsoft.com/office/officeart/2008/layout/LinedList"/>
    <dgm:cxn modelId="{7D2F0569-A352-4D0E-BD3F-17C82ED31400}" type="presOf" srcId="{D91109F3-AB93-4D4A-898D-30228633B282}" destId="{EE9E70BC-FA0F-4F92-AC5A-F5335FB8B52B}" srcOrd="0" destOrd="0" presId="urn:microsoft.com/office/officeart/2008/layout/LinedList"/>
    <dgm:cxn modelId="{4895086B-DC46-460B-83C0-7289507B2CAA}" srcId="{93FDDB30-D74E-4AC0-9ECB-9AE73E589841}" destId="{CF79F6B8-4F2A-4B25-8AF3-A370E9985C55}" srcOrd="1" destOrd="0" parTransId="{270C099E-12D0-4232-8398-93220E5287C3}" sibTransId="{4863C499-9831-4B32-AC36-94E0ACC81C21}"/>
    <dgm:cxn modelId="{0482127B-DBDE-4062-AF7F-C8C1AB942BD9}" srcId="{93FDDB30-D74E-4AC0-9ECB-9AE73E589841}" destId="{5FE4AE2F-BFB2-4E49-AD68-CD8C14E6F1F6}" srcOrd="4" destOrd="0" parTransId="{77949CC0-8E96-4B63-96EA-DDBCEBCB03C2}" sibTransId="{F82E4913-7EDB-4644-BB47-17C7EDB0209D}"/>
    <dgm:cxn modelId="{35EC4F99-6A4E-4D84-93CF-E452E9ADC585}" type="presOf" srcId="{5FE4AE2F-BFB2-4E49-AD68-CD8C14E6F1F6}" destId="{B88CA2A0-05F3-42EA-91EA-FD8F759123A5}" srcOrd="0" destOrd="0" presId="urn:microsoft.com/office/officeart/2008/layout/LinedList"/>
    <dgm:cxn modelId="{3172339D-EAB5-4661-BA9B-0A34CC4F6D55}" type="presOf" srcId="{1E88A3A5-B9FA-4A1D-8D8E-1BDCAD22CA6E}" destId="{36F472FE-8C4E-480E-B318-C572CD56353C}" srcOrd="0" destOrd="0" presId="urn:microsoft.com/office/officeart/2008/layout/LinedList"/>
    <dgm:cxn modelId="{E3D42EB8-E1CD-44E1-8F0A-B26FCE5191DF}" srcId="{93FDDB30-D74E-4AC0-9ECB-9AE73E589841}" destId="{11D17E03-A487-41BC-9147-BA28AB4F13FD}" srcOrd="5" destOrd="0" parTransId="{938E203E-4E69-4365-AF77-01F92DF2A2D4}" sibTransId="{718B929F-5E47-498E-8D08-BCD3AB7EA95A}"/>
    <dgm:cxn modelId="{349202C6-A7E9-41B2-89E7-40B9C1721F05}" type="presOf" srcId="{CF79F6B8-4F2A-4B25-8AF3-A370E9985C55}" destId="{48F2B9EB-18EA-4126-BF1B-CE827969E57F}" srcOrd="0" destOrd="0" presId="urn:microsoft.com/office/officeart/2008/layout/LinedList"/>
    <dgm:cxn modelId="{AB62BBFD-89FF-4A74-A70C-E1D77D5AC069}" type="presOf" srcId="{11D17E03-A487-41BC-9147-BA28AB4F13FD}" destId="{469E8AF8-0B3D-49BF-A9EF-9A4A8AD96A81}" srcOrd="0" destOrd="0" presId="urn:microsoft.com/office/officeart/2008/layout/LinedList"/>
    <dgm:cxn modelId="{4D9A00F7-17D9-43CD-8887-DC76DBC085F2}" type="presParOf" srcId="{1432A9C7-6B40-402F-B6DF-5B5304C6A236}" destId="{C6A162C0-5506-4A1B-9126-62F13E7B3817}" srcOrd="0" destOrd="0" presId="urn:microsoft.com/office/officeart/2008/layout/LinedList"/>
    <dgm:cxn modelId="{C0A84685-0D83-4B06-B596-571ABF12BFE0}" type="presParOf" srcId="{1432A9C7-6B40-402F-B6DF-5B5304C6A236}" destId="{3F3BAD1C-A4A0-4880-9703-18647179EE93}" srcOrd="1" destOrd="0" presId="urn:microsoft.com/office/officeart/2008/layout/LinedList"/>
    <dgm:cxn modelId="{33A3D7A1-CAD0-4198-BCD8-FB92771179C1}" type="presParOf" srcId="{3F3BAD1C-A4A0-4880-9703-18647179EE93}" destId="{EE9E70BC-FA0F-4F92-AC5A-F5335FB8B52B}" srcOrd="0" destOrd="0" presId="urn:microsoft.com/office/officeart/2008/layout/LinedList"/>
    <dgm:cxn modelId="{E7605EE9-AD19-4194-8969-E2761B6D8FE9}" type="presParOf" srcId="{3F3BAD1C-A4A0-4880-9703-18647179EE93}" destId="{B44B4D3F-6ADE-4EA5-AF17-F97F38AAA673}" srcOrd="1" destOrd="0" presId="urn:microsoft.com/office/officeart/2008/layout/LinedList"/>
    <dgm:cxn modelId="{188C692D-379B-4CAD-98E4-3348357FBD8B}" type="presParOf" srcId="{1432A9C7-6B40-402F-B6DF-5B5304C6A236}" destId="{B9343A05-597A-4164-8673-19BA768F6F88}" srcOrd="2" destOrd="0" presId="urn:microsoft.com/office/officeart/2008/layout/LinedList"/>
    <dgm:cxn modelId="{7D6DD5AA-FC63-4E40-B27B-7DE300DE36A1}" type="presParOf" srcId="{1432A9C7-6B40-402F-B6DF-5B5304C6A236}" destId="{0BD8C3D9-8C52-499F-932A-9E056EEBDFDB}" srcOrd="3" destOrd="0" presId="urn:microsoft.com/office/officeart/2008/layout/LinedList"/>
    <dgm:cxn modelId="{9CC44E00-7FFD-4571-BBCC-2D201885705E}" type="presParOf" srcId="{0BD8C3D9-8C52-499F-932A-9E056EEBDFDB}" destId="{48F2B9EB-18EA-4126-BF1B-CE827969E57F}" srcOrd="0" destOrd="0" presId="urn:microsoft.com/office/officeart/2008/layout/LinedList"/>
    <dgm:cxn modelId="{4EA9213D-74C3-4677-B90B-216AF3BBE98A}" type="presParOf" srcId="{0BD8C3D9-8C52-499F-932A-9E056EEBDFDB}" destId="{EAB6F714-7826-464B-AE57-227C2A329739}" srcOrd="1" destOrd="0" presId="urn:microsoft.com/office/officeart/2008/layout/LinedList"/>
    <dgm:cxn modelId="{1167226D-5910-4253-9281-1036B9AB6989}" type="presParOf" srcId="{1432A9C7-6B40-402F-B6DF-5B5304C6A236}" destId="{ABE0C01D-2171-40C1-9725-3FD5EDC003E1}" srcOrd="4" destOrd="0" presId="urn:microsoft.com/office/officeart/2008/layout/LinedList"/>
    <dgm:cxn modelId="{C1C45A20-A601-49B0-B62C-A501751E300D}" type="presParOf" srcId="{1432A9C7-6B40-402F-B6DF-5B5304C6A236}" destId="{3D92A286-8FEF-4B72-8A5A-41966802B32C}" srcOrd="5" destOrd="0" presId="urn:microsoft.com/office/officeart/2008/layout/LinedList"/>
    <dgm:cxn modelId="{CEF0DEA4-3DEC-4103-A52A-8CD26905B875}" type="presParOf" srcId="{3D92A286-8FEF-4B72-8A5A-41966802B32C}" destId="{36F472FE-8C4E-480E-B318-C572CD56353C}" srcOrd="0" destOrd="0" presId="urn:microsoft.com/office/officeart/2008/layout/LinedList"/>
    <dgm:cxn modelId="{44ECA26E-4C5C-4EC7-87B8-406D10CECF04}" type="presParOf" srcId="{3D92A286-8FEF-4B72-8A5A-41966802B32C}" destId="{51623E2F-6C43-43B0-9CA8-28BA09E822F2}" srcOrd="1" destOrd="0" presId="urn:microsoft.com/office/officeart/2008/layout/LinedList"/>
    <dgm:cxn modelId="{09FB2827-1239-4ED1-8DB3-09F675054FF2}" type="presParOf" srcId="{1432A9C7-6B40-402F-B6DF-5B5304C6A236}" destId="{3B1C2203-70C8-46CC-A205-5772AF411089}" srcOrd="6" destOrd="0" presId="urn:microsoft.com/office/officeart/2008/layout/LinedList"/>
    <dgm:cxn modelId="{58472707-899B-4815-99ED-D583CC16DC53}" type="presParOf" srcId="{1432A9C7-6B40-402F-B6DF-5B5304C6A236}" destId="{7DAB4B65-FE53-4AD2-941A-5B377175AC45}" srcOrd="7" destOrd="0" presId="urn:microsoft.com/office/officeart/2008/layout/LinedList"/>
    <dgm:cxn modelId="{62048CC3-ED22-4826-B460-ADF847FECDCA}" type="presParOf" srcId="{7DAB4B65-FE53-4AD2-941A-5B377175AC45}" destId="{AA6B12ED-32C1-4356-806A-2F5DC364020E}" srcOrd="0" destOrd="0" presId="urn:microsoft.com/office/officeart/2008/layout/LinedList"/>
    <dgm:cxn modelId="{87E1080F-0CAC-4080-AEBF-326CB7AB4B6F}" type="presParOf" srcId="{7DAB4B65-FE53-4AD2-941A-5B377175AC45}" destId="{D27E9795-925C-45BF-B47A-499E65B7BB33}" srcOrd="1" destOrd="0" presId="urn:microsoft.com/office/officeart/2008/layout/LinedList"/>
    <dgm:cxn modelId="{DC8B7E55-726B-45FF-8192-1A4715CD14E0}" type="presParOf" srcId="{1432A9C7-6B40-402F-B6DF-5B5304C6A236}" destId="{EC021192-67EF-4E4D-9E73-FB8F063EA870}" srcOrd="8" destOrd="0" presId="urn:microsoft.com/office/officeart/2008/layout/LinedList"/>
    <dgm:cxn modelId="{DAE8BB5D-390F-48B8-BA9E-A5AE6FA917F5}" type="presParOf" srcId="{1432A9C7-6B40-402F-B6DF-5B5304C6A236}" destId="{892B13A2-A374-40D7-A3DF-11C43E5D5432}" srcOrd="9" destOrd="0" presId="urn:microsoft.com/office/officeart/2008/layout/LinedList"/>
    <dgm:cxn modelId="{A2A8F3F4-3290-4DF2-93C0-B8D2CE899311}" type="presParOf" srcId="{892B13A2-A374-40D7-A3DF-11C43E5D5432}" destId="{B88CA2A0-05F3-42EA-91EA-FD8F759123A5}" srcOrd="0" destOrd="0" presId="urn:microsoft.com/office/officeart/2008/layout/LinedList"/>
    <dgm:cxn modelId="{1E354CFF-7787-43E0-9285-525846014DF1}" type="presParOf" srcId="{892B13A2-A374-40D7-A3DF-11C43E5D5432}" destId="{1598146F-F552-4AA2-945D-06DA98E80E95}" srcOrd="1" destOrd="0" presId="urn:microsoft.com/office/officeart/2008/layout/LinedList"/>
    <dgm:cxn modelId="{2B16155E-827C-4F0E-A342-C70971C37E00}" type="presParOf" srcId="{1432A9C7-6B40-402F-B6DF-5B5304C6A236}" destId="{8D4F990F-178A-456B-92E9-8394FE3AE193}" srcOrd="10" destOrd="0" presId="urn:microsoft.com/office/officeart/2008/layout/LinedList"/>
    <dgm:cxn modelId="{BCC9424B-A38E-495F-A779-C758808D4D3B}" type="presParOf" srcId="{1432A9C7-6B40-402F-B6DF-5B5304C6A236}" destId="{0ADEF473-8FA5-4567-A7A2-06E682D87BA4}" srcOrd="11" destOrd="0" presId="urn:microsoft.com/office/officeart/2008/layout/LinedList"/>
    <dgm:cxn modelId="{1EDD83BC-DC7F-4A5A-BFE9-09801F7EF627}" type="presParOf" srcId="{0ADEF473-8FA5-4567-A7A2-06E682D87BA4}" destId="{469E8AF8-0B3D-49BF-A9EF-9A4A8AD96A81}" srcOrd="0" destOrd="0" presId="urn:microsoft.com/office/officeart/2008/layout/LinedList"/>
    <dgm:cxn modelId="{FF6D5554-E952-490C-891B-AEB9870FC8EB}" type="presParOf" srcId="{0ADEF473-8FA5-4567-A7A2-06E682D87BA4}" destId="{38FC238D-4903-44FF-A777-CF111EAF12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3DBBAC-9144-4F5A-ADD4-049CB479E1E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BF1C350-600C-492B-8D0E-AD22595C174A}">
      <dgm:prSet/>
      <dgm:spPr/>
      <dgm:t>
        <a:bodyPr/>
        <a:lstStyle/>
        <a:p>
          <a:r>
            <a:rPr lang="en-US"/>
            <a:t>private void initView() {</a:t>
          </a:r>
        </a:p>
      </dgm:t>
    </dgm:pt>
    <dgm:pt modelId="{54CD7872-5FF5-44D7-8A26-290D0A2134E6}" type="parTrans" cxnId="{259C3905-255D-443D-88F7-F711DCDED63A}">
      <dgm:prSet/>
      <dgm:spPr/>
      <dgm:t>
        <a:bodyPr/>
        <a:lstStyle/>
        <a:p>
          <a:endParaRPr lang="en-US"/>
        </a:p>
      </dgm:t>
    </dgm:pt>
    <dgm:pt modelId="{763EF46B-C0CD-48D8-ABDE-4439ED65C0D0}" type="sibTrans" cxnId="{259C3905-255D-443D-88F7-F711DCDED63A}">
      <dgm:prSet/>
      <dgm:spPr/>
      <dgm:t>
        <a:bodyPr/>
        <a:lstStyle/>
        <a:p>
          <a:endParaRPr lang="en-US"/>
        </a:p>
      </dgm:t>
    </dgm:pt>
    <dgm:pt modelId="{B8158087-4FBB-4FBB-BD7D-BAC630071159}">
      <dgm:prSet/>
      <dgm:spPr/>
      <dgm:t>
        <a:bodyPr/>
        <a:lstStyle/>
        <a:p>
          <a:r>
            <a:rPr lang="en-US"/>
            <a:t>listView = (ListView) findViewById(R.id.studentListview);</a:t>
          </a:r>
        </a:p>
      </dgm:t>
    </dgm:pt>
    <dgm:pt modelId="{3D8121F4-CA21-47A9-A915-B0777C2716ED}" type="parTrans" cxnId="{6DE5C6B1-B5D6-4957-B5B0-05282BA37ACF}">
      <dgm:prSet/>
      <dgm:spPr/>
      <dgm:t>
        <a:bodyPr/>
        <a:lstStyle/>
        <a:p>
          <a:endParaRPr lang="en-US"/>
        </a:p>
      </dgm:t>
    </dgm:pt>
    <dgm:pt modelId="{F6945955-4CA7-4D6A-B646-68F814EDD147}" type="sibTrans" cxnId="{6DE5C6B1-B5D6-4957-B5B0-05282BA37ACF}">
      <dgm:prSet/>
      <dgm:spPr/>
      <dgm:t>
        <a:bodyPr/>
        <a:lstStyle/>
        <a:p>
          <a:endParaRPr lang="en-US"/>
        </a:p>
      </dgm:t>
    </dgm:pt>
    <dgm:pt modelId="{C620BBD5-405E-468E-B457-9DBEBA87338E}">
      <dgm:prSet/>
      <dgm:spPr/>
      <dgm:t>
        <a:bodyPr/>
        <a:lstStyle/>
        <a:p>
          <a:r>
            <a:rPr lang="en-US"/>
            <a:t>btn_insert = (Button) findViewById(R.id.btn_insert);</a:t>
          </a:r>
        </a:p>
      </dgm:t>
    </dgm:pt>
    <dgm:pt modelId="{D4A051FB-5557-4F56-83A0-85F567090978}" type="parTrans" cxnId="{EDECCE84-3EE8-4A62-9F21-0B1874F39992}">
      <dgm:prSet/>
      <dgm:spPr/>
      <dgm:t>
        <a:bodyPr/>
        <a:lstStyle/>
        <a:p>
          <a:endParaRPr lang="en-US"/>
        </a:p>
      </dgm:t>
    </dgm:pt>
    <dgm:pt modelId="{D99B46E6-BCAB-4804-BE5D-67EF043291CB}" type="sibTrans" cxnId="{EDECCE84-3EE8-4A62-9F21-0B1874F39992}">
      <dgm:prSet/>
      <dgm:spPr/>
      <dgm:t>
        <a:bodyPr/>
        <a:lstStyle/>
        <a:p>
          <a:endParaRPr lang="en-US"/>
        </a:p>
      </dgm:t>
    </dgm:pt>
    <dgm:pt modelId="{A0B5587F-E1D9-48D5-93D4-32EF6A835539}">
      <dgm:prSet/>
      <dgm:spPr/>
      <dgm:t>
        <a:bodyPr/>
        <a:lstStyle/>
        <a:p>
          <a:r>
            <a:rPr lang="en-US"/>
            <a:t>btn_search = (Button) findViewById(R.id.btn_search);</a:t>
          </a:r>
        </a:p>
      </dgm:t>
    </dgm:pt>
    <dgm:pt modelId="{7A513DA1-404B-4B65-844D-4EA4F4030796}" type="parTrans" cxnId="{0B913385-302E-46F4-B3CD-8C0D4419EB0A}">
      <dgm:prSet/>
      <dgm:spPr/>
      <dgm:t>
        <a:bodyPr/>
        <a:lstStyle/>
        <a:p>
          <a:endParaRPr lang="en-US"/>
        </a:p>
      </dgm:t>
    </dgm:pt>
    <dgm:pt modelId="{432DD024-596F-4E31-98DF-A1D5F9EDDDBF}" type="sibTrans" cxnId="{0B913385-302E-46F4-B3CD-8C0D4419EB0A}">
      <dgm:prSet/>
      <dgm:spPr/>
      <dgm:t>
        <a:bodyPr/>
        <a:lstStyle/>
        <a:p>
          <a:endParaRPr lang="en-US"/>
        </a:p>
      </dgm:t>
    </dgm:pt>
    <dgm:pt modelId="{22EEB9C1-E076-4EB6-B911-FD7333A87207}">
      <dgm:prSet/>
      <dgm:spPr/>
      <dgm:t>
        <a:bodyPr/>
        <a:lstStyle/>
        <a:p>
          <a:r>
            <a:rPr lang="en-US"/>
            <a:t>et_ID = (EditText) findViewById(R.id.et_studentID);</a:t>
          </a:r>
        </a:p>
      </dgm:t>
    </dgm:pt>
    <dgm:pt modelId="{6D2F6F75-2FB8-4495-B4E1-414491537FDA}" type="parTrans" cxnId="{FCF5FDE0-A8C5-41CC-BD95-FE7A8867F184}">
      <dgm:prSet/>
      <dgm:spPr/>
      <dgm:t>
        <a:bodyPr/>
        <a:lstStyle/>
        <a:p>
          <a:endParaRPr lang="en-US"/>
        </a:p>
      </dgm:t>
    </dgm:pt>
    <dgm:pt modelId="{9F2DEAAF-F13C-42A6-8872-98558753463A}" type="sibTrans" cxnId="{FCF5FDE0-A8C5-41CC-BD95-FE7A8867F184}">
      <dgm:prSet/>
      <dgm:spPr/>
      <dgm:t>
        <a:bodyPr/>
        <a:lstStyle/>
        <a:p>
          <a:endParaRPr lang="en-US"/>
        </a:p>
      </dgm:t>
    </dgm:pt>
    <dgm:pt modelId="{288EF211-8285-4370-9225-9D32FE3923A3}">
      <dgm:prSet/>
      <dgm:spPr/>
      <dgm:t>
        <a:bodyPr/>
        <a:lstStyle/>
        <a:p>
          <a:r>
            <a:rPr lang="en-US"/>
            <a:t>et_name = (EditText) findViewById(R.id.et_studentName);</a:t>
          </a:r>
        </a:p>
      </dgm:t>
    </dgm:pt>
    <dgm:pt modelId="{36ADEB2E-B8A8-4DD0-BF25-421638C26364}" type="parTrans" cxnId="{EA209759-5C1E-4B42-BE3F-1E0D4374DE79}">
      <dgm:prSet/>
      <dgm:spPr/>
      <dgm:t>
        <a:bodyPr/>
        <a:lstStyle/>
        <a:p>
          <a:endParaRPr lang="en-US"/>
        </a:p>
      </dgm:t>
    </dgm:pt>
    <dgm:pt modelId="{3AAE26C4-C4F8-4A6E-8D5C-12B6E5C51A23}" type="sibTrans" cxnId="{EA209759-5C1E-4B42-BE3F-1E0D4374DE79}">
      <dgm:prSet/>
      <dgm:spPr/>
      <dgm:t>
        <a:bodyPr/>
        <a:lstStyle/>
        <a:p>
          <a:endParaRPr lang="en-US"/>
        </a:p>
      </dgm:t>
    </dgm:pt>
    <dgm:pt modelId="{990345B2-1B8D-4FDA-8A73-37EFD09B453E}">
      <dgm:prSet/>
      <dgm:spPr/>
      <dgm:t>
        <a:bodyPr/>
        <a:lstStyle/>
        <a:p>
          <a:r>
            <a:rPr lang="en-US"/>
            <a:t>et_phone = (EditText) findViewById(R.id.et_studentPhone);</a:t>
          </a:r>
        </a:p>
      </dgm:t>
    </dgm:pt>
    <dgm:pt modelId="{F8DFD604-C297-4ED2-97C7-823CE502C17F}" type="parTrans" cxnId="{685769A0-5BE1-4BB7-8A3E-B40AF25C855D}">
      <dgm:prSet/>
      <dgm:spPr/>
      <dgm:t>
        <a:bodyPr/>
        <a:lstStyle/>
        <a:p>
          <a:endParaRPr lang="en-US"/>
        </a:p>
      </dgm:t>
    </dgm:pt>
    <dgm:pt modelId="{DCB36F1A-E001-42E6-BB6D-EDB10D58F814}" type="sibTrans" cxnId="{685769A0-5BE1-4BB7-8A3E-B40AF25C855D}">
      <dgm:prSet/>
      <dgm:spPr/>
      <dgm:t>
        <a:bodyPr/>
        <a:lstStyle/>
        <a:p>
          <a:endParaRPr lang="en-US"/>
        </a:p>
      </dgm:t>
    </dgm:pt>
    <dgm:pt modelId="{395DCC2B-3A1B-4228-B09F-EA77FE36962B}">
      <dgm:prSet/>
      <dgm:spPr/>
      <dgm:t>
        <a:bodyPr/>
        <a:lstStyle/>
        <a:p>
          <a:r>
            <a:rPr lang="en-US"/>
            <a:t>et_search = (EditText) findViewById(R.id.et_searchStudent);</a:t>
          </a:r>
        </a:p>
      </dgm:t>
    </dgm:pt>
    <dgm:pt modelId="{DA852311-7B82-4EC4-8E4C-FAAED6237DC5}" type="parTrans" cxnId="{6ECF7DC8-668A-44AE-9598-7937C5927DA5}">
      <dgm:prSet/>
      <dgm:spPr/>
      <dgm:t>
        <a:bodyPr/>
        <a:lstStyle/>
        <a:p>
          <a:endParaRPr lang="en-US"/>
        </a:p>
      </dgm:t>
    </dgm:pt>
    <dgm:pt modelId="{CBCAF9D3-3D9B-41F4-8213-AEA65A458BF6}" type="sibTrans" cxnId="{6ECF7DC8-668A-44AE-9598-7937C5927DA5}">
      <dgm:prSet/>
      <dgm:spPr/>
      <dgm:t>
        <a:bodyPr/>
        <a:lstStyle/>
        <a:p>
          <a:endParaRPr lang="en-US"/>
        </a:p>
      </dgm:t>
    </dgm:pt>
    <dgm:pt modelId="{24E23493-A86E-4FD7-AE18-0C352C88F2EC}">
      <dgm:prSet/>
      <dgm:spPr/>
      <dgm:t>
        <a:bodyPr/>
        <a:lstStyle/>
        <a:p>
          <a:r>
            <a:rPr lang="en-US"/>
            <a:t>}</a:t>
          </a:r>
        </a:p>
      </dgm:t>
    </dgm:pt>
    <dgm:pt modelId="{1DD5B4E7-94DA-4576-9CE4-7EC5BBC38D7C}" type="parTrans" cxnId="{BB652EB5-E897-449D-9E65-F6BBB7D6CAA6}">
      <dgm:prSet/>
      <dgm:spPr/>
      <dgm:t>
        <a:bodyPr/>
        <a:lstStyle/>
        <a:p>
          <a:endParaRPr lang="en-US"/>
        </a:p>
      </dgm:t>
    </dgm:pt>
    <dgm:pt modelId="{B31FF86D-1279-42CA-B500-795796C3B7B6}" type="sibTrans" cxnId="{BB652EB5-E897-449D-9E65-F6BBB7D6CAA6}">
      <dgm:prSet/>
      <dgm:spPr/>
      <dgm:t>
        <a:bodyPr/>
        <a:lstStyle/>
        <a:p>
          <a:endParaRPr lang="en-US"/>
        </a:p>
      </dgm:t>
    </dgm:pt>
    <dgm:pt modelId="{5534EA82-76CF-40C6-9B4F-27642705A99E}">
      <dgm:prSet/>
      <dgm:spPr/>
      <dgm:t>
        <a:bodyPr/>
        <a:lstStyle/>
        <a:p>
          <a:r>
            <a:rPr lang="en-US"/>
            <a:t>private void initEvent() {</a:t>
          </a:r>
        </a:p>
      </dgm:t>
    </dgm:pt>
    <dgm:pt modelId="{372A362C-6077-42D5-A6C5-2C4E86B5B689}" type="parTrans" cxnId="{1BBD145D-9882-4441-8B61-7286F0AD86A9}">
      <dgm:prSet/>
      <dgm:spPr/>
      <dgm:t>
        <a:bodyPr/>
        <a:lstStyle/>
        <a:p>
          <a:endParaRPr lang="en-US"/>
        </a:p>
      </dgm:t>
    </dgm:pt>
    <dgm:pt modelId="{B9BF0011-B95F-466F-85F2-3FC989F64EB9}" type="sibTrans" cxnId="{1BBD145D-9882-4441-8B61-7286F0AD86A9}">
      <dgm:prSet/>
      <dgm:spPr/>
      <dgm:t>
        <a:bodyPr/>
        <a:lstStyle/>
        <a:p>
          <a:endParaRPr lang="en-US"/>
        </a:p>
      </dgm:t>
    </dgm:pt>
    <dgm:pt modelId="{D48D93E1-0A57-4670-9FDC-3C31A2460EEB}">
      <dgm:prSet/>
      <dgm:spPr/>
      <dgm:t>
        <a:bodyPr/>
        <a:lstStyle/>
        <a:p>
          <a:r>
            <a:rPr lang="en-US"/>
            <a:t>btn_insert.setOnClickListener(this);</a:t>
          </a:r>
        </a:p>
      </dgm:t>
    </dgm:pt>
    <dgm:pt modelId="{CF91658E-620C-4615-8795-825AFE2529E5}" type="parTrans" cxnId="{7A09F877-ED55-4D9A-9E2B-23B77C11943D}">
      <dgm:prSet/>
      <dgm:spPr/>
      <dgm:t>
        <a:bodyPr/>
        <a:lstStyle/>
        <a:p>
          <a:endParaRPr lang="en-US"/>
        </a:p>
      </dgm:t>
    </dgm:pt>
    <dgm:pt modelId="{014482B2-B90A-47AE-9A39-DF879A448443}" type="sibTrans" cxnId="{7A09F877-ED55-4D9A-9E2B-23B77C11943D}">
      <dgm:prSet/>
      <dgm:spPr/>
      <dgm:t>
        <a:bodyPr/>
        <a:lstStyle/>
        <a:p>
          <a:endParaRPr lang="en-US"/>
        </a:p>
      </dgm:t>
    </dgm:pt>
    <dgm:pt modelId="{BD3D7E9C-3D2B-46FC-AF03-40ED451FD234}">
      <dgm:prSet/>
      <dgm:spPr/>
      <dgm:t>
        <a:bodyPr/>
        <a:lstStyle/>
        <a:p>
          <a:r>
            <a:rPr lang="en-US"/>
            <a:t>btn_search.setOnClickListener(this);</a:t>
          </a:r>
        </a:p>
      </dgm:t>
    </dgm:pt>
    <dgm:pt modelId="{7076A862-D3D5-4C13-927D-465F8A7B1463}" type="parTrans" cxnId="{A2A6E329-AF20-4A41-BCA5-E2FD69493DC2}">
      <dgm:prSet/>
      <dgm:spPr/>
      <dgm:t>
        <a:bodyPr/>
        <a:lstStyle/>
        <a:p>
          <a:endParaRPr lang="en-US"/>
        </a:p>
      </dgm:t>
    </dgm:pt>
    <dgm:pt modelId="{568CE00A-F881-4709-BC19-869ADE12E7BD}" type="sibTrans" cxnId="{A2A6E329-AF20-4A41-BCA5-E2FD69493DC2}">
      <dgm:prSet/>
      <dgm:spPr/>
      <dgm:t>
        <a:bodyPr/>
        <a:lstStyle/>
        <a:p>
          <a:endParaRPr lang="en-US"/>
        </a:p>
      </dgm:t>
    </dgm:pt>
    <dgm:pt modelId="{976B8C9F-0851-4A36-9FCB-171AEAD984F3}">
      <dgm:prSet/>
      <dgm:spPr/>
      <dgm:t>
        <a:bodyPr/>
        <a:lstStyle/>
        <a:p>
          <a:r>
            <a:rPr lang="en-US"/>
            <a:t>openHelper = new DBOpenHelper(this);</a:t>
          </a:r>
        </a:p>
      </dgm:t>
    </dgm:pt>
    <dgm:pt modelId="{E0A91B13-11E5-403E-A4CE-7A666AF7B5E0}" type="parTrans" cxnId="{BCD9F187-78AC-4438-A447-8AE13786BF98}">
      <dgm:prSet/>
      <dgm:spPr/>
      <dgm:t>
        <a:bodyPr/>
        <a:lstStyle/>
        <a:p>
          <a:endParaRPr lang="en-US"/>
        </a:p>
      </dgm:t>
    </dgm:pt>
    <dgm:pt modelId="{F21B2A03-40E0-488B-90D2-D004A8004C41}" type="sibTrans" cxnId="{BCD9F187-78AC-4438-A447-8AE13786BF98}">
      <dgm:prSet/>
      <dgm:spPr/>
      <dgm:t>
        <a:bodyPr/>
        <a:lstStyle/>
        <a:p>
          <a:endParaRPr lang="en-US"/>
        </a:p>
      </dgm:t>
    </dgm:pt>
    <dgm:pt modelId="{03ADE941-338A-4AB3-9EEB-BC17272CDBCD}">
      <dgm:prSet/>
      <dgm:spPr/>
      <dgm:t>
        <a:bodyPr/>
        <a:lstStyle/>
        <a:p>
          <a:r>
            <a:rPr lang="en-US"/>
            <a:t>mDbWriter = openHelper.getWritableDatabase();</a:t>
          </a:r>
        </a:p>
      </dgm:t>
    </dgm:pt>
    <dgm:pt modelId="{21E7F930-4D4E-4DC7-A329-DEAF7B0EF2F8}" type="parTrans" cxnId="{B753BB62-7B23-4726-A91F-F428D4493407}">
      <dgm:prSet/>
      <dgm:spPr/>
      <dgm:t>
        <a:bodyPr/>
        <a:lstStyle/>
        <a:p>
          <a:endParaRPr lang="en-US"/>
        </a:p>
      </dgm:t>
    </dgm:pt>
    <dgm:pt modelId="{0BE0EE23-1716-4F57-9E35-6E17A05F1868}" type="sibTrans" cxnId="{B753BB62-7B23-4726-A91F-F428D4493407}">
      <dgm:prSet/>
      <dgm:spPr/>
      <dgm:t>
        <a:bodyPr/>
        <a:lstStyle/>
        <a:p>
          <a:endParaRPr lang="en-US"/>
        </a:p>
      </dgm:t>
    </dgm:pt>
    <dgm:pt modelId="{9D26BE6A-7449-47BB-9217-4C8088B3716E}">
      <dgm:prSet/>
      <dgm:spPr/>
      <dgm:t>
        <a:bodyPr/>
        <a:lstStyle/>
        <a:p>
          <a:r>
            <a:rPr lang="en-US"/>
            <a:t>mDbReader = openHelper.getReadableDatabase();</a:t>
          </a:r>
        </a:p>
      </dgm:t>
    </dgm:pt>
    <dgm:pt modelId="{16776391-E925-4694-A440-51AE2A723654}" type="parTrans" cxnId="{D0CBBFAF-6977-436E-91BE-C9D58A70C16A}">
      <dgm:prSet/>
      <dgm:spPr/>
      <dgm:t>
        <a:bodyPr/>
        <a:lstStyle/>
        <a:p>
          <a:endParaRPr lang="en-US"/>
        </a:p>
      </dgm:t>
    </dgm:pt>
    <dgm:pt modelId="{0A7BC15A-68C9-484B-B23D-64A6722F1E93}" type="sibTrans" cxnId="{D0CBBFAF-6977-436E-91BE-C9D58A70C16A}">
      <dgm:prSet/>
      <dgm:spPr/>
      <dgm:t>
        <a:bodyPr/>
        <a:lstStyle/>
        <a:p>
          <a:endParaRPr lang="en-US"/>
        </a:p>
      </dgm:t>
    </dgm:pt>
    <dgm:pt modelId="{4BDAC9A3-C22C-4766-96C4-F27D643DF81F}" type="pres">
      <dgm:prSet presAssocID="{D13DBBAC-9144-4F5A-ADD4-049CB479E1ED}" presName="vert0" presStyleCnt="0">
        <dgm:presLayoutVars>
          <dgm:dir/>
          <dgm:animOne val="branch"/>
          <dgm:animLvl val="lvl"/>
        </dgm:presLayoutVars>
      </dgm:prSet>
      <dgm:spPr/>
    </dgm:pt>
    <dgm:pt modelId="{FA3E4BC4-D688-4375-98B6-6B82E6B82697}" type="pres">
      <dgm:prSet presAssocID="{CBF1C350-600C-492B-8D0E-AD22595C174A}" presName="thickLine" presStyleLbl="alignNode1" presStyleIdx="0" presStyleCnt="15"/>
      <dgm:spPr/>
    </dgm:pt>
    <dgm:pt modelId="{2ADD58FF-D1C7-4FFE-951F-EB4744A103AF}" type="pres">
      <dgm:prSet presAssocID="{CBF1C350-600C-492B-8D0E-AD22595C174A}" presName="horz1" presStyleCnt="0"/>
      <dgm:spPr/>
    </dgm:pt>
    <dgm:pt modelId="{12222F47-552D-441F-A7FE-04A40417CE37}" type="pres">
      <dgm:prSet presAssocID="{CBF1C350-600C-492B-8D0E-AD22595C174A}" presName="tx1" presStyleLbl="revTx" presStyleIdx="0" presStyleCnt="15"/>
      <dgm:spPr/>
    </dgm:pt>
    <dgm:pt modelId="{6F067B24-0569-4877-AD08-5477B34E93EB}" type="pres">
      <dgm:prSet presAssocID="{CBF1C350-600C-492B-8D0E-AD22595C174A}" presName="vert1" presStyleCnt="0"/>
      <dgm:spPr/>
    </dgm:pt>
    <dgm:pt modelId="{9E4846C4-74C7-4290-B02C-58A65F8C8336}" type="pres">
      <dgm:prSet presAssocID="{B8158087-4FBB-4FBB-BD7D-BAC630071159}" presName="thickLine" presStyleLbl="alignNode1" presStyleIdx="1" presStyleCnt="15"/>
      <dgm:spPr/>
    </dgm:pt>
    <dgm:pt modelId="{21919D86-6C75-4862-BD75-886F593A8900}" type="pres">
      <dgm:prSet presAssocID="{B8158087-4FBB-4FBB-BD7D-BAC630071159}" presName="horz1" presStyleCnt="0"/>
      <dgm:spPr/>
    </dgm:pt>
    <dgm:pt modelId="{1E5C8616-5D9C-454F-87C1-5837254B49C2}" type="pres">
      <dgm:prSet presAssocID="{B8158087-4FBB-4FBB-BD7D-BAC630071159}" presName="tx1" presStyleLbl="revTx" presStyleIdx="1" presStyleCnt="15"/>
      <dgm:spPr/>
    </dgm:pt>
    <dgm:pt modelId="{6758BFA1-359A-4967-B249-BF5B760DFB31}" type="pres">
      <dgm:prSet presAssocID="{B8158087-4FBB-4FBB-BD7D-BAC630071159}" presName="vert1" presStyleCnt="0"/>
      <dgm:spPr/>
    </dgm:pt>
    <dgm:pt modelId="{E9A708FA-88FA-495C-8EAB-7CC1892D22C9}" type="pres">
      <dgm:prSet presAssocID="{C620BBD5-405E-468E-B457-9DBEBA87338E}" presName="thickLine" presStyleLbl="alignNode1" presStyleIdx="2" presStyleCnt="15"/>
      <dgm:spPr/>
    </dgm:pt>
    <dgm:pt modelId="{AE82CFDF-C126-4187-9F00-A65D398F7B4F}" type="pres">
      <dgm:prSet presAssocID="{C620BBD5-405E-468E-B457-9DBEBA87338E}" presName="horz1" presStyleCnt="0"/>
      <dgm:spPr/>
    </dgm:pt>
    <dgm:pt modelId="{E2FB360B-A1C0-4D6E-A868-A5BEB91F7237}" type="pres">
      <dgm:prSet presAssocID="{C620BBD5-405E-468E-B457-9DBEBA87338E}" presName="tx1" presStyleLbl="revTx" presStyleIdx="2" presStyleCnt="15"/>
      <dgm:spPr/>
    </dgm:pt>
    <dgm:pt modelId="{0E282825-BB8E-4E1B-A20D-37A306FE0F44}" type="pres">
      <dgm:prSet presAssocID="{C620BBD5-405E-468E-B457-9DBEBA87338E}" presName="vert1" presStyleCnt="0"/>
      <dgm:spPr/>
    </dgm:pt>
    <dgm:pt modelId="{4F6355B4-C673-4514-A170-001B84A9B147}" type="pres">
      <dgm:prSet presAssocID="{A0B5587F-E1D9-48D5-93D4-32EF6A835539}" presName="thickLine" presStyleLbl="alignNode1" presStyleIdx="3" presStyleCnt="15"/>
      <dgm:spPr/>
    </dgm:pt>
    <dgm:pt modelId="{408B4FC0-F426-4455-818F-B77051881D8D}" type="pres">
      <dgm:prSet presAssocID="{A0B5587F-E1D9-48D5-93D4-32EF6A835539}" presName="horz1" presStyleCnt="0"/>
      <dgm:spPr/>
    </dgm:pt>
    <dgm:pt modelId="{6C73102D-9D8A-40F8-B6AA-DA6EB8AB7136}" type="pres">
      <dgm:prSet presAssocID="{A0B5587F-E1D9-48D5-93D4-32EF6A835539}" presName="tx1" presStyleLbl="revTx" presStyleIdx="3" presStyleCnt="15"/>
      <dgm:spPr/>
    </dgm:pt>
    <dgm:pt modelId="{E639531E-E9EA-4C14-82D8-91A619554AAA}" type="pres">
      <dgm:prSet presAssocID="{A0B5587F-E1D9-48D5-93D4-32EF6A835539}" presName="vert1" presStyleCnt="0"/>
      <dgm:spPr/>
    </dgm:pt>
    <dgm:pt modelId="{C04EAF52-F29F-40A5-A5CF-0B660A49EA28}" type="pres">
      <dgm:prSet presAssocID="{22EEB9C1-E076-4EB6-B911-FD7333A87207}" presName="thickLine" presStyleLbl="alignNode1" presStyleIdx="4" presStyleCnt="15"/>
      <dgm:spPr/>
    </dgm:pt>
    <dgm:pt modelId="{390CEF14-8D31-434D-AE3E-ADF84C2D6D04}" type="pres">
      <dgm:prSet presAssocID="{22EEB9C1-E076-4EB6-B911-FD7333A87207}" presName="horz1" presStyleCnt="0"/>
      <dgm:spPr/>
    </dgm:pt>
    <dgm:pt modelId="{B4B47A29-4E04-414E-9C21-1F4EFD8A1E39}" type="pres">
      <dgm:prSet presAssocID="{22EEB9C1-E076-4EB6-B911-FD7333A87207}" presName="tx1" presStyleLbl="revTx" presStyleIdx="4" presStyleCnt="15"/>
      <dgm:spPr/>
    </dgm:pt>
    <dgm:pt modelId="{1823645F-2A35-4965-9493-DDCC42C4594D}" type="pres">
      <dgm:prSet presAssocID="{22EEB9C1-E076-4EB6-B911-FD7333A87207}" presName="vert1" presStyleCnt="0"/>
      <dgm:spPr/>
    </dgm:pt>
    <dgm:pt modelId="{72AA6EBC-01B2-42E4-8A51-0B6642AB21C1}" type="pres">
      <dgm:prSet presAssocID="{288EF211-8285-4370-9225-9D32FE3923A3}" presName="thickLine" presStyleLbl="alignNode1" presStyleIdx="5" presStyleCnt="15"/>
      <dgm:spPr/>
    </dgm:pt>
    <dgm:pt modelId="{7079E0F9-ABA4-4A6A-A904-B246FF5B23BE}" type="pres">
      <dgm:prSet presAssocID="{288EF211-8285-4370-9225-9D32FE3923A3}" presName="horz1" presStyleCnt="0"/>
      <dgm:spPr/>
    </dgm:pt>
    <dgm:pt modelId="{14747161-C4B1-4C7F-8A32-2651D94FB9BB}" type="pres">
      <dgm:prSet presAssocID="{288EF211-8285-4370-9225-9D32FE3923A3}" presName="tx1" presStyleLbl="revTx" presStyleIdx="5" presStyleCnt="15"/>
      <dgm:spPr/>
    </dgm:pt>
    <dgm:pt modelId="{75D9AE1C-F380-49D4-869C-8FF97B119281}" type="pres">
      <dgm:prSet presAssocID="{288EF211-8285-4370-9225-9D32FE3923A3}" presName="vert1" presStyleCnt="0"/>
      <dgm:spPr/>
    </dgm:pt>
    <dgm:pt modelId="{5ECF08FA-AAF6-4700-BF08-14B63EFCE447}" type="pres">
      <dgm:prSet presAssocID="{990345B2-1B8D-4FDA-8A73-37EFD09B453E}" presName="thickLine" presStyleLbl="alignNode1" presStyleIdx="6" presStyleCnt="15"/>
      <dgm:spPr/>
    </dgm:pt>
    <dgm:pt modelId="{28A526AE-092C-4112-A4CF-AD1E4904D6A1}" type="pres">
      <dgm:prSet presAssocID="{990345B2-1B8D-4FDA-8A73-37EFD09B453E}" presName="horz1" presStyleCnt="0"/>
      <dgm:spPr/>
    </dgm:pt>
    <dgm:pt modelId="{9F338A09-F749-4808-BDF6-8C308E3FB83C}" type="pres">
      <dgm:prSet presAssocID="{990345B2-1B8D-4FDA-8A73-37EFD09B453E}" presName="tx1" presStyleLbl="revTx" presStyleIdx="6" presStyleCnt="15"/>
      <dgm:spPr/>
    </dgm:pt>
    <dgm:pt modelId="{12752724-0F3B-4F80-83E1-6A5D4F40D50A}" type="pres">
      <dgm:prSet presAssocID="{990345B2-1B8D-4FDA-8A73-37EFD09B453E}" presName="vert1" presStyleCnt="0"/>
      <dgm:spPr/>
    </dgm:pt>
    <dgm:pt modelId="{C85A01BD-3242-4751-ADFE-5423FD422A1C}" type="pres">
      <dgm:prSet presAssocID="{395DCC2B-3A1B-4228-B09F-EA77FE36962B}" presName="thickLine" presStyleLbl="alignNode1" presStyleIdx="7" presStyleCnt="15"/>
      <dgm:spPr/>
    </dgm:pt>
    <dgm:pt modelId="{5655A0F7-BDCD-4D1B-A71E-D8DB65648D74}" type="pres">
      <dgm:prSet presAssocID="{395DCC2B-3A1B-4228-B09F-EA77FE36962B}" presName="horz1" presStyleCnt="0"/>
      <dgm:spPr/>
    </dgm:pt>
    <dgm:pt modelId="{CFCFC181-D632-4FE2-AAEB-7266D40CF9A7}" type="pres">
      <dgm:prSet presAssocID="{395DCC2B-3A1B-4228-B09F-EA77FE36962B}" presName="tx1" presStyleLbl="revTx" presStyleIdx="7" presStyleCnt="15"/>
      <dgm:spPr/>
    </dgm:pt>
    <dgm:pt modelId="{C4DA9C27-2F0E-47B4-80F8-4DD80690B067}" type="pres">
      <dgm:prSet presAssocID="{395DCC2B-3A1B-4228-B09F-EA77FE36962B}" presName="vert1" presStyleCnt="0"/>
      <dgm:spPr/>
    </dgm:pt>
    <dgm:pt modelId="{4D51051A-2201-4241-989E-8B05366BB191}" type="pres">
      <dgm:prSet presAssocID="{24E23493-A86E-4FD7-AE18-0C352C88F2EC}" presName="thickLine" presStyleLbl="alignNode1" presStyleIdx="8" presStyleCnt="15"/>
      <dgm:spPr/>
    </dgm:pt>
    <dgm:pt modelId="{3664ADA2-C518-40EE-905B-7078D787F6BC}" type="pres">
      <dgm:prSet presAssocID="{24E23493-A86E-4FD7-AE18-0C352C88F2EC}" presName="horz1" presStyleCnt="0"/>
      <dgm:spPr/>
    </dgm:pt>
    <dgm:pt modelId="{0E0AE6B3-44EB-4BD2-9F42-661289325D83}" type="pres">
      <dgm:prSet presAssocID="{24E23493-A86E-4FD7-AE18-0C352C88F2EC}" presName="tx1" presStyleLbl="revTx" presStyleIdx="8" presStyleCnt="15"/>
      <dgm:spPr/>
    </dgm:pt>
    <dgm:pt modelId="{17E2861C-8BCC-4BBF-AF18-F0563629F528}" type="pres">
      <dgm:prSet presAssocID="{24E23493-A86E-4FD7-AE18-0C352C88F2EC}" presName="vert1" presStyleCnt="0"/>
      <dgm:spPr/>
    </dgm:pt>
    <dgm:pt modelId="{AA45C278-C7A5-4FB4-9467-47E93C130C44}" type="pres">
      <dgm:prSet presAssocID="{5534EA82-76CF-40C6-9B4F-27642705A99E}" presName="thickLine" presStyleLbl="alignNode1" presStyleIdx="9" presStyleCnt="15"/>
      <dgm:spPr/>
    </dgm:pt>
    <dgm:pt modelId="{4988FEE6-23C7-4777-8CB5-F036ECDBA64A}" type="pres">
      <dgm:prSet presAssocID="{5534EA82-76CF-40C6-9B4F-27642705A99E}" presName="horz1" presStyleCnt="0"/>
      <dgm:spPr/>
    </dgm:pt>
    <dgm:pt modelId="{70433E0A-E30E-4EA2-B98D-0BCA52053904}" type="pres">
      <dgm:prSet presAssocID="{5534EA82-76CF-40C6-9B4F-27642705A99E}" presName="tx1" presStyleLbl="revTx" presStyleIdx="9" presStyleCnt="15"/>
      <dgm:spPr/>
    </dgm:pt>
    <dgm:pt modelId="{32E01D63-0D5B-411B-BF85-36078B2EF126}" type="pres">
      <dgm:prSet presAssocID="{5534EA82-76CF-40C6-9B4F-27642705A99E}" presName="vert1" presStyleCnt="0"/>
      <dgm:spPr/>
    </dgm:pt>
    <dgm:pt modelId="{0FE78E96-710E-4096-9C32-14E140054C3A}" type="pres">
      <dgm:prSet presAssocID="{D48D93E1-0A57-4670-9FDC-3C31A2460EEB}" presName="thickLine" presStyleLbl="alignNode1" presStyleIdx="10" presStyleCnt="15"/>
      <dgm:spPr/>
    </dgm:pt>
    <dgm:pt modelId="{86C7B85C-2492-4410-9B42-4C63BB4F705A}" type="pres">
      <dgm:prSet presAssocID="{D48D93E1-0A57-4670-9FDC-3C31A2460EEB}" presName="horz1" presStyleCnt="0"/>
      <dgm:spPr/>
    </dgm:pt>
    <dgm:pt modelId="{F56835F1-AF82-4863-AA3B-9BEA770AAC87}" type="pres">
      <dgm:prSet presAssocID="{D48D93E1-0A57-4670-9FDC-3C31A2460EEB}" presName="tx1" presStyleLbl="revTx" presStyleIdx="10" presStyleCnt="15"/>
      <dgm:spPr/>
    </dgm:pt>
    <dgm:pt modelId="{986F3AB4-EF32-42FC-91E4-D952BB25B7BC}" type="pres">
      <dgm:prSet presAssocID="{D48D93E1-0A57-4670-9FDC-3C31A2460EEB}" presName="vert1" presStyleCnt="0"/>
      <dgm:spPr/>
    </dgm:pt>
    <dgm:pt modelId="{91DF5C84-60D3-4129-829B-D4D28DBFDECC}" type="pres">
      <dgm:prSet presAssocID="{BD3D7E9C-3D2B-46FC-AF03-40ED451FD234}" presName="thickLine" presStyleLbl="alignNode1" presStyleIdx="11" presStyleCnt="15"/>
      <dgm:spPr/>
    </dgm:pt>
    <dgm:pt modelId="{CB474210-C227-4EF2-BFE4-A98C6C881B2B}" type="pres">
      <dgm:prSet presAssocID="{BD3D7E9C-3D2B-46FC-AF03-40ED451FD234}" presName="horz1" presStyleCnt="0"/>
      <dgm:spPr/>
    </dgm:pt>
    <dgm:pt modelId="{2802CB8C-8BC0-44A1-B155-235B4E9F029B}" type="pres">
      <dgm:prSet presAssocID="{BD3D7E9C-3D2B-46FC-AF03-40ED451FD234}" presName="tx1" presStyleLbl="revTx" presStyleIdx="11" presStyleCnt="15"/>
      <dgm:spPr/>
    </dgm:pt>
    <dgm:pt modelId="{BEAD50BE-732D-4F9F-987F-73DFDF2BC884}" type="pres">
      <dgm:prSet presAssocID="{BD3D7E9C-3D2B-46FC-AF03-40ED451FD234}" presName="vert1" presStyleCnt="0"/>
      <dgm:spPr/>
    </dgm:pt>
    <dgm:pt modelId="{DC367CEE-132C-4884-85E0-32244905A5E7}" type="pres">
      <dgm:prSet presAssocID="{976B8C9F-0851-4A36-9FCB-171AEAD984F3}" presName="thickLine" presStyleLbl="alignNode1" presStyleIdx="12" presStyleCnt="15"/>
      <dgm:spPr/>
    </dgm:pt>
    <dgm:pt modelId="{3EB38D87-1EA0-4759-BDD1-D6D0B71F6B0F}" type="pres">
      <dgm:prSet presAssocID="{976B8C9F-0851-4A36-9FCB-171AEAD984F3}" presName="horz1" presStyleCnt="0"/>
      <dgm:spPr/>
    </dgm:pt>
    <dgm:pt modelId="{8B67C037-3D75-4178-99A0-F5A4E3A618D1}" type="pres">
      <dgm:prSet presAssocID="{976B8C9F-0851-4A36-9FCB-171AEAD984F3}" presName="tx1" presStyleLbl="revTx" presStyleIdx="12" presStyleCnt="15"/>
      <dgm:spPr/>
    </dgm:pt>
    <dgm:pt modelId="{FA02D060-F2BA-4C0C-BDCD-374F9677E07B}" type="pres">
      <dgm:prSet presAssocID="{976B8C9F-0851-4A36-9FCB-171AEAD984F3}" presName="vert1" presStyleCnt="0"/>
      <dgm:spPr/>
    </dgm:pt>
    <dgm:pt modelId="{32A40B69-0554-420D-B7F9-3972ACC50C4B}" type="pres">
      <dgm:prSet presAssocID="{03ADE941-338A-4AB3-9EEB-BC17272CDBCD}" presName="thickLine" presStyleLbl="alignNode1" presStyleIdx="13" presStyleCnt="15"/>
      <dgm:spPr/>
    </dgm:pt>
    <dgm:pt modelId="{12F5F560-0762-4B9F-8760-BA19E3727FED}" type="pres">
      <dgm:prSet presAssocID="{03ADE941-338A-4AB3-9EEB-BC17272CDBCD}" presName="horz1" presStyleCnt="0"/>
      <dgm:spPr/>
    </dgm:pt>
    <dgm:pt modelId="{D4687D96-DC20-4A17-A2D2-F7772B4022CA}" type="pres">
      <dgm:prSet presAssocID="{03ADE941-338A-4AB3-9EEB-BC17272CDBCD}" presName="tx1" presStyleLbl="revTx" presStyleIdx="13" presStyleCnt="15"/>
      <dgm:spPr/>
    </dgm:pt>
    <dgm:pt modelId="{FFC90FAE-500A-44C9-928E-009A40CEB5C8}" type="pres">
      <dgm:prSet presAssocID="{03ADE941-338A-4AB3-9EEB-BC17272CDBCD}" presName="vert1" presStyleCnt="0"/>
      <dgm:spPr/>
    </dgm:pt>
    <dgm:pt modelId="{B60A42A5-9F54-4966-BD73-DF296ED7C171}" type="pres">
      <dgm:prSet presAssocID="{9D26BE6A-7449-47BB-9217-4C8088B3716E}" presName="thickLine" presStyleLbl="alignNode1" presStyleIdx="14" presStyleCnt="15"/>
      <dgm:spPr/>
    </dgm:pt>
    <dgm:pt modelId="{27DB60A2-6504-49FF-B2AF-6349AC8BAE62}" type="pres">
      <dgm:prSet presAssocID="{9D26BE6A-7449-47BB-9217-4C8088B3716E}" presName="horz1" presStyleCnt="0"/>
      <dgm:spPr/>
    </dgm:pt>
    <dgm:pt modelId="{2FC1AEBD-40D7-42ED-A8EF-CAC865A7C67D}" type="pres">
      <dgm:prSet presAssocID="{9D26BE6A-7449-47BB-9217-4C8088B3716E}" presName="tx1" presStyleLbl="revTx" presStyleIdx="14" presStyleCnt="15"/>
      <dgm:spPr/>
    </dgm:pt>
    <dgm:pt modelId="{7983E363-A5C5-4144-8CBF-C05489EB4C3F}" type="pres">
      <dgm:prSet presAssocID="{9D26BE6A-7449-47BB-9217-4C8088B3716E}" presName="vert1" presStyleCnt="0"/>
      <dgm:spPr/>
    </dgm:pt>
  </dgm:ptLst>
  <dgm:cxnLst>
    <dgm:cxn modelId="{259C3905-255D-443D-88F7-F711DCDED63A}" srcId="{D13DBBAC-9144-4F5A-ADD4-049CB479E1ED}" destId="{CBF1C350-600C-492B-8D0E-AD22595C174A}" srcOrd="0" destOrd="0" parTransId="{54CD7872-5FF5-44D7-8A26-290D0A2134E6}" sibTransId="{763EF46B-C0CD-48D8-ABDE-4439ED65C0D0}"/>
    <dgm:cxn modelId="{F023950B-0ACD-4D6A-B5E7-840BC117D46F}" type="presOf" srcId="{03ADE941-338A-4AB3-9EEB-BC17272CDBCD}" destId="{D4687D96-DC20-4A17-A2D2-F7772B4022CA}" srcOrd="0" destOrd="0" presId="urn:microsoft.com/office/officeart/2008/layout/LinedList"/>
    <dgm:cxn modelId="{E38EB80D-ACB1-4428-A84F-23540C622E18}" type="presOf" srcId="{5534EA82-76CF-40C6-9B4F-27642705A99E}" destId="{70433E0A-E30E-4EA2-B98D-0BCA52053904}" srcOrd="0" destOrd="0" presId="urn:microsoft.com/office/officeart/2008/layout/LinedList"/>
    <dgm:cxn modelId="{D8546618-AD25-4729-8CFF-9FDF54BA6100}" type="presOf" srcId="{C620BBD5-405E-468E-B457-9DBEBA87338E}" destId="{E2FB360B-A1C0-4D6E-A868-A5BEB91F7237}" srcOrd="0" destOrd="0" presId="urn:microsoft.com/office/officeart/2008/layout/LinedList"/>
    <dgm:cxn modelId="{A2A6E329-AF20-4A41-BCA5-E2FD69493DC2}" srcId="{D13DBBAC-9144-4F5A-ADD4-049CB479E1ED}" destId="{BD3D7E9C-3D2B-46FC-AF03-40ED451FD234}" srcOrd="11" destOrd="0" parTransId="{7076A862-D3D5-4C13-927D-465F8A7B1463}" sibTransId="{568CE00A-F881-4709-BC19-869ADE12E7BD}"/>
    <dgm:cxn modelId="{5D539F2D-75A8-47AA-89F9-504FCA950775}" type="presOf" srcId="{976B8C9F-0851-4A36-9FCB-171AEAD984F3}" destId="{8B67C037-3D75-4178-99A0-F5A4E3A618D1}" srcOrd="0" destOrd="0" presId="urn:microsoft.com/office/officeart/2008/layout/LinedList"/>
    <dgm:cxn modelId="{2DC08D32-71AF-4F81-BF8C-DABB97F53CF9}" type="presOf" srcId="{990345B2-1B8D-4FDA-8A73-37EFD09B453E}" destId="{9F338A09-F749-4808-BDF6-8C308E3FB83C}" srcOrd="0" destOrd="0" presId="urn:microsoft.com/office/officeart/2008/layout/LinedList"/>
    <dgm:cxn modelId="{1BBD145D-9882-4441-8B61-7286F0AD86A9}" srcId="{D13DBBAC-9144-4F5A-ADD4-049CB479E1ED}" destId="{5534EA82-76CF-40C6-9B4F-27642705A99E}" srcOrd="9" destOrd="0" parTransId="{372A362C-6077-42D5-A6C5-2C4E86B5B689}" sibTransId="{B9BF0011-B95F-466F-85F2-3FC989F64EB9}"/>
    <dgm:cxn modelId="{B753BB62-7B23-4726-A91F-F428D4493407}" srcId="{D13DBBAC-9144-4F5A-ADD4-049CB479E1ED}" destId="{03ADE941-338A-4AB3-9EEB-BC17272CDBCD}" srcOrd="13" destOrd="0" parTransId="{21E7F930-4D4E-4DC7-A329-DEAF7B0EF2F8}" sibTransId="{0BE0EE23-1716-4F57-9E35-6E17A05F1868}"/>
    <dgm:cxn modelId="{4E9F8266-A15F-47A2-9DD1-01E71A6AB4D6}" type="presOf" srcId="{288EF211-8285-4370-9225-9D32FE3923A3}" destId="{14747161-C4B1-4C7F-8A32-2651D94FB9BB}" srcOrd="0" destOrd="0" presId="urn:microsoft.com/office/officeart/2008/layout/LinedList"/>
    <dgm:cxn modelId="{70E3F870-33C4-4459-B6FE-951D6E351E26}" type="presOf" srcId="{24E23493-A86E-4FD7-AE18-0C352C88F2EC}" destId="{0E0AE6B3-44EB-4BD2-9F42-661289325D83}" srcOrd="0" destOrd="0" presId="urn:microsoft.com/office/officeart/2008/layout/LinedList"/>
    <dgm:cxn modelId="{7A09F877-ED55-4D9A-9E2B-23B77C11943D}" srcId="{D13DBBAC-9144-4F5A-ADD4-049CB479E1ED}" destId="{D48D93E1-0A57-4670-9FDC-3C31A2460EEB}" srcOrd="10" destOrd="0" parTransId="{CF91658E-620C-4615-8795-825AFE2529E5}" sibTransId="{014482B2-B90A-47AE-9A39-DF879A448443}"/>
    <dgm:cxn modelId="{EA209759-5C1E-4B42-BE3F-1E0D4374DE79}" srcId="{D13DBBAC-9144-4F5A-ADD4-049CB479E1ED}" destId="{288EF211-8285-4370-9225-9D32FE3923A3}" srcOrd="5" destOrd="0" parTransId="{36ADEB2E-B8A8-4DD0-BF25-421638C26364}" sibTransId="{3AAE26C4-C4F8-4A6E-8D5C-12B6E5C51A23}"/>
    <dgm:cxn modelId="{5441157A-CE90-44D1-B8B4-077DCF1DC792}" type="presOf" srcId="{D13DBBAC-9144-4F5A-ADD4-049CB479E1ED}" destId="{4BDAC9A3-C22C-4766-96C4-F27D643DF81F}" srcOrd="0" destOrd="0" presId="urn:microsoft.com/office/officeart/2008/layout/LinedList"/>
    <dgm:cxn modelId="{EDECCE84-3EE8-4A62-9F21-0B1874F39992}" srcId="{D13DBBAC-9144-4F5A-ADD4-049CB479E1ED}" destId="{C620BBD5-405E-468E-B457-9DBEBA87338E}" srcOrd="2" destOrd="0" parTransId="{D4A051FB-5557-4F56-83A0-85F567090978}" sibTransId="{D99B46E6-BCAB-4804-BE5D-67EF043291CB}"/>
    <dgm:cxn modelId="{0B913385-302E-46F4-B3CD-8C0D4419EB0A}" srcId="{D13DBBAC-9144-4F5A-ADD4-049CB479E1ED}" destId="{A0B5587F-E1D9-48D5-93D4-32EF6A835539}" srcOrd="3" destOrd="0" parTransId="{7A513DA1-404B-4B65-844D-4EA4F4030796}" sibTransId="{432DD024-596F-4E31-98DF-A1D5F9EDDDBF}"/>
    <dgm:cxn modelId="{BCD9F187-78AC-4438-A447-8AE13786BF98}" srcId="{D13DBBAC-9144-4F5A-ADD4-049CB479E1ED}" destId="{976B8C9F-0851-4A36-9FCB-171AEAD984F3}" srcOrd="12" destOrd="0" parTransId="{E0A91B13-11E5-403E-A4CE-7A666AF7B5E0}" sibTransId="{F21B2A03-40E0-488B-90D2-D004A8004C41}"/>
    <dgm:cxn modelId="{C5D1B99C-A00C-46D9-BE2A-5FDE1CD9C768}" type="presOf" srcId="{A0B5587F-E1D9-48D5-93D4-32EF6A835539}" destId="{6C73102D-9D8A-40F8-B6AA-DA6EB8AB7136}" srcOrd="0" destOrd="0" presId="urn:microsoft.com/office/officeart/2008/layout/LinedList"/>
    <dgm:cxn modelId="{685769A0-5BE1-4BB7-8A3E-B40AF25C855D}" srcId="{D13DBBAC-9144-4F5A-ADD4-049CB479E1ED}" destId="{990345B2-1B8D-4FDA-8A73-37EFD09B453E}" srcOrd="6" destOrd="0" parTransId="{F8DFD604-C297-4ED2-97C7-823CE502C17F}" sibTransId="{DCB36F1A-E001-42E6-BB6D-EDB10D58F814}"/>
    <dgm:cxn modelId="{D0CBBFAF-6977-436E-91BE-C9D58A70C16A}" srcId="{D13DBBAC-9144-4F5A-ADD4-049CB479E1ED}" destId="{9D26BE6A-7449-47BB-9217-4C8088B3716E}" srcOrd="14" destOrd="0" parTransId="{16776391-E925-4694-A440-51AE2A723654}" sibTransId="{0A7BC15A-68C9-484B-B23D-64A6722F1E93}"/>
    <dgm:cxn modelId="{6DE5C6B1-B5D6-4957-B5B0-05282BA37ACF}" srcId="{D13DBBAC-9144-4F5A-ADD4-049CB479E1ED}" destId="{B8158087-4FBB-4FBB-BD7D-BAC630071159}" srcOrd="1" destOrd="0" parTransId="{3D8121F4-CA21-47A9-A915-B0777C2716ED}" sibTransId="{F6945955-4CA7-4D6A-B646-68F814EDD147}"/>
    <dgm:cxn modelId="{C78DA9B3-4663-410F-AC94-34B41D99C2FB}" type="presOf" srcId="{22EEB9C1-E076-4EB6-B911-FD7333A87207}" destId="{B4B47A29-4E04-414E-9C21-1F4EFD8A1E39}" srcOrd="0" destOrd="0" presId="urn:microsoft.com/office/officeart/2008/layout/LinedList"/>
    <dgm:cxn modelId="{E4B822B5-6BC4-470B-B6E1-0E96884965B8}" type="presOf" srcId="{CBF1C350-600C-492B-8D0E-AD22595C174A}" destId="{12222F47-552D-441F-A7FE-04A40417CE37}" srcOrd="0" destOrd="0" presId="urn:microsoft.com/office/officeart/2008/layout/LinedList"/>
    <dgm:cxn modelId="{BB652EB5-E897-449D-9E65-F6BBB7D6CAA6}" srcId="{D13DBBAC-9144-4F5A-ADD4-049CB479E1ED}" destId="{24E23493-A86E-4FD7-AE18-0C352C88F2EC}" srcOrd="8" destOrd="0" parTransId="{1DD5B4E7-94DA-4576-9CE4-7EC5BBC38D7C}" sibTransId="{B31FF86D-1279-42CA-B500-795796C3B7B6}"/>
    <dgm:cxn modelId="{6ECF7DC8-668A-44AE-9598-7937C5927DA5}" srcId="{D13DBBAC-9144-4F5A-ADD4-049CB479E1ED}" destId="{395DCC2B-3A1B-4228-B09F-EA77FE36962B}" srcOrd="7" destOrd="0" parTransId="{DA852311-7B82-4EC4-8E4C-FAAED6237DC5}" sibTransId="{CBCAF9D3-3D9B-41F4-8213-AEA65A458BF6}"/>
    <dgm:cxn modelId="{15454CD0-4380-442F-8684-83A09E35F8A1}" type="presOf" srcId="{B8158087-4FBB-4FBB-BD7D-BAC630071159}" destId="{1E5C8616-5D9C-454F-87C1-5837254B49C2}" srcOrd="0" destOrd="0" presId="urn:microsoft.com/office/officeart/2008/layout/LinedList"/>
    <dgm:cxn modelId="{FCF5FDE0-A8C5-41CC-BD95-FE7A8867F184}" srcId="{D13DBBAC-9144-4F5A-ADD4-049CB479E1ED}" destId="{22EEB9C1-E076-4EB6-B911-FD7333A87207}" srcOrd="4" destOrd="0" parTransId="{6D2F6F75-2FB8-4495-B4E1-414491537FDA}" sibTransId="{9F2DEAAF-F13C-42A6-8872-98558753463A}"/>
    <dgm:cxn modelId="{967861E9-341C-4CC2-AFFF-2509293E605A}" type="presOf" srcId="{BD3D7E9C-3D2B-46FC-AF03-40ED451FD234}" destId="{2802CB8C-8BC0-44A1-B155-235B4E9F029B}" srcOrd="0" destOrd="0" presId="urn:microsoft.com/office/officeart/2008/layout/LinedList"/>
    <dgm:cxn modelId="{69F0FAEC-7F09-4BB6-8CD8-657C0571B310}" type="presOf" srcId="{395DCC2B-3A1B-4228-B09F-EA77FE36962B}" destId="{CFCFC181-D632-4FE2-AAEB-7266D40CF9A7}" srcOrd="0" destOrd="0" presId="urn:microsoft.com/office/officeart/2008/layout/LinedList"/>
    <dgm:cxn modelId="{68B7B7F6-8EC9-4C11-862F-1AED6D73A1DB}" type="presOf" srcId="{9D26BE6A-7449-47BB-9217-4C8088B3716E}" destId="{2FC1AEBD-40D7-42ED-A8EF-CAC865A7C67D}" srcOrd="0" destOrd="0" presId="urn:microsoft.com/office/officeart/2008/layout/LinedList"/>
    <dgm:cxn modelId="{A09C2AFE-C2A8-4414-B8EA-EF48EF6F76D2}" type="presOf" srcId="{D48D93E1-0A57-4670-9FDC-3C31A2460EEB}" destId="{F56835F1-AF82-4863-AA3B-9BEA770AAC87}" srcOrd="0" destOrd="0" presId="urn:microsoft.com/office/officeart/2008/layout/LinedList"/>
    <dgm:cxn modelId="{D59FAAB6-14AB-497E-B6CB-6003FD8E06B7}" type="presParOf" srcId="{4BDAC9A3-C22C-4766-96C4-F27D643DF81F}" destId="{FA3E4BC4-D688-4375-98B6-6B82E6B82697}" srcOrd="0" destOrd="0" presId="urn:microsoft.com/office/officeart/2008/layout/LinedList"/>
    <dgm:cxn modelId="{2BD3CCE8-ACDD-4947-9DAD-17B3C8DD8B63}" type="presParOf" srcId="{4BDAC9A3-C22C-4766-96C4-F27D643DF81F}" destId="{2ADD58FF-D1C7-4FFE-951F-EB4744A103AF}" srcOrd="1" destOrd="0" presId="urn:microsoft.com/office/officeart/2008/layout/LinedList"/>
    <dgm:cxn modelId="{1258497E-3A6D-4306-BD29-0A2EF2774E1B}" type="presParOf" srcId="{2ADD58FF-D1C7-4FFE-951F-EB4744A103AF}" destId="{12222F47-552D-441F-A7FE-04A40417CE37}" srcOrd="0" destOrd="0" presId="urn:microsoft.com/office/officeart/2008/layout/LinedList"/>
    <dgm:cxn modelId="{91480A1C-F4D9-4B4B-922C-39A1C5D47D61}" type="presParOf" srcId="{2ADD58FF-D1C7-4FFE-951F-EB4744A103AF}" destId="{6F067B24-0569-4877-AD08-5477B34E93EB}" srcOrd="1" destOrd="0" presId="urn:microsoft.com/office/officeart/2008/layout/LinedList"/>
    <dgm:cxn modelId="{CA5EB0A1-F1B4-4B17-97BB-684EFA96A057}" type="presParOf" srcId="{4BDAC9A3-C22C-4766-96C4-F27D643DF81F}" destId="{9E4846C4-74C7-4290-B02C-58A65F8C8336}" srcOrd="2" destOrd="0" presId="urn:microsoft.com/office/officeart/2008/layout/LinedList"/>
    <dgm:cxn modelId="{74BE40A4-7335-4024-87F5-EDCD31BFA280}" type="presParOf" srcId="{4BDAC9A3-C22C-4766-96C4-F27D643DF81F}" destId="{21919D86-6C75-4862-BD75-886F593A8900}" srcOrd="3" destOrd="0" presId="urn:microsoft.com/office/officeart/2008/layout/LinedList"/>
    <dgm:cxn modelId="{281DCB18-8352-4887-9902-E3B9F8C69947}" type="presParOf" srcId="{21919D86-6C75-4862-BD75-886F593A8900}" destId="{1E5C8616-5D9C-454F-87C1-5837254B49C2}" srcOrd="0" destOrd="0" presId="urn:microsoft.com/office/officeart/2008/layout/LinedList"/>
    <dgm:cxn modelId="{5B035907-DD50-43EF-AFEF-3B381979E602}" type="presParOf" srcId="{21919D86-6C75-4862-BD75-886F593A8900}" destId="{6758BFA1-359A-4967-B249-BF5B760DFB31}" srcOrd="1" destOrd="0" presId="urn:microsoft.com/office/officeart/2008/layout/LinedList"/>
    <dgm:cxn modelId="{C94195C6-FAB3-4039-8E49-14AC1DA8299C}" type="presParOf" srcId="{4BDAC9A3-C22C-4766-96C4-F27D643DF81F}" destId="{E9A708FA-88FA-495C-8EAB-7CC1892D22C9}" srcOrd="4" destOrd="0" presId="urn:microsoft.com/office/officeart/2008/layout/LinedList"/>
    <dgm:cxn modelId="{50133349-7735-42E8-9C6A-FB56591A31AC}" type="presParOf" srcId="{4BDAC9A3-C22C-4766-96C4-F27D643DF81F}" destId="{AE82CFDF-C126-4187-9F00-A65D398F7B4F}" srcOrd="5" destOrd="0" presId="urn:microsoft.com/office/officeart/2008/layout/LinedList"/>
    <dgm:cxn modelId="{B966002B-36F8-40FF-AB76-8938E1A1A4F4}" type="presParOf" srcId="{AE82CFDF-C126-4187-9F00-A65D398F7B4F}" destId="{E2FB360B-A1C0-4D6E-A868-A5BEB91F7237}" srcOrd="0" destOrd="0" presId="urn:microsoft.com/office/officeart/2008/layout/LinedList"/>
    <dgm:cxn modelId="{7E5FE8EE-8B04-4A0E-84F9-F0D67C68C0E2}" type="presParOf" srcId="{AE82CFDF-C126-4187-9F00-A65D398F7B4F}" destId="{0E282825-BB8E-4E1B-A20D-37A306FE0F44}" srcOrd="1" destOrd="0" presId="urn:microsoft.com/office/officeart/2008/layout/LinedList"/>
    <dgm:cxn modelId="{1FC5D3C8-6EE3-4DBB-AB48-16173D1EC0A9}" type="presParOf" srcId="{4BDAC9A3-C22C-4766-96C4-F27D643DF81F}" destId="{4F6355B4-C673-4514-A170-001B84A9B147}" srcOrd="6" destOrd="0" presId="urn:microsoft.com/office/officeart/2008/layout/LinedList"/>
    <dgm:cxn modelId="{A7D80908-F507-4002-A2E5-8619F93F4B5C}" type="presParOf" srcId="{4BDAC9A3-C22C-4766-96C4-F27D643DF81F}" destId="{408B4FC0-F426-4455-818F-B77051881D8D}" srcOrd="7" destOrd="0" presId="urn:microsoft.com/office/officeart/2008/layout/LinedList"/>
    <dgm:cxn modelId="{8E6AE19D-9C77-42CF-8EA3-7A638B38D3D0}" type="presParOf" srcId="{408B4FC0-F426-4455-818F-B77051881D8D}" destId="{6C73102D-9D8A-40F8-B6AA-DA6EB8AB7136}" srcOrd="0" destOrd="0" presId="urn:microsoft.com/office/officeart/2008/layout/LinedList"/>
    <dgm:cxn modelId="{DA2B686F-7005-4862-944A-0BF205371388}" type="presParOf" srcId="{408B4FC0-F426-4455-818F-B77051881D8D}" destId="{E639531E-E9EA-4C14-82D8-91A619554AAA}" srcOrd="1" destOrd="0" presId="urn:microsoft.com/office/officeart/2008/layout/LinedList"/>
    <dgm:cxn modelId="{668F129E-798B-4D13-A74A-81144A8E7D61}" type="presParOf" srcId="{4BDAC9A3-C22C-4766-96C4-F27D643DF81F}" destId="{C04EAF52-F29F-40A5-A5CF-0B660A49EA28}" srcOrd="8" destOrd="0" presId="urn:microsoft.com/office/officeart/2008/layout/LinedList"/>
    <dgm:cxn modelId="{C8F23AD6-C989-4A50-915F-C77EA7F71108}" type="presParOf" srcId="{4BDAC9A3-C22C-4766-96C4-F27D643DF81F}" destId="{390CEF14-8D31-434D-AE3E-ADF84C2D6D04}" srcOrd="9" destOrd="0" presId="urn:microsoft.com/office/officeart/2008/layout/LinedList"/>
    <dgm:cxn modelId="{44EB1041-7F28-4C1B-B43E-A43BFF17ED3A}" type="presParOf" srcId="{390CEF14-8D31-434D-AE3E-ADF84C2D6D04}" destId="{B4B47A29-4E04-414E-9C21-1F4EFD8A1E39}" srcOrd="0" destOrd="0" presId="urn:microsoft.com/office/officeart/2008/layout/LinedList"/>
    <dgm:cxn modelId="{94B4A916-6B7B-4BB6-AC90-28C228955CED}" type="presParOf" srcId="{390CEF14-8D31-434D-AE3E-ADF84C2D6D04}" destId="{1823645F-2A35-4965-9493-DDCC42C4594D}" srcOrd="1" destOrd="0" presId="urn:microsoft.com/office/officeart/2008/layout/LinedList"/>
    <dgm:cxn modelId="{212BCC76-DDFB-49D3-8B03-02B5B88CD042}" type="presParOf" srcId="{4BDAC9A3-C22C-4766-96C4-F27D643DF81F}" destId="{72AA6EBC-01B2-42E4-8A51-0B6642AB21C1}" srcOrd="10" destOrd="0" presId="urn:microsoft.com/office/officeart/2008/layout/LinedList"/>
    <dgm:cxn modelId="{DADE7D8B-C0C8-4AC0-B2A9-9A7E58F86C85}" type="presParOf" srcId="{4BDAC9A3-C22C-4766-96C4-F27D643DF81F}" destId="{7079E0F9-ABA4-4A6A-A904-B246FF5B23BE}" srcOrd="11" destOrd="0" presId="urn:microsoft.com/office/officeart/2008/layout/LinedList"/>
    <dgm:cxn modelId="{59366A15-7E35-4FD9-A425-608F28898F9A}" type="presParOf" srcId="{7079E0F9-ABA4-4A6A-A904-B246FF5B23BE}" destId="{14747161-C4B1-4C7F-8A32-2651D94FB9BB}" srcOrd="0" destOrd="0" presId="urn:microsoft.com/office/officeart/2008/layout/LinedList"/>
    <dgm:cxn modelId="{0948015E-B2B4-4BF6-ABEA-30BE41459FF1}" type="presParOf" srcId="{7079E0F9-ABA4-4A6A-A904-B246FF5B23BE}" destId="{75D9AE1C-F380-49D4-869C-8FF97B119281}" srcOrd="1" destOrd="0" presId="urn:microsoft.com/office/officeart/2008/layout/LinedList"/>
    <dgm:cxn modelId="{D05CD36F-6025-45E6-96BA-AA6EAF183098}" type="presParOf" srcId="{4BDAC9A3-C22C-4766-96C4-F27D643DF81F}" destId="{5ECF08FA-AAF6-4700-BF08-14B63EFCE447}" srcOrd="12" destOrd="0" presId="urn:microsoft.com/office/officeart/2008/layout/LinedList"/>
    <dgm:cxn modelId="{33DF0902-0917-4F5D-BA9B-429CAD8E4A5D}" type="presParOf" srcId="{4BDAC9A3-C22C-4766-96C4-F27D643DF81F}" destId="{28A526AE-092C-4112-A4CF-AD1E4904D6A1}" srcOrd="13" destOrd="0" presId="urn:microsoft.com/office/officeart/2008/layout/LinedList"/>
    <dgm:cxn modelId="{E2CDD3D6-E2B3-425C-89EF-C2B92366C424}" type="presParOf" srcId="{28A526AE-092C-4112-A4CF-AD1E4904D6A1}" destId="{9F338A09-F749-4808-BDF6-8C308E3FB83C}" srcOrd="0" destOrd="0" presId="urn:microsoft.com/office/officeart/2008/layout/LinedList"/>
    <dgm:cxn modelId="{E321BC5E-31D8-4130-AF6C-CE3105A6907E}" type="presParOf" srcId="{28A526AE-092C-4112-A4CF-AD1E4904D6A1}" destId="{12752724-0F3B-4F80-83E1-6A5D4F40D50A}" srcOrd="1" destOrd="0" presId="urn:microsoft.com/office/officeart/2008/layout/LinedList"/>
    <dgm:cxn modelId="{D8E85D7F-F77B-45C4-A1C4-B242D796C81B}" type="presParOf" srcId="{4BDAC9A3-C22C-4766-96C4-F27D643DF81F}" destId="{C85A01BD-3242-4751-ADFE-5423FD422A1C}" srcOrd="14" destOrd="0" presId="urn:microsoft.com/office/officeart/2008/layout/LinedList"/>
    <dgm:cxn modelId="{7D394130-56DF-47E2-8C2B-E9DE3024F0F5}" type="presParOf" srcId="{4BDAC9A3-C22C-4766-96C4-F27D643DF81F}" destId="{5655A0F7-BDCD-4D1B-A71E-D8DB65648D74}" srcOrd="15" destOrd="0" presId="urn:microsoft.com/office/officeart/2008/layout/LinedList"/>
    <dgm:cxn modelId="{E47FA5E4-2D6A-4DB0-BA19-7A51A2FC7FF9}" type="presParOf" srcId="{5655A0F7-BDCD-4D1B-A71E-D8DB65648D74}" destId="{CFCFC181-D632-4FE2-AAEB-7266D40CF9A7}" srcOrd="0" destOrd="0" presId="urn:microsoft.com/office/officeart/2008/layout/LinedList"/>
    <dgm:cxn modelId="{9510BED9-AFF1-4018-AA80-D842A03A9701}" type="presParOf" srcId="{5655A0F7-BDCD-4D1B-A71E-D8DB65648D74}" destId="{C4DA9C27-2F0E-47B4-80F8-4DD80690B067}" srcOrd="1" destOrd="0" presId="urn:microsoft.com/office/officeart/2008/layout/LinedList"/>
    <dgm:cxn modelId="{C80E2810-40C7-45DA-AB76-1884034A2AE8}" type="presParOf" srcId="{4BDAC9A3-C22C-4766-96C4-F27D643DF81F}" destId="{4D51051A-2201-4241-989E-8B05366BB191}" srcOrd="16" destOrd="0" presId="urn:microsoft.com/office/officeart/2008/layout/LinedList"/>
    <dgm:cxn modelId="{6247FC4D-4841-4548-B963-A46C65C43B81}" type="presParOf" srcId="{4BDAC9A3-C22C-4766-96C4-F27D643DF81F}" destId="{3664ADA2-C518-40EE-905B-7078D787F6BC}" srcOrd="17" destOrd="0" presId="urn:microsoft.com/office/officeart/2008/layout/LinedList"/>
    <dgm:cxn modelId="{A7054190-1B4D-4954-8953-DE4140560F98}" type="presParOf" srcId="{3664ADA2-C518-40EE-905B-7078D787F6BC}" destId="{0E0AE6B3-44EB-4BD2-9F42-661289325D83}" srcOrd="0" destOrd="0" presId="urn:microsoft.com/office/officeart/2008/layout/LinedList"/>
    <dgm:cxn modelId="{732B42F5-55F0-4EE6-AB62-D6FC3FE00C58}" type="presParOf" srcId="{3664ADA2-C518-40EE-905B-7078D787F6BC}" destId="{17E2861C-8BCC-4BBF-AF18-F0563629F528}" srcOrd="1" destOrd="0" presId="urn:microsoft.com/office/officeart/2008/layout/LinedList"/>
    <dgm:cxn modelId="{3A94563F-E14B-440E-8B5B-29F4DCAA1574}" type="presParOf" srcId="{4BDAC9A3-C22C-4766-96C4-F27D643DF81F}" destId="{AA45C278-C7A5-4FB4-9467-47E93C130C44}" srcOrd="18" destOrd="0" presId="urn:microsoft.com/office/officeart/2008/layout/LinedList"/>
    <dgm:cxn modelId="{89BF27F7-D56D-46D9-8F3A-951D35CDCE0D}" type="presParOf" srcId="{4BDAC9A3-C22C-4766-96C4-F27D643DF81F}" destId="{4988FEE6-23C7-4777-8CB5-F036ECDBA64A}" srcOrd="19" destOrd="0" presId="urn:microsoft.com/office/officeart/2008/layout/LinedList"/>
    <dgm:cxn modelId="{730ABFA9-0DED-4F21-B6E2-BC2AFAAECBB1}" type="presParOf" srcId="{4988FEE6-23C7-4777-8CB5-F036ECDBA64A}" destId="{70433E0A-E30E-4EA2-B98D-0BCA52053904}" srcOrd="0" destOrd="0" presId="urn:microsoft.com/office/officeart/2008/layout/LinedList"/>
    <dgm:cxn modelId="{97871CFC-85F5-436E-BCE8-F1984E24E187}" type="presParOf" srcId="{4988FEE6-23C7-4777-8CB5-F036ECDBA64A}" destId="{32E01D63-0D5B-411B-BF85-36078B2EF126}" srcOrd="1" destOrd="0" presId="urn:microsoft.com/office/officeart/2008/layout/LinedList"/>
    <dgm:cxn modelId="{9A80B60A-A05B-4424-AFEB-1CADB101D887}" type="presParOf" srcId="{4BDAC9A3-C22C-4766-96C4-F27D643DF81F}" destId="{0FE78E96-710E-4096-9C32-14E140054C3A}" srcOrd="20" destOrd="0" presId="urn:microsoft.com/office/officeart/2008/layout/LinedList"/>
    <dgm:cxn modelId="{CD29AEC2-EC8E-4460-A12C-A76972A09DB6}" type="presParOf" srcId="{4BDAC9A3-C22C-4766-96C4-F27D643DF81F}" destId="{86C7B85C-2492-4410-9B42-4C63BB4F705A}" srcOrd="21" destOrd="0" presId="urn:microsoft.com/office/officeart/2008/layout/LinedList"/>
    <dgm:cxn modelId="{67A3BCB2-083F-4B58-B5BD-18BEB046D1C7}" type="presParOf" srcId="{86C7B85C-2492-4410-9B42-4C63BB4F705A}" destId="{F56835F1-AF82-4863-AA3B-9BEA770AAC87}" srcOrd="0" destOrd="0" presId="urn:microsoft.com/office/officeart/2008/layout/LinedList"/>
    <dgm:cxn modelId="{94DD53BC-693D-4B00-8DA2-2DEA4E9A820E}" type="presParOf" srcId="{86C7B85C-2492-4410-9B42-4C63BB4F705A}" destId="{986F3AB4-EF32-42FC-91E4-D952BB25B7BC}" srcOrd="1" destOrd="0" presId="urn:microsoft.com/office/officeart/2008/layout/LinedList"/>
    <dgm:cxn modelId="{0A83559C-42E4-41A5-9EC0-B0B0033F40CF}" type="presParOf" srcId="{4BDAC9A3-C22C-4766-96C4-F27D643DF81F}" destId="{91DF5C84-60D3-4129-829B-D4D28DBFDECC}" srcOrd="22" destOrd="0" presId="urn:microsoft.com/office/officeart/2008/layout/LinedList"/>
    <dgm:cxn modelId="{66C3DFE9-FA68-474F-9CB4-C2C7E1DE0A72}" type="presParOf" srcId="{4BDAC9A3-C22C-4766-96C4-F27D643DF81F}" destId="{CB474210-C227-4EF2-BFE4-A98C6C881B2B}" srcOrd="23" destOrd="0" presId="urn:microsoft.com/office/officeart/2008/layout/LinedList"/>
    <dgm:cxn modelId="{ECF3622C-AF80-4800-BE7E-44D21A2325B2}" type="presParOf" srcId="{CB474210-C227-4EF2-BFE4-A98C6C881B2B}" destId="{2802CB8C-8BC0-44A1-B155-235B4E9F029B}" srcOrd="0" destOrd="0" presId="urn:microsoft.com/office/officeart/2008/layout/LinedList"/>
    <dgm:cxn modelId="{822571E4-0132-4DAF-B5BA-BC0211E156B8}" type="presParOf" srcId="{CB474210-C227-4EF2-BFE4-A98C6C881B2B}" destId="{BEAD50BE-732D-4F9F-987F-73DFDF2BC884}" srcOrd="1" destOrd="0" presId="urn:microsoft.com/office/officeart/2008/layout/LinedList"/>
    <dgm:cxn modelId="{AB64916A-6E7F-47A2-9048-31891E9BDC23}" type="presParOf" srcId="{4BDAC9A3-C22C-4766-96C4-F27D643DF81F}" destId="{DC367CEE-132C-4884-85E0-32244905A5E7}" srcOrd="24" destOrd="0" presId="urn:microsoft.com/office/officeart/2008/layout/LinedList"/>
    <dgm:cxn modelId="{31C4F326-7DCF-4971-83DF-AACC85EC2528}" type="presParOf" srcId="{4BDAC9A3-C22C-4766-96C4-F27D643DF81F}" destId="{3EB38D87-1EA0-4759-BDD1-D6D0B71F6B0F}" srcOrd="25" destOrd="0" presId="urn:microsoft.com/office/officeart/2008/layout/LinedList"/>
    <dgm:cxn modelId="{75707319-710E-4092-B8C9-00DE44FD427C}" type="presParOf" srcId="{3EB38D87-1EA0-4759-BDD1-D6D0B71F6B0F}" destId="{8B67C037-3D75-4178-99A0-F5A4E3A618D1}" srcOrd="0" destOrd="0" presId="urn:microsoft.com/office/officeart/2008/layout/LinedList"/>
    <dgm:cxn modelId="{A23CA2BB-A89F-47FF-890B-B7A9CE2DB9B5}" type="presParOf" srcId="{3EB38D87-1EA0-4759-BDD1-D6D0B71F6B0F}" destId="{FA02D060-F2BA-4C0C-BDCD-374F9677E07B}" srcOrd="1" destOrd="0" presId="urn:microsoft.com/office/officeart/2008/layout/LinedList"/>
    <dgm:cxn modelId="{4DBF8875-0A69-4BBC-AECC-A96AB60798CF}" type="presParOf" srcId="{4BDAC9A3-C22C-4766-96C4-F27D643DF81F}" destId="{32A40B69-0554-420D-B7F9-3972ACC50C4B}" srcOrd="26" destOrd="0" presId="urn:microsoft.com/office/officeart/2008/layout/LinedList"/>
    <dgm:cxn modelId="{23365670-DF23-4D91-BA6D-6AF26F674AF9}" type="presParOf" srcId="{4BDAC9A3-C22C-4766-96C4-F27D643DF81F}" destId="{12F5F560-0762-4B9F-8760-BA19E3727FED}" srcOrd="27" destOrd="0" presId="urn:microsoft.com/office/officeart/2008/layout/LinedList"/>
    <dgm:cxn modelId="{6E2152C7-E145-4282-AC3A-577C1F070EDE}" type="presParOf" srcId="{12F5F560-0762-4B9F-8760-BA19E3727FED}" destId="{D4687D96-DC20-4A17-A2D2-F7772B4022CA}" srcOrd="0" destOrd="0" presId="urn:microsoft.com/office/officeart/2008/layout/LinedList"/>
    <dgm:cxn modelId="{5D3432FF-FCA4-427A-A456-C0CEBF87797A}" type="presParOf" srcId="{12F5F560-0762-4B9F-8760-BA19E3727FED}" destId="{FFC90FAE-500A-44C9-928E-009A40CEB5C8}" srcOrd="1" destOrd="0" presId="urn:microsoft.com/office/officeart/2008/layout/LinedList"/>
    <dgm:cxn modelId="{453AC2C6-8869-4CDD-B490-F7764EB232B4}" type="presParOf" srcId="{4BDAC9A3-C22C-4766-96C4-F27D643DF81F}" destId="{B60A42A5-9F54-4966-BD73-DF296ED7C171}" srcOrd="28" destOrd="0" presId="urn:microsoft.com/office/officeart/2008/layout/LinedList"/>
    <dgm:cxn modelId="{A719E5B3-BF67-4994-962F-80D760132BCA}" type="presParOf" srcId="{4BDAC9A3-C22C-4766-96C4-F27D643DF81F}" destId="{27DB60A2-6504-49FF-B2AF-6349AC8BAE62}" srcOrd="29" destOrd="0" presId="urn:microsoft.com/office/officeart/2008/layout/LinedList"/>
    <dgm:cxn modelId="{40533FE1-EF4E-4324-B02D-831548063B9D}" type="presParOf" srcId="{27DB60A2-6504-49FF-B2AF-6349AC8BAE62}" destId="{2FC1AEBD-40D7-42ED-A8EF-CAC865A7C67D}" srcOrd="0" destOrd="0" presId="urn:microsoft.com/office/officeart/2008/layout/LinedList"/>
    <dgm:cxn modelId="{5F61D67B-6BF5-45AA-B00A-DFFCC98FDED9}" type="presParOf" srcId="{27DB60A2-6504-49FF-B2AF-6349AC8BAE62}" destId="{7983E363-A5C5-4144-8CBF-C05489EB4C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DF8829-7622-42CF-9A87-190E0D7660A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FA68A9D-38F4-486A-922F-21A780832B12}">
      <dgm:prSet/>
      <dgm:spPr/>
      <dgm:t>
        <a:bodyPr/>
        <a:lstStyle/>
        <a:p>
          <a:r>
            <a:rPr lang="en-US"/>
            <a:t>private void customClick(View v) {</a:t>
          </a:r>
        </a:p>
      </dgm:t>
    </dgm:pt>
    <dgm:pt modelId="{A44B601B-4848-47D6-B60A-8D2BB60C407B}" type="parTrans" cxnId="{59F7E33A-4219-4D52-A108-E7AA2E6D78C0}">
      <dgm:prSet/>
      <dgm:spPr/>
      <dgm:t>
        <a:bodyPr/>
        <a:lstStyle/>
        <a:p>
          <a:endParaRPr lang="en-US"/>
        </a:p>
      </dgm:t>
    </dgm:pt>
    <dgm:pt modelId="{6D84214B-2A8B-427D-BCBA-7E672164B3E1}" type="sibTrans" cxnId="{59F7E33A-4219-4D52-A108-E7AA2E6D78C0}">
      <dgm:prSet/>
      <dgm:spPr/>
      <dgm:t>
        <a:bodyPr/>
        <a:lstStyle/>
        <a:p>
          <a:endParaRPr lang="en-US"/>
        </a:p>
      </dgm:t>
    </dgm:pt>
    <dgm:pt modelId="{035C31A2-618F-4534-BA8F-6CE339DE427F}">
      <dgm:prSet/>
      <dgm:spPr/>
      <dgm:t>
        <a:bodyPr/>
        <a:lstStyle/>
        <a:p>
          <a:r>
            <a:rPr lang="en-US"/>
            <a:t>AlertDialog.Builder builder = new AlertDialog.Builder(InitActivity.this);</a:t>
          </a:r>
        </a:p>
      </dgm:t>
    </dgm:pt>
    <dgm:pt modelId="{5A875742-1F04-4071-AF25-193A8BE33B35}" type="parTrans" cxnId="{B606023D-398F-4558-A973-A44648DA27C8}">
      <dgm:prSet/>
      <dgm:spPr/>
      <dgm:t>
        <a:bodyPr/>
        <a:lstStyle/>
        <a:p>
          <a:endParaRPr lang="en-US"/>
        </a:p>
      </dgm:t>
    </dgm:pt>
    <dgm:pt modelId="{65CE6A96-B3ED-4593-BBBA-69F13680559F}" type="sibTrans" cxnId="{B606023D-398F-4558-A973-A44648DA27C8}">
      <dgm:prSet/>
      <dgm:spPr/>
      <dgm:t>
        <a:bodyPr/>
        <a:lstStyle/>
        <a:p>
          <a:endParaRPr lang="en-US"/>
        </a:p>
      </dgm:t>
    </dgm:pt>
    <dgm:pt modelId="{DAE89F92-DACB-4362-BE19-5ABF9448C60C}">
      <dgm:prSet/>
      <dgm:spPr/>
      <dgm:t>
        <a:bodyPr/>
        <a:lstStyle/>
        <a:p>
          <a:r>
            <a:rPr lang="en-US"/>
            <a:t>final AlertDialog dialog = builder.create();</a:t>
          </a:r>
        </a:p>
      </dgm:t>
    </dgm:pt>
    <dgm:pt modelId="{D588B8DD-0B25-4B1B-A6B6-9338DB167527}" type="parTrans" cxnId="{BA5F8017-AD85-400C-A70E-CF98E2EEB578}">
      <dgm:prSet/>
      <dgm:spPr/>
      <dgm:t>
        <a:bodyPr/>
        <a:lstStyle/>
        <a:p>
          <a:endParaRPr lang="en-US"/>
        </a:p>
      </dgm:t>
    </dgm:pt>
    <dgm:pt modelId="{51A9567F-1A9E-47CB-863E-F4C52922A2AE}" type="sibTrans" cxnId="{BA5F8017-AD85-400C-A70E-CF98E2EEB578}">
      <dgm:prSet/>
      <dgm:spPr/>
      <dgm:t>
        <a:bodyPr/>
        <a:lstStyle/>
        <a:p>
          <a:endParaRPr lang="en-US"/>
        </a:p>
      </dgm:t>
    </dgm:pt>
    <dgm:pt modelId="{6DEF26EE-499C-4489-811F-346782B7533D}">
      <dgm:prSet/>
      <dgm:spPr/>
      <dgm:t>
        <a:bodyPr/>
        <a:lstStyle/>
        <a:p>
          <a:r>
            <a:rPr lang="en-US"/>
            <a:t>final View dialogView = View.inflate(InitActivity.this, R.layout.dialog_admin_login, null);</a:t>
          </a:r>
        </a:p>
      </dgm:t>
    </dgm:pt>
    <dgm:pt modelId="{1A6D9CDF-C6DC-449B-9DC7-5FB579A60FCF}" type="parTrans" cxnId="{9FA66937-7A20-4FA9-B687-53DB462316DA}">
      <dgm:prSet/>
      <dgm:spPr/>
      <dgm:t>
        <a:bodyPr/>
        <a:lstStyle/>
        <a:p>
          <a:endParaRPr lang="en-US"/>
        </a:p>
      </dgm:t>
    </dgm:pt>
    <dgm:pt modelId="{BEFA481E-6D25-4D5C-806F-266B9C610B43}" type="sibTrans" cxnId="{9FA66937-7A20-4FA9-B687-53DB462316DA}">
      <dgm:prSet/>
      <dgm:spPr/>
      <dgm:t>
        <a:bodyPr/>
        <a:lstStyle/>
        <a:p>
          <a:endParaRPr lang="en-US"/>
        </a:p>
      </dgm:t>
    </dgm:pt>
    <dgm:pt modelId="{9AC7E734-CDD7-4F18-ACED-17C5FB3AE45F}">
      <dgm:prSet/>
      <dgm:spPr/>
      <dgm:t>
        <a:bodyPr/>
        <a:lstStyle/>
        <a:p>
          <a:r>
            <a:rPr lang="en-US"/>
            <a:t>//Set the dialog layout</a:t>
          </a:r>
        </a:p>
      </dgm:t>
    </dgm:pt>
    <dgm:pt modelId="{1E2098AE-FF61-4AAF-9BAF-7ED3BDD93835}" type="parTrans" cxnId="{73047084-AAD9-4098-81DE-ADB6239307CD}">
      <dgm:prSet/>
      <dgm:spPr/>
      <dgm:t>
        <a:bodyPr/>
        <a:lstStyle/>
        <a:p>
          <a:endParaRPr lang="en-US"/>
        </a:p>
      </dgm:t>
    </dgm:pt>
    <dgm:pt modelId="{7E4CF78E-9EDE-43A2-921C-BE7E4ED6782F}" type="sibTrans" cxnId="{73047084-AAD9-4098-81DE-ADB6239307CD}">
      <dgm:prSet/>
      <dgm:spPr/>
      <dgm:t>
        <a:bodyPr/>
        <a:lstStyle/>
        <a:p>
          <a:endParaRPr lang="en-US"/>
        </a:p>
      </dgm:t>
    </dgm:pt>
    <dgm:pt modelId="{812F8AFE-64CF-4C61-887E-7820D3BD4946}">
      <dgm:prSet/>
      <dgm:spPr/>
      <dgm:t>
        <a:bodyPr/>
        <a:lstStyle/>
        <a:p>
          <a:r>
            <a:rPr lang="en-US"/>
            <a:t>dialog.setView(dialogView);</a:t>
          </a:r>
        </a:p>
      </dgm:t>
    </dgm:pt>
    <dgm:pt modelId="{34449044-7D12-46AA-8616-987347053279}" type="parTrans" cxnId="{B8CB2DD6-4B85-4585-B5EE-3DF3D91FBFB6}">
      <dgm:prSet/>
      <dgm:spPr/>
      <dgm:t>
        <a:bodyPr/>
        <a:lstStyle/>
        <a:p>
          <a:endParaRPr lang="en-US"/>
        </a:p>
      </dgm:t>
    </dgm:pt>
    <dgm:pt modelId="{968DD632-CE8D-4A76-98F7-CC7F70AACD88}" type="sibTrans" cxnId="{B8CB2DD6-4B85-4585-B5EE-3DF3D91FBFB6}">
      <dgm:prSet/>
      <dgm:spPr/>
      <dgm:t>
        <a:bodyPr/>
        <a:lstStyle/>
        <a:p>
          <a:endParaRPr lang="en-US"/>
        </a:p>
      </dgm:t>
    </dgm:pt>
    <dgm:pt modelId="{F3B8C270-A903-4DAE-8486-6F8EAA8C88F0}">
      <dgm:prSet/>
      <dgm:spPr/>
      <dgm:t>
        <a:bodyPr/>
        <a:lstStyle/>
        <a:p>
          <a:r>
            <a:rPr lang="en-US"/>
            <a:t>dialog.show();</a:t>
          </a:r>
        </a:p>
      </dgm:t>
    </dgm:pt>
    <dgm:pt modelId="{E1C83AE7-659A-4E96-9669-AC500517F44D}" type="parTrans" cxnId="{D3CBB67E-EBB5-4184-A030-012428DADA67}">
      <dgm:prSet/>
      <dgm:spPr/>
      <dgm:t>
        <a:bodyPr/>
        <a:lstStyle/>
        <a:p>
          <a:endParaRPr lang="en-US"/>
        </a:p>
      </dgm:t>
    </dgm:pt>
    <dgm:pt modelId="{171DA3AB-3DF0-419B-B86F-70A7573CC6FD}" type="sibTrans" cxnId="{D3CBB67E-EBB5-4184-A030-012428DADA67}">
      <dgm:prSet/>
      <dgm:spPr/>
      <dgm:t>
        <a:bodyPr/>
        <a:lstStyle/>
        <a:p>
          <a:endParaRPr lang="en-US"/>
        </a:p>
      </dgm:t>
    </dgm:pt>
    <dgm:pt modelId="{174C0B26-2740-422C-A322-E2D39FB9B4A3}">
      <dgm:prSet/>
      <dgm:spPr/>
      <dgm:t>
        <a:bodyPr/>
        <a:lstStyle/>
        <a:p>
          <a:r>
            <a:rPr lang="en-US"/>
            <a:t>dialog.getWindow().setBackgroundDrawable(null);</a:t>
          </a:r>
        </a:p>
      </dgm:t>
    </dgm:pt>
    <dgm:pt modelId="{1E0FB910-E99C-4CCA-9539-41A450284F53}" type="parTrans" cxnId="{2C812988-1FFA-49FB-925F-1B95EBD60787}">
      <dgm:prSet/>
      <dgm:spPr/>
      <dgm:t>
        <a:bodyPr/>
        <a:lstStyle/>
        <a:p>
          <a:endParaRPr lang="en-US"/>
        </a:p>
      </dgm:t>
    </dgm:pt>
    <dgm:pt modelId="{AF2E68C7-6D99-4536-BB1D-972963346F9F}" type="sibTrans" cxnId="{2C812988-1FFA-49FB-925F-1B95EBD60787}">
      <dgm:prSet/>
      <dgm:spPr/>
      <dgm:t>
        <a:bodyPr/>
        <a:lstStyle/>
        <a:p>
          <a:endParaRPr lang="en-US"/>
        </a:p>
      </dgm:t>
    </dgm:pt>
    <dgm:pt modelId="{9C89CEDB-6367-40E9-AB21-77659B5987FE}">
      <dgm:prSet/>
      <dgm:spPr/>
      <dgm:t>
        <a:bodyPr/>
        <a:lstStyle/>
        <a:p>
          <a:r>
            <a:rPr lang="en-US"/>
            <a:t>final Button btnLogin = (Button) dialogView.findViewById(R.id.btn_login);</a:t>
          </a:r>
        </a:p>
      </dgm:t>
    </dgm:pt>
    <dgm:pt modelId="{5C184479-805C-41A2-85B6-BE6C184503F6}" type="parTrans" cxnId="{FB744E20-4A6A-45FA-897F-739952C59D8F}">
      <dgm:prSet/>
      <dgm:spPr/>
      <dgm:t>
        <a:bodyPr/>
        <a:lstStyle/>
        <a:p>
          <a:endParaRPr lang="en-US"/>
        </a:p>
      </dgm:t>
    </dgm:pt>
    <dgm:pt modelId="{C5FEBFB9-84A9-4D16-A6A1-6618B691EEF1}" type="sibTrans" cxnId="{FB744E20-4A6A-45FA-897F-739952C59D8F}">
      <dgm:prSet/>
      <dgm:spPr/>
      <dgm:t>
        <a:bodyPr/>
        <a:lstStyle/>
        <a:p>
          <a:endParaRPr lang="en-US"/>
        </a:p>
      </dgm:t>
    </dgm:pt>
    <dgm:pt modelId="{7B14D517-C15E-4B1E-BD58-E9417A1C5C3A}">
      <dgm:prSet/>
      <dgm:spPr/>
      <dgm:t>
        <a:bodyPr/>
        <a:lstStyle/>
        <a:p>
          <a:r>
            <a:rPr lang="en-US"/>
            <a:t>final Button btnCancel = (Button) dialogView.findViewById(R.id.btn_cancel);</a:t>
          </a:r>
        </a:p>
      </dgm:t>
    </dgm:pt>
    <dgm:pt modelId="{ECA5CCE4-AB91-4E19-9416-4043696D0587}" type="parTrans" cxnId="{F74EEE8D-9F25-4345-B973-4E99D6BDC5CC}">
      <dgm:prSet/>
      <dgm:spPr/>
      <dgm:t>
        <a:bodyPr/>
        <a:lstStyle/>
        <a:p>
          <a:endParaRPr lang="en-US"/>
        </a:p>
      </dgm:t>
    </dgm:pt>
    <dgm:pt modelId="{3EC864A2-2595-45B8-9F2F-3CB299A53804}" type="sibTrans" cxnId="{F74EEE8D-9F25-4345-B973-4E99D6BDC5CC}">
      <dgm:prSet/>
      <dgm:spPr/>
      <dgm:t>
        <a:bodyPr/>
        <a:lstStyle/>
        <a:p>
          <a:endParaRPr lang="en-US"/>
        </a:p>
      </dgm:t>
    </dgm:pt>
    <dgm:pt modelId="{123FF8EB-4D01-4A76-ACF9-C33325D55AEC}">
      <dgm:prSet/>
      <dgm:spPr/>
      <dgm:t>
        <a:bodyPr/>
        <a:lstStyle/>
        <a:p>
          <a:r>
            <a:rPr lang="en-US"/>
            <a:t>btnLogin.setOnClickListener(new View.OnClickListener() {</a:t>
          </a:r>
        </a:p>
      </dgm:t>
    </dgm:pt>
    <dgm:pt modelId="{28EF5B77-2A90-482D-B321-B9603FAF2839}" type="parTrans" cxnId="{6A8D867A-BDA5-444B-BF61-81A079349187}">
      <dgm:prSet/>
      <dgm:spPr/>
      <dgm:t>
        <a:bodyPr/>
        <a:lstStyle/>
        <a:p>
          <a:endParaRPr lang="en-US"/>
        </a:p>
      </dgm:t>
    </dgm:pt>
    <dgm:pt modelId="{7E01DED1-71C0-4BD6-BF66-06B6B89E0F13}" type="sibTrans" cxnId="{6A8D867A-BDA5-444B-BF61-81A079349187}">
      <dgm:prSet/>
      <dgm:spPr/>
      <dgm:t>
        <a:bodyPr/>
        <a:lstStyle/>
        <a:p>
          <a:endParaRPr lang="en-US"/>
        </a:p>
      </dgm:t>
    </dgm:pt>
    <dgm:pt modelId="{138E4491-F59D-4F2F-8103-181563A8F598}">
      <dgm:prSet/>
      <dgm:spPr/>
      <dgm:t>
        <a:bodyPr/>
        <a:lstStyle/>
        <a:p>
          <a:r>
            <a:rPr lang="en-US"/>
            <a:t>@Override</a:t>
          </a:r>
        </a:p>
      </dgm:t>
    </dgm:pt>
    <dgm:pt modelId="{5478BA62-CCC4-470E-88CD-8CEE7D825D63}" type="parTrans" cxnId="{34A2E5AE-1EF1-42E9-BFCC-654D3545C7E7}">
      <dgm:prSet/>
      <dgm:spPr/>
      <dgm:t>
        <a:bodyPr/>
        <a:lstStyle/>
        <a:p>
          <a:endParaRPr lang="en-US"/>
        </a:p>
      </dgm:t>
    </dgm:pt>
    <dgm:pt modelId="{C9ED9CD4-9898-4ED3-9140-BA1E36073FCD}" type="sibTrans" cxnId="{34A2E5AE-1EF1-42E9-BFCC-654D3545C7E7}">
      <dgm:prSet/>
      <dgm:spPr/>
      <dgm:t>
        <a:bodyPr/>
        <a:lstStyle/>
        <a:p>
          <a:endParaRPr lang="en-US"/>
        </a:p>
      </dgm:t>
    </dgm:pt>
    <dgm:pt modelId="{A05A20BA-28E3-4032-9A1F-8D83F952FEC2}">
      <dgm:prSet/>
      <dgm:spPr/>
      <dgm:t>
        <a:bodyPr/>
        <a:lstStyle/>
        <a:p>
          <a:r>
            <a:rPr lang="en-US"/>
            <a:t>public void onClick(View v) {</a:t>
          </a:r>
        </a:p>
      </dgm:t>
    </dgm:pt>
    <dgm:pt modelId="{31598741-BF18-4C78-A86A-E2BC80E32277}" type="parTrans" cxnId="{57E6FFE8-A3CD-4A49-9DAE-EC299EA518D2}">
      <dgm:prSet/>
      <dgm:spPr/>
      <dgm:t>
        <a:bodyPr/>
        <a:lstStyle/>
        <a:p>
          <a:endParaRPr lang="en-US"/>
        </a:p>
      </dgm:t>
    </dgm:pt>
    <dgm:pt modelId="{24D18F89-8C56-4842-BF7C-8C45E5B0039D}" type="sibTrans" cxnId="{57E6FFE8-A3CD-4A49-9DAE-EC299EA518D2}">
      <dgm:prSet/>
      <dgm:spPr/>
      <dgm:t>
        <a:bodyPr/>
        <a:lstStyle/>
        <a:p>
          <a:endParaRPr lang="en-US"/>
        </a:p>
      </dgm:t>
    </dgm:pt>
    <dgm:pt modelId="{55946D2E-58FD-486D-8A8B-7609F8D90612}">
      <dgm:prSet/>
      <dgm:spPr/>
      <dgm:t>
        <a:bodyPr/>
        <a:lstStyle/>
        <a:p>
          <a:r>
            <a:rPr lang="en-US"/>
            <a:t>et_name = (EditText) dialogView.findViewById(R.id.et_name);</a:t>
          </a:r>
        </a:p>
      </dgm:t>
    </dgm:pt>
    <dgm:pt modelId="{257835E5-FA1E-40C1-9A3A-D6275207DDB7}" type="parTrans" cxnId="{1CC2DF05-CF5B-4AE8-BFF2-247C6F502D50}">
      <dgm:prSet/>
      <dgm:spPr/>
      <dgm:t>
        <a:bodyPr/>
        <a:lstStyle/>
        <a:p>
          <a:endParaRPr lang="en-US"/>
        </a:p>
      </dgm:t>
    </dgm:pt>
    <dgm:pt modelId="{39BB7A86-A3BF-4A5D-AA30-4D465AF74C56}" type="sibTrans" cxnId="{1CC2DF05-CF5B-4AE8-BFF2-247C6F502D50}">
      <dgm:prSet/>
      <dgm:spPr/>
      <dgm:t>
        <a:bodyPr/>
        <a:lstStyle/>
        <a:p>
          <a:endParaRPr lang="en-US"/>
        </a:p>
      </dgm:t>
    </dgm:pt>
    <dgm:pt modelId="{3F316E62-7B36-4629-9CB7-35B33B087C87}">
      <dgm:prSet/>
      <dgm:spPr/>
      <dgm:t>
        <a:bodyPr/>
        <a:lstStyle/>
        <a:p>
          <a:r>
            <a:rPr lang="en-US"/>
            <a:t>et_pwd = (EditText) dialogView.findViewById(R.id.et_pwd);</a:t>
          </a:r>
        </a:p>
      </dgm:t>
    </dgm:pt>
    <dgm:pt modelId="{C5F2AF2E-F760-4FB3-944F-1B532787052B}" type="parTrans" cxnId="{AC43A216-D833-4383-92A6-0215BF5FE7E8}">
      <dgm:prSet/>
      <dgm:spPr/>
      <dgm:t>
        <a:bodyPr/>
        <a:lstStyle/>
        <a:p>
          <a:endParaRPr lang="en-US"/>
        </a:p>
      </dgm:t>
    </dgm:pt>
    <dgm:pt modelId="{0E2448E6-906A-43C2-8EE5-FDB73AF68973}" type="sibTrans" cxnId="{AC43A216-D833-4383-92A6-0215BF5FE7E8}">
      <dgm:prSet/>
      <dgm:spPr/>
      <dgm:t>
        <a:bodyPr/>
        <a:lstStyle/>
        <a:p>
          <a:endParaRPr lang="en-US"/>
        </a:p>
      </dgm:t>
    </dgm:pt>
    <dgm:pt modelId="{65663A02-92C0-42E3-A354-F6FA90B7B2B1}">
      <dgm:prSet/>
      <dgm:spPr/>
      <dgm:t>
        <a:bodyPr/>
        <a:lstStyle/>
        <a:p>
          <a:r>
            <a:rPr lang="en-US"/>
            <a:t>String name = et_name.getText().toString().trim();</a:t>
          </a:r>
        </a:p>
      </dgm:t>
    </dgm:pt>
    <dgm:pt modelId="{6B8F7C8F-7BB6-4FE0-B6E6-6F0208665A2B}" type="parTrans" cxnId="{818780A8-27C0-4F95-A2F2-8D7CE14B2EB3}">
      <dgm:prSet/>
      <dgm:spPr/>
      <dgm:t>
        <a:bodyPr/>
        <a:lstStyle/>
        <a:p>
          <a:endParaRPr lang="en-US"/>
        </a:p>
      </dgm:t>
    </dgm:pt>
    <dgm:pt modelId="{3B91CB4D-2C4A-43BB-85ED-A4BE0E1CE143}" type="sibTrans" cxnId="{818780A8-27C0-4F95-A2F2-8D7CE14B2EB3}">
      <dgm:prSet/>
      <dgm:spPr/>
      <dgm:t>
        <a:bodyPr/>
        <a:lstStyle/>
        <a:p>
          <a:endParaRPr lang="en-US"/>
        </a:p>
      </dgm:t>
    </dgm:pt>
    <dgm:pt modelId="{F929CF37-4176-4A3D-B9A0-FE6764915D1C}">
      <dgm:prSet/>
      <dgm:spPr/>
      <dgm:t>
        <a:bodyPr/>
        <a:lstStyle/>
        <a:p>
          <a:r>
            <a:rPr lang="en-US"/>
            <a:t>String pwd = et_pwd.getText().toString().trim();</a:t>
          </a:r>
        </a:p>
      </dgm:t>
    </dgm:pt>
    <dgm:pt modelId="{D9BC87B9-C3FE-4EB7-89F5-0C4598E21C6C}" type="parTrans" cxnId="{A0403F4E-2235-4285-BF51-3D2974F9ED8B}">
      <dgm:prSet/>
      <dgm:spPr/>
      <dgm:t>
        <a:bodyPr/>
        <a:lstStyle/>
        <a:p>
          <a:endParaRPr lang="en-US"/>
        </a:p>
      </dgm:t>
    </dgm:pt>
    <dgm:pt modelId="{E0E6ABD3-8413-4989-AAED-BB61648C2F73}" type="sibTrans" cxnId="{A0403F4E-2235-4285-BF51-3D2974F9ED8B}">
      <dgm:prSet/>
      <dgm:spPr/>
      <dgm:t>
        <a:bodyPr/>
        <a:lstStyle/>
        <a:p>
          <a:endParaRPr lang="en-US"/>
        </a:p>
      </dgm:t>
    </dgm:pt>
    <dgm:pt modelId="{397CBEBC-2B9D-43E8-83D9-1F2785E3AC5E}" type="pres">
      <dgm:prSet presAssocID="{ECDF8829-7622-42CF-9A87-190E0D7660AF}" presName="vert0" presStyleCnt="0">
        <dgm:presLayoutVars>
          <dgm:dir/>
          <dgm:animOne val="branch"/>
          <dgm:animLvl val="lvl"/>
        </dgm:presLayoutVars>
      </dgm:prSet>
      <dgm:spPr/>
    </dgm:pt>
    <dgm:pt modelId="{4BB28FDE-B8AB-40F4-AB1A-3BD3075CC435}" type="pres">
      <dgm:prSet presAssocID="{9FA68A9D-38F4-486A-922F-21A780832B12}" presName="thickLine" presStyleLbl="alignNode1" presStyleIdx="0" presStyleCnt="17"/>
      <dgm:spPr/>
    </dgm:pt>
    <dgm:pt modelId="{8E796C34-B78A-4D90-85DE-BDA1199C7A25}" type="pres">
      <dgm:prSet presAssocID="{9FA68A9D-38F4-486A-922F-21A780832B12}" presName="horz1" presStyleCnt="0"/>
      <dgm:spPr/>
    </dgm:pt>
    <dgm:pt modelId="{5FC24FB7-120F-49FC-96A6-2FB80044FE0E}" type="pres">
      <dgm:prSet presAssocID="{9FA68A9D-38F4-486A-922F-21A780832B12}" presName="tx1" presStyleLbl="revTx" presStyleIdx="0" presStyleCnt="17"/>
      <dgm:spPr/>
    </dgm:pt>
    <dgm:pt modelId="{BCF1F32C-08DD-42CC-91B3-0595C2FB7161}" type="pres">
      <dgm:prSet presAssocID="{9FA68A9D-38F4-486A-922F-21A780832B12}" presName="vert1" presStyleCnt="0"/>
      <dgm:spPr/>
    </dgm:pt>
    <dgm:pt modelId="{CA0BD85D-511B-495E-AA44-E3AEFC733B14}" type="pres">
      <dgm:prSet presAssocID="{035C31A2-618F-4534-BA8F-6CE339DE427F}" presName="thickLine" presStyleLbl="alignNode1" presStyleIdx="1" presStyleCnt="17"/>
      <dgm:spPr/>
    </dgm:pt>
    <dgm:pt modelId="{D1901C9C-C72B-4E36-90F0-C1E318BF6007}" type="pres">
      <dgm:prSet presAssocID="{035C31A2-618F-4534-BA8F-6CE339DE427F}" presName="horz1" presStyleCnt="0"/>
      <dgm:spPr/>
    </dgm:pt>
    <dgm:pt modelId="{00442446-F967-4081-BC04-67C0ACE74BDA}" type="pres">
      <dgm:prSet presAssocID="{035C31A2-618F-4534-BA8F-6CE339DE427F}" presName="tx1" presStyleLbl="revTx" presStyleIdx="1" presStyleCnt="17"/>
      <dgm:spPr/>
    </dgm:pt>
    <dgm:pt modelId="{69D5DAD5-2428-44C3-98D7-D7639D394C5E}" type="pres">
      <dgm:prSet presAssocID="{035C31A2-618F-4534-BA8F-6CE339DE427F}" presName="vert1" presStyleCnt="0"/>
      <dgm:spPr/>
    </dgm:pt>
    <dgm:pt modelId="{75AA1DFC-82B5-439C-95FB-43996094FE09}" type="pres">
      <dgm:prSet presAssocID="{DAE89F92-DACB-4362-BE19-5ABF9448C60C}" presName="thickLine" presStyleLbl="alignNode1" presStyleIdx="2" presStyleCnt="17"/>
      <dgm:spPr/>
    </dgm:pt>
    <dgm:pt modelId="{C872AB56-3D5E-4CDF-A5C7-30BB473275D2}" type="pres">
      <dgm:prSet presAssocID="{DAE89F92-DACB-4362-BE19-5ABF9448C60C}" presName="horz1" presStyleCnt="0"/>
      <dgm:spPr/>
    </dgm:pt>
    <dgm:pt modelId="{7C25328B-E9A9-4D79-8F80-FB05371C324F}" type="pres">
      <dgm:prSet presAssocID="{DAE89F92-DACB-4362-BE19-5ABF9448C60C}" presName="tx1" presStyleLbl="revTx" presStyleIdx="2" presStyleCnt="17"/>
      <dgm:spPr/>
    </dgm:pt>
    <dgm:pt modelId="{F5C0400B-C0B6-41A8-AD5E-CBD10FF1312F}" type="pres">
      <dgm:prSet presAssocID="{DAE89F92-DACB-4362-BE19-5ABF9448C60C}" presName="vert1" presStyleCnt="0"/>
      <dgm:spPr/>
    </dgm:pt>
    <dgm:pt modelId="{D127B29E-4687-47D7-967F-482F9FE7B2F9}" type="pres">
      <dgm:prSet presAssocID="{6DEF26EE-499C-4489-811F-346782B7533D}" presName="thickLine" presStyleLbl="alignNode1" presStyleIdx="3" presStyleCnt="17"/>
      <dgm:spPr/>
    </dgm:pt>
    <dgm:pt modelId="{B12C2189-10C3-4E24-8C0A-4DDB2D27A821}" type="pres">
      <dgm:prSet presAssocID="{6DEF26EE-499C-4489-811F-346782B7533D}" presName="horz1" presStyleCnt="0"/>
      <dgm:spPr/>
    </dgm:pt>
    <dgm:pt modelId="{47035101-E503-413C-9EFB-E9138F750142}" type="pres">
      <dgm:prSet presAssocID="{6DEF26EE-499C-4489-811F-346782B7533D}" presName="tx1" presStyleLbl="revTx" presStyleIdx="3" presStyleCnt="17"/>
      <dgm:spPr/>
    </dgm:pt>
    <dgm:pt modelId="{C849CFE9-DF0A-4474-967F-D58B93531C1A}" type="pres">
      <dgm:prSet presAssocID="{6DEF26EE-499C-4489-811F-346782B7533D}" presName="vert1" presStyleCnt="0"/>
      <dgm:spPr/>
    </dgm:pt>
    <dgm:pt modelId="{C6C8C55B-C575-4402-90BA-5B594F31F0B7}" type="pres">
      <dgm:prSet presAssocID="{9AC7E734-CDD7-4F18-ACED-17C5FB3AE45F}" presName="thickLine" presStyleLbl="alignNode1" presStyleIdx="4" presStyleCnt="17"/>
      <dgm:spPr/>
    </dgm:pt>
    <dgm:pt modelId="{7647EA9D-FEE4-4F2E-A88C-AC062A9ABE10}" type="pres">
      <dgm:prSet presAssocID="{9AC7E734-CDD7-4F18-ACED-17C5FB3AE45F}" presName="horz1" presStyleCnt="0"/>
      <dgm:spPr/>
    </dgm:pt>
    <dgm:pt modelId="{5932D0F1-AEC7-4D0D-8650-422254868155}" type="pres">
      <dgm:prSet presAssocID="{9AC7E734-CDD7-4F18-ACED-17C5FB3AE45F}" presName="tx1" presStyleLbl="revTx" presStyleIdx="4" presStyleCnt="17"/>
      <dgm:spPr/>
    </dgm:pt>
    <dgm:pt modelId="{BFC422C1-B489-4046-AD05-1B81F98EAA25}" type="pres">
      <dgm:prSet presAssocID="{9AC7E734-CDD7-4F18-ACED-17C5FB3AE45F}" presName="vert1" presStyleCnt="0"/>
      <dgm:spPr/>
    </dgm:pt>
    <dgm:pt modelId="{719003D9-8F5A-4046-9B7F-CF6202567BB6}" type="pres">
      <dgm:prSet presAssocID="{812F8AFE-64CF-4C61-887E-7820D3BD4946}" presName="thickLine" presStyleLbl="alignNode1" presStyleIdx="5" presStyleCnt="17"/>
      <dgm:spPr/>
    </dgm:pt>
    <dgm:pt modelId="{4724DFD1-5F62-437D-8D62-802C43F019A6}" type="pres">
      <dgm:prSet presAssocID="{812F8AFE-64CF-4C61-887E-7820D3BD4946}" presName="horz1" presStyleCnt="0"/>
      <dgm:spPr/>
    </dgm:pt>
    <dgm:pt modelId="{12D212BD-5731-4BF5-80BF-22B5DED275AD}" type="pres">
      <dgm:prSet presAssocID="{812F8AFE-64CF-4C61-887E-7820D3BD4946}" presName="tx1" presStyleLbl="revTx" presStyleIdx="5" presStyleCnt="17"/>
      <dgm:spPr/>
    </dgm:pt>
    <dgm:pt modelId="{461891B0-55CA-4AF0-A74B-E3866EB484BC}" type="pres">
      <dgm:prSet presAssocID="{812F8AFE-64CF-4C61-887E-7820D3BD4946}" presName="vert1" presStyleCnt="0"/>
      <dgm:spPr/>
    </dgm:pt>
    <dgm:pt modelId="{B59844E1-1C22-4760-AF51-C43D035F1ECB}" type="pres">
      <dgm:prSet presAssocID="{F3B8C270-A903-4DAE-8486-6F8EAA8C88F0}" presName="thickLine" presStyleLbl="alignNode1" presStyleIdx="6" presStyleCnt="17"/>
      <dgm:spPr/>
    </dgm:pt>
    <dgm:pt modelId="{0D5C4C92-E810-4EE8-91E7-DAE74A3A5B8D}" type="pres">
      <dgm:prSet presAssocID="{F3B8C270-A903-4DAE-8486-6F8EAA8C88F0}" presName="horz1" presStyleCnt="0"/>
      <dgm:spPr/>
    </dgm:pt>
    <dgm:pt modelId="{C65DED70-7131-4F16-983E-FAF23E058DC9}" type="pres">
      <dgm:prSet presAssocID="{F3B8C270-A903-4DAE-8486-6F8EAA8C88F0}" presName="tx1" presStyleLbl="revTx" presStyleIdx="6" presStyleCnt="17"/>
      <dgm:spPr/>
    </dgm:pt>
    <dgm:pt modelId="{757481E9-E165-42F0-BC98-266C3C2F5F8A}" type="pres">
      <dgm:prSet presAssocID="{F3B8C270-A903-4DAE-8486-6F8EAA8C88F0}" presName="vert1" presStyleCnt="0"/>
      <dgm:spPr/>
    </dgm:pt>
    <dgm:pt modelId="{703C4FE5-F17F-4270-9153-3162BFBF5C6B}" type="pres">
      <dgm:prSet presAssocID="{174C0B26-2740-422C-A322-E2D39FB9B4A3}" presName="thickLine" presStyleLbl="alignNode1" presStyleIdx="7" presStyleCnt="17"/>
      <dgm:spPr/>
    </dgm:pt>
    <dgm:pt modelId="{9DF9BDF7-717B-46BA-9B81-96498AA12CC4}" type="pres">
      <dgm:prSet presAssocID="{174C0B26-2740-422C-A322-E2D39FB9B4A3}" presName="horz1" presStyleCnt="0"/>
      <dgm:spPr/>
    </dgm:pt>
    <dgm:pt modelId="{E2926D75-1BC4-4033-963C-D221722C21AB}" type="pres">
      <dgm:prSet presAssocID="{174C0B26-2740-422C-A322-E2D39FB9B4A3}" presName="tx1" presStyleLbl="revTx" presStyleIdx="7" presStyleCnt="17"/>
      <dgm:spPr/>
    </dgm:pt>
    <dgm:pt modelId="{E41A9958-ED13-4523-B031-E5C4A2F3F2C3}" type="pres">
      <dgm:prSet presAssocID="{174C0B26-2740-422C-A322-E2D39FB9B4A3}" presName="vert1" presStyleCnt="0"/>
      <dgm:spPr/>
    </dgm:pt>
    <dgm:pt modelId="{0F54A258-0143-47B6-A38A-6EFBAD78C0CE}" type="pres">
      <dgm:prSet presAssocID="{9C89CEDB-6367-40E9-AB21-77659B5987FE}" presName="thickLine" presStyleLbl="alignNode1" presStyleIdx="8" presStyleCnt="17"/>
      <dgm:spPr/>
    </dgm:pt>
    <dgm:pt modelId="{BA72289E-8CD7-49E7-B172-75F84651699F}" type="pres">
      <dgm:prSet presAssocID="{9C89CEDB-6367-40E9-AB21-77659B5987FE}" presName="horz1" presStyleCnt="0"/>
      <dgm:spPr/>
    </dgm:pt>
    <dgm:pt modelId="{C1065C13-E750-4DC5-8BA4-E6A21F78DEDE}" type="pres">
      <dgm:prSet presAssocID="{9C89CEDB-6367-40E9-AB21-77659B5987FE}" presName="tx1" presStyleLbl="revTx" presStyleIdx="8" presStyleCnt="17"/>
      <dgm:spPr/>
    </dgm:pt>
    <dgm:pt modelId="{27D6AA45-86B4-41A5-ABA7-FCA518862A98}" type="pres">
      <dgm:prSet presAssocID="{9C89CEDB-6367-40E9-AB21-77659B5987FE}" presName="vert1" presStyleCnt="0"/>
      <dgm:spPr/>
    </dgm:pt>
    <dgm:pt modelId="{D473FD0B-1636-42E6-BFA2-3489B444249E}" type="pres">
      <dgm:prSet presAssocID="{7B14D517-C15E-4B1E-BD58-E9417A1C5C3A}" presName="thickLine" presStyleLbl="alignNode1" presStyleIdx="9" presStyleCnt="17"/>
      <dgm:spPr/>
    </dgm:pt>
    <dgm:pt modelId="{6359E11C-FC71-416A-9249-A90BB89C68BB}" type="pres">
      <dgm:prSet presAssocID="{7B14D517-C15E-4B1E-BD58-E9417A1C5C3A}" presName="horz1" presStyleCnt="0"/>
      <dgm:spPr/>
    </dgm:pt>
    <dgm:pt modelId="{8824ADBD-7571-463D-9A05-9889F2FF07C3}" type="pres">
      <dgm:prSet presAssocID="{7B14D517-C15E-4B1E-BD58-E9417A1C5C3A}" presName="tx1" presStyleLbl="revTx" presStyleIdx="9" presStyleCnt="17"/>
      <dgm:spPr/>
    </dgm:pt>
    <dgm:pt modelId="{F5E15776-9ECF-4765-B631-9DD6020C1B94}" type="pres">
      <dgm:prSet presAssocID="{7B14D517-C15E-4B1E-BD58-E9417A1C5C3A}" presName="vert1" presStyleCnt="0"/>
      <dgm:spPr/>
    </dgm:pt>
    <dgm:pt modelId="{4B7CAED3-E73C-4594-A726-28552F688AE4}" type="pres">
      <dgm:prSet presAssocID="{123FF8EB-4D01-4A76-ACF9-C33325D55AEC}" presName="thickLine" presStyleLbl="alignNode1" presStyleIdx="10" presStyleCnt="17"/>
      <dgm:spPr/>
    </dgm:pt>
    <dgm:pt modelId="{4C8FDFE3-DC36-460E-BE49-9BBB30CE64AF}" type="pres">
      <dgm:prSet presAssocID="{123FF8EB-4D01-4A76-ACF9-C33325D55AEC}" presName="horz1" presStyleCnt="0"/>
      <dgm:spPr/>
    </dgm:pt>
    <dgm:pt modelId="{B103DB1B-3157-46FC-AC13-F49568A17B27}" type="pres">
      <dgm:prSet presAssocID="{123FF8EB-4D01-4A76-ACF9-C33325D55AEC}" presName="tx1" presStyleLbl="revTx" presStyleIdx="10" presStyleCnt="17"/>
      <dgm:spPr/>
    </dgm:pt>
    <dgm:pt modelId="{6E91CC31-8DE6-4E54-BC0B-1F8914ED1490}" type="pres">
      <dgm:prSet presAssocID="{123FF8EB-4D01-4A76-ACF9-C33325D55AEC}" presName="vert1" presStyleCnt="0"/>
      <dgm:spPr/>
    </dgm:pt>
    <dgm:pt modelId="{2FCD539F-4B9B-4EF7-8808-0B4AD64AD93E}" type="pres">
      <dgm:prSet presAssocID="{138E4491-F59D-4F2F-8103-181563A8F598}" presName="thickLine" presStyleLbl="alignNode1" presStyleIdx="11" presStyleCnt="17"/>
      <dgm:spPr/>
    </dgm:pt>
    <dgm:pt modelId="{ECEA38E0-6C0A-4574-8F82-DFFC140183AC}" type="pres">
      <dgm:prSet presAssocID="{138E4491-F59D-4F2F-8103-181563A8F598}" presName="horz1" presStyleCnt="0"/>
      <dgm:spPr/>
    </dgm:pt>
    <dgm:pt modelId="{C20E4124-AB97-4B93-BC86-920E0AFC59E1}" type="pres">
      <dgm:prSet presAssocID="{138E4491-F59D-4F2F-8103-181563A8F598}" presName="tx1" presStyleLbl="revTx" presStyleIdx="11" presStyleCnt="17"/>
      <dgm:spPr/>
    </dgm:pt>
    <dgm:pt modelId="{BE92C1BA-F309-46D6-98B0-48517DECDF4F}" type="pres">
      <dgm:prSet presAssocID="{138E4491-F59D-4F2F-8103-181563A8F598}" presName="vert1" presStyleCnt="0"/>
      <dgm:spPr/>
    </dgm:pt>
    <dgm:pt modelId="{5D9E2984-34B2-4698-9CD1-E8C0CE4DBCC0}" type="pres">
      <dgm:prSet presAssocID="{A05A20BA-28E3-4032-9A1F-8D83F952FEC2}" presName="thickLine" presStyleLbl="alignNode1" presStyleIdx="12" presStyleCnt="17"/>
      <dgm:spPr/>
    </dgm:pt>
    <dgm:pt modelId="{9BEB54AF-9AD2-42F6-B5B3-AD432156B0F1}" type="pres">
      <dgm:prSet presAssocID="{A05A20BA-28E3-4032-9A1F-8D83F952FEC2}" presName="horz1" presStyleCnt="0"/>
      <dgm:spPr/>
    </dgm:pt>
    <dgm:pt modelId="{8AB56FAB-C73E-46E5-A52A-44BC69AFC1C3}" type="pres">
      <dgm:prSet presAssocID="{A05A20BA-28E3-4032-9A1F-8D83F952FEC2}" presName="tx1" presStyleLbl="revTx" presStyleIdx="12" presStyleCnt="17"/>
      <dgm:spPr/>
    </dgm:pt>
    <dgm:pt modelId="{91CB49BC-DF9A-4162-88E3-CFA8C7B9B799}" type="pres">
      <dgm:prSet presAssocID="{A05A20BA-28E3-4032-9A1F-8D83F952FEC2}" presName="vert1" presStyleCnt="0"/>
      <dgm:spPr/>
    </dgm:pt>
    <dgm:pt modelId="{D14CFDFD-282F-49A3-8153-374547B97E5F}" type="pres">
      <dgm:prSet presAssocID="{55946D2E-58FD-486D-8A8B-7609F8D90612}" presName="thickLine" presStyleLbl="alignNode1" presStyleIdx="13" presStyleCnt="17"/>
      <dgm:spPr/>
    </dgm:pt>
    <dgm:pt modelId="{85A86E4C-78FF-4EC0-AED1-EF9281A9DD9D}" type="pres">
      <dgm:prSet presAssocID="{55946D2E-58FD-486D-8A8B-7609F8D90612}" presName="horz1" presStyleCnt="0"/>
      <dgm:spPr/>
    </dgm:pt>
    <dgm:pt modelId="{FE9FAAA0-18F4-40B1-86F7-DEF7381547DF}" type="pres">
      <dgm:prSet presAssocID="{55946D2E-58FD-486D-8A8B-7609F8D90612}" presName="tx1" presStyleLbl="revTx" presStyleIdx="13" presStyleCnt="17"/>
      <dgm:spPr/>
    </dgm:pt>
    <dgm:pt modelId="{2EC8D28E-C2FE-43D5-A70A-9CEC08E6DAEF}" type="pres">
      <dgm:prSet presAssocID="{55946D2E-58FD-486D-8A8B-7609F8D90612}" presName="vert1" presStyleCnt="0"/>
      <dgm:spPr/>
    </dgm:pt>
    <dgm:pt modelId="{8F01B248-1AEE-4752-9549-48BFFF6675BC}" type="pres">
      <dgm:prSet presAssocID="{3F316E62-7B36-4629-9CB7-35B33B087C87}" presName="thickLine" presStyleLbl="alignNode1" presStyleIdx="14" presStyleCnt="17"/>
      <dgm:spPr/>
    </dgm:pt>
    <dgm:pt modelId="{4B55DE5E-729F-44D0-8DB2-3B5DBDBB11B5}" type="pres">
      <dgm:prSet presAssocID="{3F316E62-7B36-4629-9CB7-35B33B087C87}" presName="horz1" presStyleCnt="0"/>
      <dgm:spPr/>
    </dgm:pt>
    <dgm:pt modelId="{6CA35876-DCC8-4638-B103-3CD9E8670548}" type="pres">
      <dgm:prSet presAssocID="{3F316E62-7B36-4629-9CB7-35B33B087C87}" presName="tx1" presStyleLbl="revTx" presStyleIdx="14" presStyleCnt="17"/>
      <dgm:spPr/>
    </dgm:pt>
    <dgm:pt modelId="{810A63C9-C67F-4AB8-A3D0-C24FC5C263E5}" type="pres">
      <dgm:prSet presAssocID="{3F316E62-7B36-4629-9CB7-35B33B087C87}" presName="vert1" presStyleCnt="0"/>
      <dgm:spPr/>
    </dgm:pt>
    <dgm:pt modelId="{3AD969B7-E87F-4846-9DB6-F4637320F5ED}" type="pres">
      <dgm:prSet presAssocID="{65663A02-92C0-42E3-A354-F6FA90B7B2B1}" presName="thickLine" presStyleLbl="alignNode1" presStyleIdx="15" presStyleCnt="17"/>
      <dgm:spPr/>
    </dgm:pt>
    <dgm:pt modelId="{9B157A2A-CF96-41C0-80E0-25677CE218AA}" type="pres">
      <dgm:prSet presAssocID="{65663A02-92C0-42E3-A354-F6FA90B7B2B1}" presName="horz1" presStyleCnt="0"/>
      <dgm:spPr/>
    </dgm:pt>
    <dgm:pt modelId="{DD64CDEA-F6CC-413C-B9BF-2BD6CDFE7670}" type="pres">
      <dgm:prSet presAssocID="{65663A02-92C0-42E3-A354-F6FA90B7B2B1}" presName="tx1" presStyleLbl="revTx" presStyleIdx="15" presStyleCnt="17"/>
      <dgm:spPr/>
    </dgm:pt>
    <dgm:pt modelId="{8E4B74B4-2CE5-48C8-BE3C-05D9F17746C2}" type="pres">
      <dgm:prSet presAssocID="{65663A02-92C0-42E3-A354-F6FA90B7B2B1}" presName="vert1" presStyleCnt="0"/>
      <dgm:spPr/>
    </dgm:pt>
    <dgm:pt modelId="{296E8198-CE44-4814-89AC-03AF0A9C8B8C}" type="pres">
      <dgm:prSet presAssocID="{F929CF37-4176-4A3D-B9A0-FE6764915D1C}" presName="thickLine" presStyleLbl="alignNode1" presStyleIdx="16" presStyleCnt="17"/>
      <dgm:spPr/>
    </dgm:pt>
    <dgm:pt modelId="{DDEAA269-8570-4D94-9D9F-4F408BF39E18}" type="pres">
      <dgm:prSet presAssocID="{F929CF37-4176-4A3D-B9A0-FE6764915D1C}" presName="horz1" presStyleCnt="0"/>
      <dgm:spPr/>
    </dgm:pt>
    <dgm:pt modelId="{B6E16AAA-D75B-4145-8B88-59141E18B947}" type="pres">
      <dgm:prSet presAssocID="{F929CF37-4176-4A3D-B9A0-FE6764915D1C}" presName="tx1" presStyleLbl="revTx" presStyleIdx="16" presStyleCnt="17"/>
      <dgm:spPr/>
    </dgm:pt>
    <dgm:pt modelId="{A305E5C8-FDC8-4690-831B-9219007A1BC1}" type="pres">
      <dgm:prSet presAssocID="{F929CF37-4176-4A3D-B9A0-FE6764915D1C}" presName="vert1" presStyleCnt="0"/>
      <dgm:spPr/>
    </dgm:pt>
  </dgm:ptLst>
  <dgm:cxnLst>
    <dgm:cxn modelId="{2432C501-B88A-49E6-8D2B-EC6061FC774D}" type="presOf" srcId="{65663A02-92C0-42E3-A354-F6FA90B7B2B1}" destId="{DD64CDEA-F6CC-413C-B9BF-2BD6CDFE7670}" srcOrd="0" destOrd="0" presId="urn:microsoft.com/office/officeart/2008/layout/LinedList"/>
    <dgm:cxn modelId="{1CC2DF05-CF5B-4AE8-BFF2-247C6F502D50}" srcId="{ECDF8829-7622-42CF-9A87-190E0D7660AF}" destId="{55946D2E-58FD-486D-8A8B-7609F8D90612}" srcOrd="13" destOrd="0" parTransId="{257835E5-FA1E-40C1-9A3A-D6275207DDB7}" sibTransId="{39BB7A86-A3BF-4A5D-AA30-4D465AF74C56}"/>
    <dgm:cxn modelId="{AC43A216-D833-4383-92A6-0215BF5FE7E8}" srcId="{ECDF8829-7622-42CF-9A87-190E0D7660AF}" destId="{3F316E62-7B36-4629-9CB7-35B33B087C87}" srcOrd="14" destOrd="0" parTransId="{C5F2AF2E-F760-4FB3-944F-1B532787052B}" sibTransId="{0E2448E6-906A-43C2-8EE5-FDB73AF68973}"/>
    <dgm:cxn modelId="{BA5F8017-AD85-400C-A70E-CF98E2EEB578}" srcId="{ECDF8829-7622-42CF-9A87-190E0D7660AF}" destId="{DAE89F92-DACB-4362-BE19-5ABF9448C60C}" srcOrd="2" destOrd="0" parTransId="{D588B8DD-0B25-4B1B-A6B6-9338DB167527}" sibTransId="{51A9567F-1A9E-47CB-863E-F4C52922A2AE}"/>
    <dgm:cxn modelId="{FB744E20-4A6A-45FA-897F-739952C59D8F}" srcId="{ECDF8829-7622-42CF-9A87-190E0D7660AF}" destId="{9C89CEDB-6367-40E9-AB21-77659B5987FE}" srcOrd="8" destOrd="0" parTransId="{5C184479-805C-41A2-85B6-BE6C184503F6}" sibTransId="{C5FEBFB9-84A9-4D16-A6A1-6618B691EEF1}"/>
    <dgm:cxn modelId="{9FA66937-7A20-4FA9-B687-53DB462316DA}" srcId="{ECDF8829-7622-42CF-9A87-190E0D7660AF}" destId="{6DEF26EE-499C-4489-811F-346782B7533D}" srcOrd="3" destOrd="0" parTransId="{1A6D9CDF-C6DC-449B-9DC7-5FB579A60FCF}" sibTransId="{BEFA481E-6D25-4D5C-806F-266B9C610B43}"/>
    <dgm:cxn modelId="{9E093D39-C5F2-4804-BF45-4FBC0EAEDB18}" type="presOf" srcId="{812F8AFE-64CF-4C61-887E-7820D3BD4946}" destId="{12D212BD-5731-4BF5-80BF-22B5DED275AD}" srcOrd="0" destOrd="0" presId="urn:microsoft.com/office/officeart/2008/layout/LinedList"/>
    <dgm:cxn modelId="{59F7E33A-4219-4D52-A108-E7AA2E6D78C0}" srcId="{ECDF8829-7622-42CF-9A87-190E0D7660AF}" destId="{9FA68A9D-38F4-486A-922F-21A780832B12}" srcOrd="0" destOrd="0" parTransId="{A44B601B-4848-47D6-B60A-8D2BB60C407B}" sibTransId="{6D84214B-2A8B-427D-BCBA-7E672164B3E1}"/>
    <dgm:cxn modelId="{B606023D-398F-4558-A973-A44648DA27C8}" srcId="{ECDF8829-7622-42CF-9A87-190E0D7660AF}" destId="{035C31A2-618F-4534-BA8F-6CE339DE427F}" srcOrd="1" destOrd="0" parTransId="{5A875742-1F04-4071-AF25-193A8BE33B35}" sibTransId="{65CE6A96-B3ED-4593-BBBA-69F13680559F}"/>
    <dgm:cxn modelId="{1A2B8C5E-35FB-4A57-B923-CAE739B5B9E2}" type="presOf" srcId="{3F316E62-7B36-4629-9CB7-35B33B087C87}" destId="{6CA35876-DCC8-4638-B103-3CD9E8670548}" srcOrd="0" destOrd="0" presId="urn:microsoft.com/office/officeart/2008/layout/LinedList"/>
    <dgm:cxn modelId="{22541945-1DE4-46CA-B588-6CC93E3E33F1}" type="presOf" srcId="{9FA68A9D-38F4-486A-922F-21A780832B12}" destId="{5FC24FB7-120F-49FC-96A6-2FB80044FE0E}" srcOrd="0" destOrd="0" presId="urn:microsoft.com/office/officeart/2008/layout/LinedList"/>
    <dgm:cxn modelId="{6D718F46-2CAE-4B91-AD09-F3A95298FAB5}" type="presOf" srcId="{138E4491-F59D-4F2F-8103-181563A8F598}" destId="{C20E4124-AB97-4B93-BC86-920E0AFC59E1}" srcOrd="0" destOrd="0" presId="urn:microsoft.com/office/officeart/2008/layout/LinedList"/>
    <dgm:cxn modelId="{D12F3F4A-CED3-4596-80AB-B6CFE7E0B6AC}" type="presOf" srcId="{DAE89F92-DACB-4362-BE19-5ABF9448C60C}" destId="{7C25328B-E9A9-4D79-8F80-FB05371C324F}" srcOrd="0" destOrd="0" presId="urn:microsoft.com/office/officeart/2008/layout/LinedList"/>
    <dgm:cxn modelId="{28144D4C-1B9A-4E40-B805-C14F50D478F8}" type="presOf" srcId="{ECDF8829-7622-42CF-9A87-190E0D7660AF}" destId="{397CBEBC-2B9D-43E8-83D9-1F2785E3AC5E}" srcOrd="0" destOrd="0" presId="urn:microsoft.com/office/officeart/2008/layout/LinedList"/>
    <dgm:cxn modelId="{A0403F4E-2235-4285-BF51-3D2974F9ED8B}" srcId="{ECDF8829-7622-42CF-9A87-190E0D7660AF}" destId="{F929CF37-4176-4A3D-B9A0-FE6764915D1C}" srcOrd="16" destOrd="0" parTransId="{D9BC87B9-C3FE-4EB7-89F5-0C4598E21C6C}" sibTransId="{E0E6ABD3-8413-4989-AAED-BB61648C2F73}"/>
    <dgm:cxn modelId="{71526D50-D073-4768-845F-1E6D26C10496}" type="presOf" srcId="{F3B8C270-A903-4DAE-8486-6F8EAA8C88F0}" destId="{C65DED70-7131-4F16-983E-FAF23E058DC9}" srcOrd="0" destOrd="0" presId="urn:microsoft.com/office/officeart/2008/layout/LinedList"/>
    <dgm:cxn modelId="{153AA372-A1EC-4A49-B60D-8EF35927FC5B}" type="presOf" srcId="{9C89CEDB-6367-40E9-AB21-77659B5987FE}" destId="{C1065C13-E750-4DC5-8BA4-E6A21F78DEDE}" srcOrd="0" destOrd="0" presId="urn:microsoft.com/office/officeart/2008/layout/LinedList"/>
    <dgm:cxn modelId="{F6FCE056-3D94-432F-9A11-0CA6EA24E02C}" type="presOf" srcId="{6DEF26EE-499C-4489-811F-346782B7533D}" destId="{47035101-E503-413C-9EFB-E9138F750142}" srcOrd="0" destOrd="0" presId="urn:microsoft.com/office/officeart/2008/layout/LinedList"/>
    <dgm:cxn modelId="{6A8D867A-BDA5-444B-BF61-81A079349187}" srcId="{ECDF8829-7622-42CF-9A87-190E0D7660AF}" destId="{123FF8EB-4D01-4A76-ACF9-C33325D55AEC}" srcOrd="10" destOrd="0" parTransId="{28EF5B77-2A90-482D-B321-B9603FAF2839}" sibTransId="{7E01DED1-71C0-4BD6-BF66-06B6B89E0F13}"/>
    <dgm:cxn modelId="{D3CBB67E-EBB5-4184-A030-012428DADA67}" srcId="{ECDF8829-7622-42CF-9A87-190E0D7660AF}" destId="{F3B8C270-A903-4DAE-8486-6F8EAA8C88F0}" srcOrd="6" destOrd="0" parTransId="{E1C83AE7-659A-4E96-9669-AC500517F44D}" sibTransId="{171DA3AB-3DF0-419B-B86F-70A7573CC6FD}"/>
    <dgm:cxn modelId="{73047084-AAD9-4098-81DE-ADB6239307CD}" srcId="{ECDF8829-7622-42CF-9A87-190E0D7660AF}" destId="{9AC7E734-CDD7-4F18-ACED-17C5FB3AE45F}" srcOrd="4" destOrd="0" parTransId="{1E2098AE-FF61-4AAF-9BAF-7ED3BDD93835}" sibTransId="{7E4CF78E-9EDE-43A2-921C-BE7E4ED6782F}"/>
    <dgm:cxn modelId="{2C812988-1FFA-49FB-925F-1B95EBD60787}" srcId="{ECDF8829-7622-42CF-9A87-190E0D7660AF}" destId="{174C0B26-2740-422C-A322-E2D39FB9B4A3}" srcOrd="7" destOrd="0" parTransId="{1E0FB910-E99C-4CCA-9539-41A450284F53}" sibTransId="{AF2E68C7-6D99-4536-BB1D-972963346F9F}"/>
    <dgm:cxn modelId="{F74EEE8D-9F25-4345-B973-4E99D6BDC5CC}" srcId="{ECDF8829-7622-42CF-9A87-190E0D7660AF}" destId="{7B14D517-C15E-4B1E-BD58-E9417A1C5C3A}" srcOrd="9" destOrd="0" parTransId="{ECA5CCE4-AB91-4E19-9416-4043696D0587}" sibTransId="{3EC864A2-2595-45B8-9F2F-3CB299A53804}"/>
    <dgm:cxn modelId="{204E3494-9514-491E-B5F6-035D9ADD6751}" type="presOf" srcId="{7B14D517-C15E-4B1E-BD58-E9417A1C5C3A}" destId="{8824ADBD-7571-463D-9A05-9889F2FF07C3}" srcOrd="0" destOrd="0" presId="urn:microsoft.com/office/officeart/2008/layout/LinedList"/>
    <dgm:cxn modelId="{1D99839E-E3BD-429B-ABF5-98670648C027}" type="presOf" srcId="{9AC7E734-CDD7-4F18-ACED-17C5FB3AE45F}" destId="{5932D0F1-AEC7-4D0D-8650-422254868155}" srcOrd="0" destOrd="0" presId="urn:microsoft.com/office/officeart/2008/layout/LinedList"/>
    <dgm:cxn modelId="{F0BFBA9F-A443-4211-BB7A-6774B63BFC11}" type="presOf" srcId="{123FF8EB-4D01-4A76-ACF9-C33325D55AEC}" destId="{B103DB1B-3157-46FC-AC13-F49568A17B27}" srcOrd="0" destOrd="0" presId="urn:microsoft.com/office/officeart/2008/layout/LinedList"/>
    <dgm:cxn modelId="{0532A6A7-AE56-4867-98E8-C6FA69B51BE6}" type="presOf" srcId="{035C31A2-618F-4534-BA8F-6CE339DE427F}" destId="{00442446-F967-4081-BC04-67C0ACE74BDA}" srcOrd="0" destOrd="0" presId="urn:microsoft.com/office/officeart/2008/layout/LinedList"/>
    <dgm:cxn modelId="{818780A8-27C0-4F95-A2F2-8D7CE14B2EB3}" srcId="{ECDF8829-7622-42CF-9A87-190E0D7660AF}" destId="{65663A02-92C0-42E3-A354-F6FA90B7B2B1}" srcOrd="15" destOrd="0" parTransId="{6B8F7C8F-7BB6-4FE0-B6E6-6F0208665A2B}" sibTransId="{3B91CB4D-2C4A-43BB-85ED-A4BE0E1CE143}"/>
    <dgm:cxn modelId="{34A2E5AE-1EF1-42E9-BFCC-654D3545C7E7}" srcId="{ECDF8829-7622-42CF-9A87-190E0D7660AF}" destId="{138E4491-F59D-4F2F-8103-181563A8F598}" srcOrd="11" destOrd="0" parTransId="{5478BA62-CCC4-470E-88CD-8CEE7D825D63}" sibTransId="{C9ED9CD4-9898-4ED3-9140-BA1E36073FCD}"/>
    <dgm:cxn modelId="{882620C2-0FFB-47B2-8F21-4F4640E9CD11}" type="presOf" srcId="{A05A20BA-28E3-4032-9A1F-8D83F952FEC2}" destId="{8AB56FAB-C73E-46E5-A52A-44BC69AFC1C3}" srcOrd="0" destOrd="0" presId="urn:microsoft.com/office/officeart/2008/layout/LinedList"/>
    <dgm:cxn modelId="{BCF27FCB-9E73-4F64-883E-6DC35C117711}" type="presOf" srcId="{55946D2E-58FD-486D-8A8B-7609F8D90612}" destId="{FE9FAAA0-18F4-40B1-86F7-DEF7381547DF}" srcOrd="0" destOrd="0" presId="urn:microsoft.com/office/officeart/2008/layout/LinedList"/>
    <dgm:cxn modelId="{91A092CB-84E6-40AE-95E7-10C8656189A2}" type="presOf" srcId="{F929CF37-4176-4A3D-B9A0-FE6764915D1C}" destId="{B6E16AAA-D75B-4145-8B88-59141E18B947}" srcOrd="0" destOrd="0" presId="urn:microsoft.com/office/officeart/2008/layout/LinedList"/>
    <dgm:cxn modelId="{B8CB2DD6-4B85-4585-B5EE-3DF3D91FBFB6}" srcId="{ECDF8829-7622-42CF-9A87-190E0D7660AF}" destId="{812F8AFE-64CF-4C61-887E-7820D3BD4946}" srcOrd="5" destOrd="0" parTransId="{34449044-7D12-46AA-8616-987347053279}" sibTransId="{968DD632-CE8D-4A76-98F7-CC7F70AACD88}"/>
    <dgm:cxn modelId="{57E6FFE8-A3CD-4A49-9DAE-EC299EA518D2}" srcId="{ECDF8829-7622-42CF-9A87-190E0D7660AF}" destId="{A05A20BA-28E3-4032-9A1F-8D83F952FEC2}" srcOrd="12" destOrd="0" parTransId="{31598741-BF18-4C78-A86A-E2BC80E32277}" sibTransId="{24D18F89-8C56-4842-BF7C-8C45E5B0039D}"/>
    <dgm:cxn modelId="{220096F0-A9DD-4CA6-83BF-203C9DB4B567}" type="presOf" srcId="{174C0B26-2740-422C-A322-E2D39FB9B4A3}" destId="{E2926D75-1BC4-4033-963C-D221722C21AB}" srcOrd="0" destOrd="0" presId="urn:microsoft.com/office/officeart/2008/layout/LinedList"/>
    <dgm:cxn modelId="{5B044366-1427-4D7C-AB0C-9D367D000F9C}" type="presParOf" srcId="{397CBEBC-2B9D-43E8-83D9-1F2785E3AC5E}" destId="{4BB28FDE-B8AB-40F4-AB1A-3BD3075CC435}" srcOrd="0" destOrd="0" presId="urn:microsoft.com/office/officeart/2008/layout/LinedList"/>
    <dgm:cxn modelId="{8334F6A6-CCAB-44E5-887D-D6A17C9AE777}" type="presParOf" srcId="{397CBEBC-2B9D-43E8-83D9-1F2785E3AC5E}" destId="{8E796C34-B78A-4D90-85DE-BDA1199C7A25}" srcOrd="1" destOrd="0" presId="urn:microsoft.com/office/officeart/2008/layout/LinedList"/>
    <dgm:cxn modelId="{8D7C1134-79F5-41C0-8DA3-A4C7D3352382}" type="presParOf" srcId="{8E796C34-B78A-4D90-85DE-BDA1199C7A25}" destId="{5FC24FB7-120F-49FC-96A6-2FB80044FE0E}" srcOrd="0" destOrd="0" presId="urn:microsoft.com/office/officeart/2008/layout/LinedList"/>
    <dgm:cxn modelId="{A20031C1-ABEF-4487-9D29-9777C1D1D306}" type="presParOf" srcId="{8E796C34-B78A-4D90-85DE-BDA1199C7A25}" destId="{BCF1F32C-08DD-42CC-91B3-0595C2FB7161}" srcOrd="1" destOrd="0" presId="urn:microsoft.com/office/officeart/2008/layout/LinedList"/>
    <dgm:cxn modelId="{7D714A5F-0537-417B-9C98-16F711E814BA}" type="presParOf" srcId="{397CBEBC-2B9D-43E8-83D9-1F2785E3AC5E}" destId="{CA0BD85D-511B-495E-AA44-E3AEFC733B14}" srcOrd="2" destOrd="0" presId="urn:microsoft.com/office/officeart/2008/layout/LinedList"/>
    <dgm:cxn modelId="{89620017-81F1-466A-9344-B66D421EFEC4}" type="presParOf" srcId="{397CBEBC-2B9D-43E8-83D9-1F2785E3AC5E}" destId="{D1901C9C-C72B-4E36-90F0-C1E318BF6007}" srcOrd="3" destOrd="0" presId="urn:microsoft.com/office/officeart/2008/layout/LinedList"/>
    <dgm:cxn modelId="{D8929137-8D2B-403B-A439-127511AD72CA}" type="presParOf" srcId="{D1901C9C-C72B-4E36-90F0-C1E318BF6007}" destId="{00442446-F967-4081-BC04-67C0ACE74BDA}" srcOrd="0" destOrd="0" presId="urn:microsoft.com/office/officeart/2008/layout/LinedList"/>
    <dgm:cxn modelId="{04515FB7-9D16-4F58-A363-B361D9BCA839}" type="presParOf" srcId="{D1901C9C-C72B-4E36-90F0-C1E318BF6007}" destId="{69D5DAD5-2428-44C3-98D7-D7639D394C5E}" srcOrd="1" destOrd="0" presId="urn:microsoft.com/office/officeart/2008/layout/LinedList"/>
    <dgm:cxn modelId="{BE7CBC56-7D24-4D74-BF78-46E463C1793B}" type="presParOf" srcId="{397CBEBC-2B9D-43E8-83D9-1F2785E3AC5E}" destId="{75AA1DFC-82B5-439C-95FB-43996094FE09}" srcOrd="4" destOrd="0" presId="urn:microsoft.com/office/officeart/2008/layout/LinedList"/>
    <dgm:cxn modelId="{03F9FFC9-B714-45FD-8587-29524C54A3EB}" type="presParOf" srcId="{397CBEBC-2B9D-43E8-83D9-1F2785E3AC5E}" destId="{C872AB56-3D5E-4CDF-A5C7-30BB473275D2}" srcOrd="5" destOrd="0" presId="urn:microsoft.com/office/officeart/2008/layout/LinedList"/>
    <dgm:cxn modelId="{930D3775-D515-4529-9E28-7BCD7336C7C7}" type="presParOf" srcId="{C872AB56-3D5E-4CDF-A5C7-30BB473275D2}" destId="{7C25328B-E9A9-4D79-8F80-FB05371C324F}" srcOrd="0" destOrd="0" presId="urn:microsoft.com/office/officeart/2008/layout/LinedList"/>
    <dgm:cxn modelId="{2444E70F-A963-4560-B300-4A6CB9652E1A}" type="presParOf" srcId="{C872AB56-3D5E-4CDF-A5C7-30BB473275D2}" destId="{F5C0400B-C0B6-41A8-AD5E-CBD10FF1312F}" srcOrd="1" destOrd="0" presId="urn:microsoft.com/office/officeart/2008/layout/LinedList"/>
    <dgm:cxn modelId="{E0434FDC-DDE5-44C3-A6C5-22E171F1306A}" type="presParOf" srcId="{397CBEBC-2B9D-43E8-83D9-1F2785E3AC5E}" destId="{D127B29E-4687-47D7-967F-482F9FE7B2F9}" srcOrd="6" destOrd="0" presId="urn:microsoft.com/office/officeart/2008/layout/LinedList"/>
    <dgm:cxn modelId="{71FACFFF-D1A2-4692-891B-C6272D8E99F8}" type="presParOf" srcId="{397CBEBC-2B9D-43E8-83D9-1F2785E3AC5E}" destId="{B12C2189-10C3-4E24-8C0A-4DDB2D27A821}" srcOrd="7" destOrd="0" presId="urn:microsoft.com/office/officeart/2008/layout/LinedList"/>
    <dgm:cxn modelId="{81AFF898-4516-4644-9654-BAD40DB5C233}" type="presParOf" srcId="{B12C2189-10C3-4E24-8C0A-4DDB2D27A821}" destId="{47035101-E503-413C-9EFB-E9138F750142}" srcOrd="0" destOrd="0" presId="urn:microsoft.com/office/officeart/2008/layout/LinedList"/>
    <dgm:cxn modelId="{EF8BFCF4-B8EE-407E-9786-EA56B93B567F}" type="presParOf" srcId="{B12C2189-10C3-4E24-8C0A-4DDB2D27A821}" destId="{C849CFE9-DF0A-4474-967F-D58B93531C1A}" srcOrd="1" destOrd="0" presId="urn:microsoft.com/office/officeart/2008/layout/LinedList"/>
    <dgm:cxn modelId="{55AB4EBC-5077-497D-8A10-D625DFD9B919}" type="presParOf" srcId="{397CBEBC-2B9D-43E8-83D9-1F2785E3AC5E}" destId="{C6C8C55B-C575-4402-90BA-5B594F31F0B7}" srcOrd="8" destOrd="0" presId="urn:microsoft.com/office/officeart/2008/layout/LinedList"/>
    <dgm:cxn modelId="{11FBAA51-0A4C-40B5-9992-C669EA33637D}" type="presParOf" srcId="{397CBEBC-2B9D-43E8-83D9-1F2785E3AC5E}" destId="{7647EA9D-FEE4-4F2E-A88C-AC062A9ABE10}" srcOrd="9" destOrd="0" presId="urn:microsoft.com/office/officeart/2008/layout/LinedList"/>
    <dgm:cxn modelId="{9F4D1C1D-8252-4CA6-BB1D-5ACCD22E7E5D}" type="presParOf" srcId="{7647EA9D-FEE4-4F2E-A88C-AC062A9ABE10}" destId="{5932D0F1-AEC7-4D0D-8650-422254868155}" srcOrd="0" destOrd="0" presId="urn:microsoft.com/office/officeart/2008/layout/LinedList"/>
    <dgm:cxn modelId="{DE90C473-005A-4553-B645-F92012B5F61A}" type="presParOf" srcId="{7647EA9D-FEE4-4F2E-A88C-AC062A9ABE10}" destId="{BFC422C1-B489-4046-AD05-1B81F98EAA25}" srcOrd="1" destOrd="0" presId="urn:microsoft.com/office/officeart/2008/layout/LinedList"/>
    <dgm:cxn modelId="{1DAB3485-4FE6-4504-AC30-57BCFD6CFDC9}" type="presParOf" srcId="{397CBEBC-2B9D-43E8-83D9-1F2785E3AC5E}" destId="{719003D9-8F5A-4046-9B7F-CF6202567BB6}" srcOrd="10" destOrd="0" presId="urn:microsoft.com/office/officeart/2008/layout/LinedList"/>
    <dgm:cxn modelId="{6C23B602-33FA-4F9D-9EFB-CA6502FD1369}" type="presParOf" srcId="{397CBEBC-2B9D-43E8-83D9-1F2785E3AC5E}" destId="{4724DFD1-5F62-437D-8D62-802C43F019A6}" srcOrd="11" destOrd="0" presId="urn:microsoft.com/office/officeart/2008/layout/LinedList"/>
    <dgm:cxn modelId="{709E2C92-E807-4EFB-A788-FBAF9B68CE99}" type="presParOf" srcId="{4724DFD1-5F62-437D-8D62-802C43F019A6}" destId="{12D212BD-5731-4BF5-80BF-22B5DED275AD}" srcOrd="0" destOrd="0" presId="urn:microsoft.com/office/officeart/2008/layout/LinedList"/>
    <dgm:cxn modelId="{6601C04B-3391-4439-A4E1-56AF22C2B737}" type="presParOf" srcId="{4724DFD1-5F62-437D-8D62-802C43F019A6}" destId="{461891B0-55CA-4AF0-A74B-E3866EB484BC}" srcOrd="1" destOrd="0" presId="urn:microsoft.com/office/officeart/2008/layout/LinedList"/>
    <dgm:cxn modelId="{F97FE1ED-9426-455A-BBB9-4C333279FCBA}" type="presParOf" srcId="{397CBEBC-2B9D-43E8-83D9-1F2785E3AC5E}" destId="{B59844E1-1C22-4760-AF51-C43D035F1ECB}" srcOrd="12" destOrd="0" presId="urn:microsoft.com/office/officeart/2008/layout/LinedList"/>
    <dgm:cxn modelId="{DE88BC1A-69B6-442F-809E-71E8DC65034D}" type="presParOf" srcId="{397CBEBC-2B9D-43E8-83D9-1F2785E3AC5E}" destId="{0D5C4C92-E810-4EE8-91E7-DAE74A3A5B8D}" srcOrd="13" destOrd="0" presId="urn:microsoft.com/office/officeart/2008/layout/LinedList"/>
    <dgm:cxn modelId="{BD4B21B0-4723-480F-ABC4-C92D0FA587D6}" type="presParOf" srcId="{0D5C4C92-E810-4EE8-91E7-DAE74A3A5B8D}" destId="{C65DED70-7131-4F16-983E-FAF23E058DC9}" srcOrd="0" destOrd="0" presId="urn:microsoft.com/office/officeart/2008/layout/LinedList"/>
    <dgm:cxn modelId="{20422DBA-8D73-4992-B95F-05DAA9DB72E6}" type="presParOf" srcId="{0D5C4C92-E810-4EE8-91E7-DAE74A3A5B8D}" destId="{757481E9-E165-42F0-BC98-266C3C2F5F8A}" srcOrd="1" destOrd="0" presId="urn:microsoft.com/office/officeart/2008/layout/LinedList"/>
    <dgm:cxn modelId="{683BFCA9-619A-4310-9F93-DC635B2F1E8D}" type="presParOf" srcId="{397CBEBC-2B9D-43E8-83D9-1F2785E3AC5E}" destId="{703C4FE5-F17F-4270-9153-3162BFBF5C6B}" srcOrd="14" destOrd="0" presId="urn:microsoft.com/office/officeart/2008/layout/LinedList"/>
    <dgm:cxn modelId="{3EEE705F-186A-4314-9260-F11FE17F8EBF}" type="presParOf" srcId="{397CBEBC-2B9D-43E8-83D9-1F2785E3AC5E}" destId="{9DF9BDF7-717B-46BA-9B81-96498AA12CC4}" srcOrd="15" destOrd="0" presId="urn:microsoft.com/office/officeart/2008/layout/LinedList"/>
    <dgm:cxn modelId="{332D1D21-FDD5-41F6-959A-2FC5CFDD09C0}" type="presParOf" srcId="{9DF9BDF7-717B-46BA-9B81-96498AA12CC4}" destId="{E2926D75-1BC4-4033-963C-D221722C21AB}" srcOrd="0" destOrd="0" presId="urn:microsoft.com/office/officeart/2008/layout/LinedList"/>
    <dgm:cxn modelId="{B9A60659-AC4B-4A8F-ABD1-B7EC67B84132}" type="presParOf" srcId="{9DF9BDF7-717B-46BA-9B81-96498AA12CC4}" destId="{E41A9958-ED13-4523-B031-E5C4A2F3F2C3}" srcOrd="1" destOrd="0" presId="urn:microsoft.com/office/officeart/2008/layout/LinedList"/>
    <dgm:cxn modelId="{542D3E0C-92AD-48C0-9AB0-5B1E6C6593A3}" type="presParOf" srcId="{397CBEBC-2B9D-43E8-83D9-1F2785E3AC5E}" destId="{0F54A258-0143-47B6-A38A-6EFBAD78C0CE}" srcOrd="16" destOrd="0" presId="urn:microsoft.com/office/officeart/2008/layout/LinedList"/>
    <dgm:cxn modelId="{6E71D0CF-7D1F-4438-8EC3-7E9A2B6A23C5}" type="presParOf" srcId="{397CBEBC-2B9D-43E8-83D9-1F2785E3AC5E}" destId="{BA72289E-8CD7-49E7-B172-75F84651699F}" srcOrd="17" destOrd="0" presId="urn:microsoft.com/office/officeart/2008/layout/LinedList"/>
    <dgm:cxn modelId="{F874222E-E553-4F7D-8DA6-D6C14B3802D9}" type="presParOf" srcId="{BA72289E-8CD7-49E7-B172-75F84651699F}" destId="{C1065C13-E750-4DC5-8BA4-E6A21F78DEDE}" srcOrd="0" destOrd="0" presId="urn:microsoft.com/office/officeart/2008/layout/LinedList"/>
    <dgm:cxn modelId="{8E831DC5-36E6-490C-9479-F1F732609FF6}" type="presParOf" srcId="{BA72289E-8CD7-49E7-B172-75F84651699F}" destId="{27D6AA45-86B4-41A5-ABA7-FCA518862A98}" srcOrd="1" destOrd="0" presId="urn:microsoft.com/office/officeart/2008/layout/LinedList"/>
    <dgm:cxn modelId="{A6E9F89C-6F69-4D1B-99C7-623FF206DCC9}" type="presParOf" srcId="{397CBEBC-2B9D-43E8-83D9-1F2785E3AC5E}" destId="{D473FD0B-1636-42E6-BFA2-3489B444249E}" srcOrd="18" destOrd="0" presId="urn:microsoft.com/office/officeart/2008/layout/LinedList"/>
    <dgm:cxn modelId="{B7F63FC8-D16E-4365-B28D-7E7F39D7EAFE}" type="presParOf" srcId="{397CBEBC-2B9D-43E8-83D9-1F2785E3AC5E}" destId="{6359E11C-FC71-416A-9249-A90BB89C68BB}" srcOrd="19" destOrd="0" presId="urn:microsoft.com/office/officeart/2008/layout/LinedList"/>
    <dgm:cxn modelId="{15178446-8591-4ABD-9749-0EAA25BAAF70}" type="presParOf" srcId="{6359E11C-FC71-416A-9249-A90BB89C68BB}" destId="{8824ADBD-7571-463D-9A05-9889F2FF07C3}" srcOrd="0" destOrd="0" presId="urn:microsoft.com/office/officeart/2008/layout/LinedList"/>
    <dgm:cxn modelId="{3F7D0743-7FD8-47C1-BE60-8C1551119CC3}" type="presParOf" srcId="{6359E11C-FC71-416A-9249-A90BB89C68BB}" destId="{F5E15776-9ECF-4765-B631-9DD6020C1B94}" srcOrd="1" destOrd="0" presId="urn:microsoft.com/office/officeart/2008/layout/LinedList"/>
    <dgm:cxn modelId="{60E41855-4B86-44B6-9E52-0AB73D472478}" type="presParOf" srcId="{397CBEBC-2B9D-43E8-83D9-1F2785E3AC5E}" destId="{4B7CAED3-E73C-4594-A726-28552F688AE4}" srcOrd="20" destOrd="0" presId="urn:microsoft.com/office/officeart/2008/layout/LinedList"/>
    <dgm:cxn modelId="{5848E687-002C-4E81-9E3B-CB1DDAC7A244}" type="presParOf" srcId="{397CBEBC-2B9D-43E8-83D9-1F2785E3AC5E}" destId="{4C8FDFE3-DC36-460E-BE49-9BBB30CE64AF}" srcOrd="21" destOrd="0" presId="urn:microsoft.com/office/officeart/2008/layout/LinedList"/>
    <dgm:cxn modelId="{BB66AF3A-0C45-41A8-ADB9-4798EF33B0B3}" type="presParOf" srcId="{4C8FDFE3-DC36-460E-BE49-9BBB30CE64AF}" destId="{B103DB1B-3157-46FC-AC13-F49568A17B27}" srcOrd="0" destOrd="0" presId="urn:microsoft.com/office/officeart/2008/layout/LinedList"/>
    <dgm:cxn modelId="{6A4DBB5F-162F-440B-BEE8-42D06F04546D}" type="presParOf" srcId="{4C8FDFE3-DC36-460E-BE49-9BBB30CE64AF}" destId="{6E91CC31-8DE6-4E54-BC0B-1F8914ED1490}" srcOrd="1" destOrd="0" presId="urn:microsoft.com/office/officeart/2008/layout/LinedList"/>
    <dgm:cxn modelId="{BA187CAC-7749-4BBC-A21A-4FA60488419F}" type="presParOf" srcId="{397CBEBC-2B9D-43E8-83D9-1F2785E3AC5E}" destId="{2FCD539F-4B9B-4EF7-8808-0B4AD64AD93E}" srcOrd="22" destOrd="0" presId="urn:microsoft.com/office/officeart/2008/layout/LinedList"/>
    <dgm:cxn modelId="{05C33509-F3BC-43DB-8968-E38EC8884FD7}" type="presParOf" srcId="{397CBEBC-2B9D-43E8-83D9-1F2785E3AC5E}" destId="{ECEA38E0-6C0A-4574-8F82-DFFC140183AC}" srcOrd="23" destOrd="0" presId="urn:microsoft.com/office/officeart/2008/layout/LinedList"/>
    <dgm:cxn modelId="{5491776B-5A7A-47B7-A4D2-E8327C53637C}" type="presParOf" srcId="{ECEA38E0-6C0A-4574-8F82-DFFC140183AC}" destId="{C20E4124-AB97-4B93-BC86-920E0AFC59E1}" srcOrd="0" destOrd="0" presId="urn:microsoft.com/office/officeart/2008/layout/LinedList"/>
    <dgm:cxn modelId="{2853F8F1-392A-4932-852C-28D8EF7C1B85}" type="presParOf" srcId="{ECEA38E0-6C0A-4574-8F82-DFFC140183AC}" destId="{BE92C1BA-F309-46D6-98B0-48517DECDF4F}" srcOrd="1" destOrd="0" presId="urn:microsoft.com/office/officeart/2008/layout/LinedList"/>
    <dgm:cxn modelId="{1BA9634C-A322-415D-8FB9-AF2CF57A9006}" type="presParOf" srcId="{397CBEBC-2B9D-43E8-83D9-1F2785E3AC5E}" destId="{5D9E2984-34B2-4698-9CD1-E8C0CE4DBCC0}" srcOrd="24" destOrd="0" presId="urn:microsoft.com/office/officeart/2008/layout/LinedList"/>
    <dgm:cxn modelId="{DB06F2AC-780D-4D20-9B9B-27910F017AA0}" type="presParOf" srcId="{397CBEBC-2B9D-43E8-83D9-1F2785E3AC5E}" destId="{9BEB54AF-9AD2-42F6-B5B3-AD432156B0F1}" srcOrd="25" destOrd="0" presId="urn:microsoft.com/office/officeart/2008/layout/LinedList"/>
    <dgm:cxn modelId="{3CDB571D-41BC-4E98-8F23-54E65A27AE13}" type="presParOf" srcId="{9BEB54AF-9AD2-42F6-B5B3-AD432156B0F1}" destId="{8AB56FAB-C73E-46E5-A52A-44BC69AFC1C3}" srcOrd="0" destOrd="0" presId="urn:microsoft.com/office/officeart/2008/layout/LinedList"/>
    <dgm:cxn modelId="{BC150F0B-86FA-4C2F-92B3-67908BBF37AA}" type="presParOf" srcId="{9BEB54AF-9AD2-42F6-B5B3-AD432156B0F1}" destId="{91CB49BC-DF9A-4162-88E3-CFA8C7B9B799}" srcOrd="1" destOrd="0" presId="urn:microsoft.com/office/officeart/2008/layout/LinedList"/>
    <dgm:cxn modelId="{752780FB-97F2-444E-B093-3DBB4AFB9AC6}" type="presParOf" srcId="{397CBEBC-2B9D-43E8-83D9-1F2785E3AC5E}" destId="{D14CFDFD-282F-49A3-8153-374547B97E5F}" srcOrd="26" destOrd="0" presId="urn:microsoft.com/office/officeart/2008/layout/LinedList"/>
    <dgm:cxn modelId="{FBE2BB67-DEEB-405A-97B6-7DBE0F4CEC81}" type="presParOf" srcId="{397CBEBC-2B9D-43E8-83D9-1F2785E3AC5E}" destId="{85A86E4C-78FF-4EC0-AED1-EF9281A9DD9D}" srcOrd="27" destOrd="0" presId="urn:microsoft.com/office/officeart/2008/layout/LinedList"/>
    <dgm:cxn modelId="{A33BD40B-5E67-42A4-B4B5-3F4DD0670075}" type="presParOf" srcId="{85A86E4C-78FF-4EC0-AED1-EF9281A9DD9D}" destId="{FE9FAAA0-18F4-40B1-86F7-DEF7381547DF}" srcOrd="0" destOrd="0" presId="urn:microsoft.com/office/officeart/2008/layout/LinedList"/>
    <dgm:cxn modelId="{42C440E8-9DAE-47A9-8080-43DC5BE13323}" type="presParOf" srcId="{85A86E4C-78FF-4EC0-AED1-EF9281A9DD9D}" destId="{2EC8D28E-C2FE-43D5-A70A-9CEC08E6DAEF}" srcOrd="1" destOrd="0" presId="urn:microsoft.com/office/officeart/2008/layout/LinedList"/>
    <dgm:cxn modelId="{82A7045E-F081-42B3-B08E-241D7B88BBF1}" type="presParOf" srcId="{397CBEBC-2B9D-43E8-83D9-1F2785E3AC5E}" destId="{8F01B248-1AEE-4752-9549-48BFFF6675BC}" srcOrd="28" destOrd="0" presId="urn:microsoft.com/office/officeart/2008/layout/LinedList"/>
    <dgm:cxn modelId="{FCFC182F-5663-4366-BA5E-D70C4E33EA60}" type="presParOf" srcId="{397CBEBC-2B9D-43E8-83D9-1F2785E3AC5E}" destId="{4B55DE5E-729F-44D0-8DB2-3B5DBDBB11B5}" srcOrd="29" destOrd="0" presId="urn:microsoft.com/office/officeart/2008/layout/LinedList"/>
    <dgm:cxn modelId="{5D018826-609D-40B2-B988-3AE85C614EC5}" type="presParOf" srcId="{4B55DE5E-729F-44D0-8DB2-3B5DBDBB11B5}" destId="{6CA35876-DCC8-4638-B103-3CD9E8670548}" srcOrd="0" destOrd="0" presId="urn:microsoft.com/office/officeart/2008/layout/LinedList"/>
    <dgm:cxn modelId="{C6968F04-F98F-4BA1-813A-DDEC10B57B21}" type="presParOf" srcId="{4B55DE5E-729F-44D0-8DB2-3B5DBDBB11B5}" destId="{810A63C9-C67F-4AB8-A3D0-C24FC5C263E5}" srcOrd="1" destOrd="0" presId="urn:microsoft.com/office/officeart/2008/layout/LinedList"/>
    <dgm:cxn modelId="{7EBB22E5-48D8-44C4-A890-80C5DF6AAF90}" type="presParOf" srcId="{397CBEBC-2B9D-43E8-83D9-1F2785E3AC5E}" destId="{3AD969B7-E87F-4846-9DB6-F4637320F5ED}" srcOrd="30" destOrd="0" presId="urn:microsoft.com/office/officeart/2008/layout/LinedList"/>
    <dgm:cxn modelId="{E9CCCD1D-D93C-4EF7-A81D-DCF798B95126}" type="presParOf" srcId="{397CBEBC-2B9D-43E8-83D9-1F2785E3AC5E}" destId="{9B157A2A-CF96-41C0-80E0-25677CE218AA}" srcOrd="31" destOrd="0" presId="urn:microsoft.com/office/officeart/2008/layout/LinedList"/>
    <dgm:cxn modelId="{06EA8AD0-E552-45D2-86BC-AB8E0A28621A}" type="presParOf" srcId="{9B157A2A-CF96-41C0-80E0-25677CE218AA}" destId="{DD64CDEA-F6CC-413C-B9BF-2BD6CDFE7670}" srcOrd="0" destOrd="0" presId="urn:microsoft.com/office/officeart/2008/layout/LinedList"/>
    <dgm:cxn modelId="{85185169-235A-4848-AA8A-9D23B8012696}" type="presParOf" srcId="{9B157A2A-CF96-41C0-80E0-25677CE218AA}" destId="{8E4B74B4-2CE5-48C8-BE3C-05D9F17746C2}" srcOrd="1" destOrd="0" presId="urn:microsoft.com/office/officeart/2008/layout/LinedList"/>
    <dgm:cxn modelId="{6CBCE8A6-98E0-49F6-B801-F597580AB744}" type="presParOf" srcId="{397CBEBC-2B9D-43E8-83D9-1F2785E3AC5E}" destId="{296E8198-CE44-4814-89AC-03AF0A9C8B8C}" srcOrd="32" destOrd="0" presId="urn:microsoft.com/office/officeart/2008/layout/LinedList"/>
    <dgm:cxn modelId="{FA3E8246-9791-4950-82C9-8B7A4AF64B20}" type="presParOf" srcId="{397CBEBC-2B9D-43E8-83D9-1F2785E3AC5E}" destId="{DDEAA269-8570-4D94-9D9F-4F408BF39E18}" srcOrd="33" destOrd="0" presId="urn:microsoft.com/office/officeart/2008/layout/LinedList"/>
    <dgm:cxn modelId="{3198FEC8-40D5-4CC6-8063-4EE815410A78}" type="presParOf" srcId="{DDEAA269-8570-4D94-9D9F-4F408BF39E18}" destId="{B6E16AAA-D75B-4145-8B88-59141E18B947}" srcOrd="0" destOrd="0" presId="urn:microsoft.com/office/officeart/2008/layout/LinedList"/>
    <dgm:cxn modelId="{8B8532E0-00BF-4A0F-B8EC-46EB071FA532}" type="presParOf" srcId="{DDEAA269-8570-4D94-9D9F-4F408BF39E18}" destId="{A305E5C8-FDC8-4690-831B-9219007A1BC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AF6CE-2C54-4B62-A858-0C9D45FCAAEA}">
      <dsp:nvSpPr>
        <dsp:cNvPr id="0" name=""/>
        <dsp:cNvSpPr/>
      </dsp:nvSpPr>
      <dsp:spPr>
        <a:xfrm>
          <a:off x="1307" y="52047"/>
          <a:ext cx="4589865" cy="2914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CAEA0-2CAF-4301-B140-A12CF6E477D7}">
      <dsp:nvSpPr>
        <dsp:cNvPr id="0" name=""/>
        <dsp:cNvSpPr/>
      </dsp:nvSpPr>
      <dsp:spPr>
        <a:xfrm>
          <a:off x="511292" y="536533"/>
          <a:ext cx="4589865" cy="2914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are going to build a School Selector System; There are two login methods for teachers and students. The functions available after login are different learning pages. Teachers can write questions and modify student scores, and students can view the results and analyze the results and do the questions.</a:t>
          </a:r>
        </a:p>
      </dsp:txBody>
      <dsp:txXfrm>
        <a:off x="596657" y="621898"/>
        <a:ext cx="4419135" cy="2743834"/>
      </dsp:txXfrm>
    </dsp:sp>
    <dsp:sp modelId="{3DF31A4A-0465-4518-9E9D-525578408371}">
      <dsp:nvSpPr>
        <dsp:cNvPr id="0" name=""/>
        <dsp:cNvSpPr/>
      </dsp:nvSpPr>
      <dsp:spPr>
        <a:xfrm>
          <a:off x="5611143" y="52047"/>
          <a:ext cx="4589865" cy="2914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097553-0F32-42B3-8DB4-DCF7BC6AE1F4}">
      <dsp:nvSpPr>
        <dsp:cNvPr id="0" name=""/>
        <dsp:cNvSpPr/>
      </dsp:nvSpPr>
      <dsp:spPr>
        <a:xfrm>
          <a:off x="6121128" y="536533"/>
          <a:ext cx="4589865" cy="2914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Developed for students who wish to enroll in the most suitable school, to help the school attract more students to be admitted to the school</a:t>
          </a:r>
        </a:p>
      </dsp:txBody>
      <dsp:txXfrm>
        <a:off x="6206493" y="621898"/>
        <a:ext cx="4419135" cy="2743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6F562-D6BE-46B0-9E79-9C0E46C2B0E8}">
      <dsp:nvSpPr>
        <dsp:cNvPr id="0" name=""/>
        <dsp:cNvSpPr/>
      </dsp:nvSpPr>
      <dsp:spPr>
        <a:xfrm>
          <a:off x="0" y="60551"/>
          <a:ext cx="7920325" cy="2702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private class JumpTeacher implements View.OnClickListener {</a:t>
          </a:r>
        </a:p>
      </dsp:txBody>
      <dsp:txXfrm>
        <a:off x="13193" y="73744"/>
        <a:ext cx="7893939" cy="243884"/>
      </dsp:txXfrm>
    </dsp:sp>
    <dsp:sp modelId="{2A8FA8BE-6577-40D8-8025-76BD052E31F7}">
      <dsp:nvSpPr>
        <dsp:cNvPr id="0" name=""/>
        <dsp:cNvSpPr/>
      </dsp:nvSpPr>
      <dsp:spPr>
        <a:xfrm>
          <a:off x="0" y="362501"/>
          <a:ext cx="7920325" cy="270270"/>
        </a:xfrm>
        <a:prstGeom prst="roundRect">
          <a:avLst/>
        </a:prstGeom>
        <a:solidFill>
          <a:schemeClr val="accent2">
            <a:hueOff val="-75964"/>
            <a:satOff val="-711"/>
            <a:lumOff val="-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@Override</a:t>
          </a:r>
        </a:p>
      </dsp:txBody>
      <dsp:txXfrm>
        <a:off x="13193" y="375694"/>
        <a:ext cx="7893939" cy="243884"/>
      </dsp:txXfrm>
    </dsp:sp>
    <dsp:sp modelId="{9963B230-AC9C-40BE-8125-81EE6E7EACF9}">
      <dsp:nvSpPr>
        <dsp:cNvPr id="0" name=""/>
        <dsp:cNvSpPr/>
      </dsp:nvSpPr>
      <dsp:spPr>
        <a:xfrm>
          <a:off x="0" y="664451"/>
          <a:ext cx="7920325" cy="270270"/>
        </a:xfrm>
        <a:prstGeom prst="roundRect">
          <a:avLst/>
        </a:prstGeom>
        <a:solidFill>
          <a:schemeClr val="accent2">
            <a:hueOff val="-151928"/>
            <a:satOff val="-1422"/>
            <a:lumOff val="-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public void onClick(View view) {</a:t>
          </a:r>
        </a:p>
      </dsp:txBody>
      <dsp:txXfrm>
        <a:off x="13193" y="677644"/>
        <a:ext cx="7893939" cy="243884"/>
      </dsp:txXfrm>
    </dsp:sp>
    <dsp:sp modelId="{A15F0265-6581-499F-94BC-A4C5C5D2C035}">
      <dsp:nvSpPr>
        <dsp:cNvPr id="0" name=""/>
        <dsp:cNvSpPr/>
      </dsp:nvSpPr>
      <dsp:spPr>
        <a:xfrm>
          <a:off x="0" y="966401"/>
          <a:ext cx="7920325" cy="270270"/>
        </a:xfrm>
        <a:prstGeom prst="roundRect">
          <a:avLst/>
        </a:prstGeom>
        <a:solidFill>
          <a:schemeClr val="accent2">
            <a:hueOff val="-227892"/>
            <a:satOff val="-2133"/>
            <a:lumOff val="-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Intent intent = new Intent();</a:t>
          </a:r>
        </a:p>
      </dsp:txBody>
      <dsp:txXfrm>
        <a:off x="13193" y="979594"/>
        <a:ext cx="7893939" cy="243884"/>
      </dsp:txXfrm>
    </dsp:sp>
    <dsp:sp modelId="{8C88DA95-117D-437D-8997-83B5C10FE4EA}">
      <dsp:nvSpPr>
        <dsp:cNvPr id="0" name=""/>
        <dsp:cNvSpPr/>
      </dsp:nvSpPr>
      <dsp:spPr>
        <a:xfrm>
          <a:off x="0" y="1268351"/>
          <a:ext cx="7920325" cy="270270"/>
        </a:xfrm>
        <a:prstGeom prst="roundRect">
          <a:avLst/>
        </a:prstGeom>
        <a:solidFill>
          <a:schemeClr val="accent2">
            <a:hueOff val="-303856"/>
            <a:satOff val="-2844"/>
            <a:lumOff val="-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intent.setClass(InitActivity.this, TLoginActivity.class);</a:t>
          </a:r>
        </a:p>
      </dsp:txBody>
      <dsp:txXfrm>
        <a:off x="13193" y="1281544"/>
        <a:ext cx="7893939" cy="243884"/>
      </dsp:txXfrm>
    </dsp:sp>
    <dsp:sp modelId="{D33F709B-7B1F-4F68-932A-B0F71AE3F2D0}">
      <dsp:nvSpPr>
        <dsp:cNvPr id="0" name=""/>
        <dsp:cNvSpPr/>
      </dsp:nvSpPr>
      <dsp:spPr>
        <a:xfrm>
          <a:off x="0" y="1570301"/>
          <a:ext cx="7920325" cy="270270"/>
        </a:xfrm>
        <a:prstGeom prst="roundRect">
          <a:avLst/>
        </a:prstGeom>
        <a:solidFill>
          <a:schemeClr val="accent2">
            <a:hueOff val="-379820"/>
            <a:satOff val="-3555"/>
            <a:lumOff val="-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startActivity(intent);</a:t>
          </a:r>
        </a:p>
      </dsp:txBody>
      <dsp:txXfrm>
        <a:off x="13193" y="1583494"/>
        <a:ext cx="7893939" cy="243884"/>
      </dsp:txXfrm>
    </dsp:sp>
    <dsp:sp modelId="{AA484610-B825-4A4B-8EC1-FA27D7DAB47D}">
      <dsp:nvSpPr>
        <dsp:cNvPr id="0" name=""/>
        <dsp:cNvSpPr/>
      </dsp:nvSpPr>
      <dsp:spPr>
        <a:xfrm>
          <a:off x="0" y="1872251"/>
          <a:ext cx="7920325" cy="270270"/>
        </a:xfrm>
        <a:prstGeom prst="roundRect">
          <a:avLst/>
        </a:prstGeom>
        <a:solidFill>
          <a:schemeClr val="accent2">
            <a:hueOff val="-455784"/>
            <a:satOff val="-4266"/>
            <a:lumOff val="-1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t>
          </a:r>
        </a:p>
      </dsp:txBody>
      <dsp:txXfrm>
        <a:off x="13193" y="1885444"/>
        <a:ext cx="7893939" cy="243884"/>
      </dsp:txXfrm>
    </dsp:sp>
    <dsp:sp modelId="{D3B16BEE-3F20-42F2-89E2-AC4885FB7768}">
      <dsp:nvSpPr>
        <dsp:cNvPr id="0" name=""/>
        <dsp:cNvSpPr/>
      </dsp:nvSpPr>
      <dsp:spPr>
        <a:xfrm>
          <a:off x="0" y="2174201"/>
          <a:ext cx="7920325" cy="270270"/>
        </a:xfrm>
        <a:prstGeom prst="roundRect">
          <a:avLst/>
        </a:prstGeom>
        <a:solidFill>
          <a:schemeClr val="accent2">
            <a:hueOff val="-531747"/>
            <a:satOff val="-4977"/>
            <a:lumOff val="-1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t>
          </a:r>
        </a:p>
      </dsp:txBody>
      <dsp:txXfrm>
        <a:off x="13193" y="2187394"/>
        <a:ext cx="7893939" cy="243884"/>
      </dsp:txXfrm>
    </dsp:sp>
    <dsp:sp modelId="{D236BD09-293E-4434-9704-9E7D5DAD84CB}">
      <dsp:nvSpPr>
        <dsp:cNvPr id="0" name=""/>
        <dsp:cNvSpPr/>
      </dsp:nvSpPr>
      <dsp:spPr>
        <a:xfrm>
          <a:off x="0" y="2476151"/>
          <a:ext cx="7920325" cy="270270"/>
        </a:xfrm>
        <a:prstGeom prst="roundRect">
          <a:avLst/>
        </a:prstGeom>
        <a:solidFill>
          <a:schemeClr val="accent2">
            <a:hueOff val="-607711"/>
            <a:satOff val="-5688"/>
            <a:lumOff val="-1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private class JumpStudent implements View.OnClickListener {</a:t>
          </a:r>
        </a:p>
      </dsp:txBody>
      <dsp:txXfrm>
        <a:off x="13193" y="2489344"/>
        <a:ext cx="7893939" cy="243884"/>
      </dsp:txXfrm>
    </dsp:sp>
    <dsp:sp modelId="{6ECC8E7C-6D1A-4FD6-A1D7-5CA31521119C}">
      <dsp:nvSpPr>
        <dsp:cNvPr id="0" name=""/>
        <dsp:cNvSpPr/>
      </dsp:nvSpPr>
      <dsp:spPr>
        <a:xfrm>
          <a:off x="0" y="2778101"/>
          <a:ext cx="7920325" cy="270270"/>
        </a:xfrm>
        <a:prstGeom prst="roundRect">
          <a:avLst/>
        </a:prstGeom>
        <a:solidFill>
          <a:schemeClr val="accent2">
            <a:hueOff val="-683675"/>
            <a:satOff val="-6399"/>
            <a:lumOff val="-1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@Override</a:t>
          </a:r>
        </a:p>
      </dsp:txBody>
      <dsp:txXfrm>
        <a:off x="13193" y="2791294"/>
        <a:ext cx="7893939" cy="243884"/>
      </dsp:txXfrm>
    </dsp:sp>
    <dsp:sp modelId="{67496177-0D32-479E-A799-99A9EABF614F}">
      <dsp:nvSpPr>
        <dsp:cNvPr id="0" name=""/>
        <dsp:cNvSpPr/>
      </dsp:nvSpPr>
      <dsp:spPr>
        <a:xfrm>
          <a:off x="0" y="3080051"/>
          <a:ext cx="7920325" cy="270270"/>
        </a:xfrm>
        <a:prstGeom prst="roundRect">
          <a:avLst/>
        </a:prstGeom>
        <a:solidFill>
          <a:schemeClr val="accent2">
            <a:hueOff val="-759639"/>
            <a:satOff val="-7109"/>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public void onClick(View view) {</a:t>
          </a:r>
        </a:p>
      </dsp:txBody>
      <dsp:txXfrm>
        <a:off x="13193" y="3093244"/>
        <a:ext cx="7893939" cy="243884"/>
      </dsp:txXfrm>
    </dsp:sp>
    <dsp:sp modelId="{46A202C0-E03E-41D4-9EDF-2AB00BAAFADA}">
      <dsp:nvSpPr>
        <dsp:cNvPr id="0" name=""/>
        <dsp:cNvSpPr/>
      </dsp:nvSpPr>
      <dsp:spPr>
        <a:xfrm>
          <a:off x="0" y="3382001"/>
          <a:ext cx="7920325" cy="270270"/>
        </a:xfrm>
        <a:prstGeom prst="roundRect">
          <a:avLst/>
        </a:prstGeom>
        <a:solidFill>
          <a:schemeClr val="accent2">
            <a:hueOff val="-835603"/>
            <a:satOff val="-7820"/>
            <a:lumOff val="-22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Intent intent = new Intent();</a:t>
          </a:r>
        </a:p>
      </dsp:txBody>
      <dsp:txXfrm>
        <a:off x="13193" y="3395194"/>
        <a:ext cx="7893939" cy="243884"/>
      </dsp:txXfrm>
    </dsp:sp>
    <dsp:sp modelId="{493341CB-5559-44BF-AEBE-9C0D728ADD7B}">
      <dsp:nvSpPr>
        <dsp:cNvPr id="0" name=""/>
        <dsp:cNvSpPr/>
      </dsp:nvSpPr>
      <dsp:spPr>
        <a:xfrm>
          <a:off x="0" y="3683951"/>
          <a:ext cx="7920325" cy="270270"/>
        </a:xfrm>
        <a:prstGeom prst="roundRect">
          <a:avLst/>
        </a:prstGeom>
        <a:solidFill>
          <a:schemeClr val="accent2">
            <a:hueOff val="-911567"/>
            <a:satOff val="-8531"/>
            <a:lumOff val="-2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intent.setClass(InitActivity.this, SLoginActivity.class);</a:t>
          </a:r>
        </a:p>
      </dsp:txBody>
      <dsp:txXfrm>
        <a:off x="13193" y="3697144"/>
        <a:ext cx="7893939" cy="243884"/>
      </dsp:txXfrm>
    </dsp:sp>
    <dsp:sp modelId="{1A78827F-B0DB-43CE-90B8-8FF8EAEC2F93}">
      <dsp:nvSpPr>
        <dsp:cNvPr id="0" name=""/>
        <dsp:cNvSpPr/>
      </dsp:nvSpPr>
      <dsp:spPr>
        <a:xfrm>
          <a:off x="0" y="3985901"/>
          <a:ext cx="7920325" cy="270270"/>
        </a:xfrm>
        <a:prstGeom prst="roundRect">
          <a:avLst/>
        </a:prstGeom>
        <a:solidFill>
          <a:schemeClr val="accent2">
            <a:hueOff val="-987531"/>
            <a:satOff val="-9242"/>
            <a:lumOff val="-2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startActivity(intent);</a:t>
          </a:r>
        </a:p>
      </dsp:txBody>
      <dsp:txXfrm>
        <a:off x="13193" y="3999094"/>
        <a:ext cx="7893939" cy="243884"/>
      </dsp:txXfrm>
    </dsp:sp>
    <dsp:sp modelId="{FDEBB6C3-CCF3-4D96-A97F-3AE9B14CBBDC}">
      <dsp:nvSpPr>
        <dsp:cNvPr id="0" name=""/>
        <dsp:cNvSpPr/>
      </dsp:nvSpPr>
      <dsp:spPr>
        <a:xfrm>
          <a:off x="0" y="4287851"/>
          <a:ext cx="7920325" cy="270270"/>
        </a:xfrm>
        <a:prstGeom prst="roundRect">
          <a:avLst/>
        </a:prstGeom>
        <a:solidFill>
          <a:schemeClr val="accent2">
            <a:hueOff val="-1063495"/>
            <a:satOff val="-9953"/>
            <a:lumOff val="-2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t>
          </a:r>
        </a:p>
      </dsp:txBody>
      <dsp:txXfrm>
        <a:off x="13193" y="4301044"/>
        <a:ext cx="7893939" cy="243884"/>
      </dsp:txXfrm>
    </dsp:sp>
    <dsp:sp modelId="{1DA7A9A7-6437-42B3-A490-6FD456F8EB98}">
      <dsp:nvSpPr>
        <dsp:cNvPr id="0" name=""/>
        <dsp:cNvSpPr/>
      </dsp:nvSpPr>
      <dsp:spPr>
        <a:xfrm>
          <a:off x="0" y="4589801"/>
          <a:ext cx="7920325" cy="270270"/>
        </a:xfrm>
        <a:prstGeom prst="roundRect">
          <a:avLst/>
        </a:prstGeom>
        <a:solidFill>
          <a:schemeClr val="accent2">
            <a:hueOff val="-1139459"/>
            <a:satOff val="-10664"/>
            <a:lumOff val="-3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t>
          </a:r>
        </a:p>
      </dsp:txBody>
      <dsp:txXfrm>
        <a:off x="13193" y="4602994"/>
        <a:ext cx="7893939" cy="243884"/>
      </dsp:txXfrm>
    </dsp:sp>
    <dsp:sp modelId="{117018F7-9E8C-468F-9958-46C193869A05}">
      <dsp:nvSpPr>
        <dsp:cNvPr id="0" name=""/>
        <dsp:cNvSpPr/>
      </dsp:nvSpPr>
      <dsp:spPr>
        <a:xfrm>
          <a:off x="0" y="4891751"/>
          <a:ext cx="7920325" cy="270270"/>
        </a:xfrm>
        <a:prstGeom prst="roundRect">
          <a:avLst/>
        </a:prstGeom>
        <a:solidFill>
          <a:schemeClr val="accent2">
            <a:hueOff val="-1215423"/>
            <a:satOff val="-11375"/>
            <a:lumOff val="-3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private class JumpAdmin implements View.OnClickListener {</a:t>
          </a:r>
        </a:p>
      </dsp:txBody>
      <dsp:txXfrm>
        <a:off x="13193" y="4904944"/>
        <a:ext cx="7893939" cy="243884"/>
      </dsp:txXfrm>
    </dsp:sp>
    <dsp:sp modelId="{D2330683-4333-42AC-8405-DAE7AF563953}">
      <dsp:nvSpPr>
        <dsp:cNvPr id="0" name=""/>
        <dsp:cNvSpPr/>
      </dsp:nvSpPr>
      <dsp:spPr>
        <a:xfrm>
          <a:off x="0" y="5193701"/>
          <a:ext cx="7920325" cy="270270"/>
        </a:xfrm>
        <a:prstGeom prst="roundRect">
          <a:avLst/>
        </a:prstGeom>
        <a:solidFill>
          <a:schemeClr val="accent2">
            <a:hueOff val="-1291387"/>
            <a:satOff val="-12086"/>
            <a:lumOff val="-34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@Override</a:t>
          </a:r>
        </a:p>
      </dsp:txBody>
      <dsp:txXfrm>
        <a:off x="13193" y="5206894"/>
        <a:ext cx="7893939" cy="243884"/>
      </dsp:txXfrm>
    </dsp:sp>
    <dsp:sp modelId="{9FC3F01E-CE39-46BE-8B82-4F23BC01790F}">
      <dsp:nvSpPr>
        <dsp:cNvPr id="0" name=""/>
        <dsp:cNvSpPr/>
      </dsp:nvSpPr>
      <dsp:spPr>
        <a:xfrm>
          <a:off x="0" y="5495651"/>
          <a:ext cx="7920325" cy="270270"/>
        </a:xfrm>
        <a:prstGeom prst="roundRect">
          <a:avLst/>
        </a:prstGeom>
        <a:solidFill>
          <a:schemeClr val="accent2">
            <a:hueOff val="-1367350"/>
            <a:satOff val="-12797"/>
            <a:lumOff val="-3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public void onClick(View view) {</a:t>
          </a:r>
        </a:p>
      </dsp:txBody>
      <dsp:txXfrm>
        <a:off x="13193" y="5508844"/>
        <a:ext cx="7893939" cy="243884"/>
      </dsp:txXfrm>
    </dsp:sp>
    <dsp:sp modelId="{75AA1EDD-B3B0-4DDC-B197-623C514368CB}">
      <dsp:nvSpPr>
        <dsp:cNvPr id="0" name=""/>
        <dsp:cNvSpPr/>
      </dsp:nvSpPr>
      <dsp:spPr>
        <a:xfrm>
          <a:off x="0" y="5797601"/>
          <a:ext cx="7920325" cy="270270"/>
        </a:xfrm>
        <a:prstGeom prst="roundRect">
          <a:avLst/>
        </a:prstGeom>
        <a:solidFill>
          <a:schemeClr val="accent2">
            <a:hueOff val="-1443314"/>
            <a:satOff val="-13508"/>
            <a:lumOff val="-39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customClick(view); //Call custom Dialog</a:t>
          </a:r>
        </a:p>
      </dsp:txBody>
      <dsp:txXfrm>
        <a:off x="13193" y="5810794"/>
        <a:ext cx="7893939" cy="243884"/>
      </dsp:txXfrm>
    </dsp:sp>
    <dsp:sp modelId="{CAA1B1FF-05B2-4EB6-A76D-4CF43DADF518}">
      <dsp:nvSpPr>
        <dsp:cNvPr id="0" name=""/>
        <dsp:cNvSpPr/>
      </dsp:nvSpPr>
      <dsp:spPr>
        <a:xfrm>
          <a:off x="0" y="6099551"/>
          <a:ext cx="7920325" cy="270270"/>
        </a:xfrm>
        <a:prstGeom prst="roundRect">
          <a:avLst/>
        </a:prstGeom>
        <a:solidFill>
          <a:schemeClr val="accent2">
            <a:hueOff val="-1519278"/>
            <a:satOff val="-14219"/>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t>
          </a:r>
        </a:p>
      </dsp:txBody>
      <dsp:txXfrm>
        <a:off x="13193" y="6112744"/>
        <a:ext cx="7893939" cy="243884"/>
      </dsp:txXfrm>
    </dsp:sp>
    <dsp:sp modelId="{CF042DBE-A60B-4C82-AB46-3736908A154C}">
      <dsp:nvSpPr>
        <dsp:cNvPr id="0" name=""/>
        <dsp:cNvSpPr/>
      </dsp:nvSpPr>
      <dsp:spPr>
        <a:xfrm>
          <a:off x="0" y="6369821"/>
          <a:ext cx="7920325"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70"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kern="1200"/>
            <a:t>}</a:t>
          </a:r>
        </a:p>
      </dsp:txBody>
      <dsp:txXfrm>
        <a:off x="0" y="6369821"/>
        <a:ext cx="7920325" cy="182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6C46-1734-4AB5-B6CB-5758C14CB4FB}">
      <dsp:nvSpPr>
        <dsp:cNvPr id="0" name=""/>
        <dsp:cNvSpPr/>
      </dsp:nvSpPr>
      <dsp:spPr>
        <a:xfrm>
          <a:off x="0" y="2081"/>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F79C-B670-4C24-B024-ADA2AF2C6277}">
      <dsp:nvSpPr>
        <dsp:cNvPr id="0" name=""/>
        <dsp:cNvSpPr/>
      </dsp:nvSpPr>
      <dsp:spPr>
        <a:xfrm>
          <a:off x="0" y="2081"/>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@Override</a:t>
          </a:r>
        </a:p>
      </dsp:txBody>
      <dsp:txXfrm>
        <a:off x="0" y="2081"/>
        <a:ext cx="7424423" cy="308321"/>
      </dsp:txXfrm>
    </dsp:sp>
    <dsp:sp modelId="{CB3E80E4-1551-4A4D-AF32-5AA162001306}">
      <dsp:nvSpPr>
        <dsp:cNvPr id="0" name=""/>
        <dsp:cNvSpPr/>
      </dsp:nvSpPr>
      <dsp:spPr>
        <a:xfrm>
          <a:off x="0" y="310402"/>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1FE83-5883-4822-A593-2F2BECDD1AA7}">
      <dsp:nvSpPr>
        <dsp:cNvPr id="0" name=""/>
        <dsp:cNvSpPr/>
      </dsp:nvSpPr>
      <dsp:spPr>
        <a:xfrm>
          <a:off x="0" y="310402"/>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public void onTextChanged(CharSequence s, int start, int before, int count) {</a:t>
          </a:r>
        </a:p>
      </dsp:txBody>
      <dsp:txXfrm>
        <a:off x="0" y="310402"/>
        <a:ext cx="7424423" cy="308321"/>
      </dsp:txXfrm>
    </dsp:sp>
    <dsp:sp modelId="{66C9E164-7CC2-4D51-8FE9-F03FF40F2463}">
      <dsp:nvSpPr>
        <dsp:cNvPr id="0" name=""/>
        <dsp:cNvSpPr/>
      </dsp:nvSpPr>
      <dsp:spPr>
        <a:xfrm>
          <a:off x="0" y="618723"/>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30D46-7D3A-4BC0-A334-856BD60D9B60}">
      <dsp:nvSpPr>
        <dsp:cNvPr id="0" name=""/>
        <dsp:cNvSpPr/>
      </dsp:nvSpPr>
      <dsp:spPr>
        <a:xfrm>
          <a:off x="0" y="618723"/>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Editable editable = usernameEditText2.getText();</a:t>
          </a:r>
        </a:p>
      </dsp:txBody>
      <dsp:txXfrm>
        <a:off x="0" y="618723"/>
        <a:ext cx="7424423" cy="308321"/>
      </dsp:txXfrm>
    </dsp:sp>
    <dsp:sp modelId="{EB9063B9-15DC-4519-924E-2352DA653FFC}">
      <dsp:nvSpPr>
        <dsp:cNvPr id="0" name=""/>
        <dsp:cNvSpPr/>
      </dsp:nvSpPr>
      <dsp:spPr>
        <a:xfrm>
          <a:off x="0" y="927044"/>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5B117-9CC0-45AE-A1F5-C0E44F08F943}">
      <dsp:nvSpPr>
        <dsp:cNvPr id="0" name=""/>
        <dsp:cNvSpPr/>
      </dsp:nvSpPr>
      <dsp:spPr>
        <a:xfrm>
          <a:off x="0" y="927044"/>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int len ​​= editable.length();//The length of the input text</a:t>
          </a:r>
        </a:p>
      </dsp:txBody>
      <dsp:txXfrm>
        <a:off x="0" y="927044"/>
        <a:ext cx="7424423" cy="308321"/>
      </dsp:txXfrm>
    </dsp:sp>
    <dsp:sp modelId="{A6710EB9-BBF0-4A2D-A79B-4EF54C238390}">
      <dsp:nvSpPr>
        <dsp:cNvPr id="0" name=""/>
        <dsp:cNvSpPr/>
      </dsp:nvSpPr>
      <dsp:spPr>
        <a:xfrm>
          <a:off x="0" y="1235366"/>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256144-19FB-4E22-AACD-33B404D6CF62}">
      <dsp:nvSpPr>
        <dsp:cNvPr id="0" name=""/>
        <dsp:cNvSpPr/>
      </dsp:nvSpPr>
      <dsp:spPr>
        <a:xfrm>
          <a:off x="0" y="1235366"/>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if (len&gt; 10) {</a:t>
          </a:r>
        </a:p>
      </dsp:txBody>
      <dsp:txXfrm>
        <a:off x="0" y="1235366"/>
        <a:ext cx="7424423" cy="308321"/>
      </dsp:txXfrm>
    </dsp:sp>
    <dsp:sp modelId="{7B101711-4A4E-4F42-A9AF-16BF831772D7}">
      <dsp:nvSpPr>
        <dsp:cNvPr id="0" name=""/>
        <dsp:cNvSpPr/>
      </dsp:nvSpPr>
      <dsp:spPr>
        <a:xfrm>
          <a:off x="0" y="1543687"/>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35F25-6B56-40DC-954B-D7CECA52091C}">
      <dsp:nvSpPr>
        <dsp:cNvPr id="0" name=""/>
        <dsp:cNvSpPr/>
      </dsp:nvSpPr>
      <dsp:spPr>
        <a:xfrm>
          <a:off x="0" y="1543687"/>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int selEndIndex = Selection.getSelectionEnd(editable);</a:t>
          </a:r>
        </a:p>
      </dsp:txBody>
      <dsp:txXfrm>
        <a:off x="0" y="1543687"/>
        <a:ext cx="7424423" cy="308321"/>
      </dsp:txXfrm>
    </dsp:sp>
    <dsp:sp modelId="{A2E7A01E-8F59-4BDF-A219-2EE0801BC5B5}">
      <dsp:nvSpPr>
        <dsp:cNvPr id="0" name=""/>
        <dsp:cNvSpPr/>
      </dsp:nvSpPr>
      <dsp:spPr>
        <a:xfrm>
          <a:off x="0" y="1852008"/>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1524-E7AA-4C8C-9FD5-900227AEC8BD}">
      <dsp:nvSpPr>
        <dsp:cNvPr id="0" name=""/>
        <dsp:cNvSpPr/>
      </dsp:nvSpPr>
      <dsp:spPr>
        <a:xfrm>
          <a:off x="0" y="1852008"/>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String str = editable.toString();</a:t>
          </a:r>
        </a:p>
      </dsp:txBody>
      <dsp:txXfrm>
        <a:off x="0" y="1852008"/>
        <a:ext cx="7424423" cy="308321"/>
      </dsp:txXfrm>
    </dsp:sp>
    <dsp:sp modelId="{CBE88AB3-3E1E-4D7B-881D-B48DF721CFDC}">
      <dsp:nvSpPr>
        <dsp:cNvPr id="0" name=""/>
        <dsp:cNvSpPr/>
      </dsp:nvSpPr>
      <dsp:spPr>
        <a:xfrm>
          <a:off x="0" y="2160330"/>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30696-217B-4F36-A808-CF908511960D}">
      <dsp:nvSpPr>
        <dsp:cNvPr id="0" name=""/>
        <dsp:cNvSpPr/>
      </dsp:nvSpPr>
      <dsp:spPr>
        <a:xfrm>
          <a:off x="0" y="2160330"/>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//Intercept the new string</a:t>
          </a:r>
        </a:p>
      </dsp:txBody>
      <dsp:txXfrm>
        <a:off x="0" y="2160330"/>
        <a:ext cx="7424423" cy="308321"/>
      </dsp:txXfrm>
    </dsp:sp>
    <dsp:sp modelId="{A09B2453-7F76-4516-A9C4-C60335AD644E}">
      <dsp:nvSpPr>
        <dsp:cNvPr id="0" name=""/>
        <dsp:cNvSpPr/>
      </dsp:nvSpPr>
      <dsp:spPr>
        <a:xfrm>
          <a:off x="0" y="2468651"/>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0579C-0807-4505-82FE-4A74F5C5E9AB}">
      <dsp:nvSpPr>
        <dsp:cNvPr id="0" name=""/>
        <dsp:cNvSpPr/>
      </dsp:nvSpPr>
      <dsp:spPr>
        <a:xfrm>
          <a:off x="0" y="2468651"/>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String newStr = str.substring(0, 10);</a:t>
          </a:r>
        </a:p>
      </dsp:txBody>
      <dsp:txXfrm>
        <a:off x="0" y="2468651"/>
        <a:ext cx="7424423" cy="308321"/>
      </dsp:txXfrm>
    </dsp:sp>
    <dsp:sp modelId="{73AC3086-85B5-4097-8208-FB38CC6C4E70}">
      <dsp:nvSpPr>
        <dsp:cNvPr id="0" name=""/>
        <dsp:cNvSpPr/>
      </dsp:nvSpPr>
      <dsp:spPr>
        <a:xfrm>
          <a:off x="0" y="2776972"/>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4D90-8F8C-4BF5-8EB2-7F787DD57A6B}">
      <dsp:nvSpPr>
        <dsp:cNvPr id="0" name=""/>
        <dsp:cNvSpPr/>
      </dsp:nvSpPr>
      <dsp:spPr>
        <a:xfrm>
          <a:off x="0" y="2776972"/>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usernameEditText2.setText(newStr);</a:t>
          </a:r>
        </a:p>
      </dsp:txBody>
      <dsp:txXfrm>
        <a:off x="0" y="2776972"/>
        <a:ext cx="7424423" cy="308321"/>
      </dsp:txXfrm>
    </dsp:sp>
    <dsp:sp modelId="{B8C33094-EA95-4D76-A4D3-F38AE211C27C}">
      <dsp:nvSpPr>
        <dsp:cNvPr id="0" name=""/>
        <dsp:cNvSpPr/>
      </dsp:nvSpPr>
      <dsp:spPr>
        <a:xfrm>
          <a:off x="0" y="3085293"/>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119E4-9AF1-4B87-8C4D-A3314761BF25}">
      <dsp:nvSpPr>
        <dsp:cNvPr id="0" name=""/>
        <dsp:cNvSpPr/>
      </dsp:nvSpPr>
      <dsp:spPr>
        <a:xfrm>
          <a:off x="0" y="3085293"/>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editable = usernameEditText2.getText();</a:t>
          </a:r>
        </a:p>
      </dsp:txBody>
      <dsp:txXfrm>
        <a:off x="0" y="3085293"/>
        <a:ext cx="7424423" cy="308321"/>
      </dsp:txXfrm>
    </dsp:sp>
    <dsp:sp modelId="{AD12A33C-5EE0-43F7-969F-4315D074C619}">
      <dsp:nvSpPr>
        <dsp:cNvPr id="0" name=""/>
        <dsp:cNvSpPr/>
      </dsp:nvSpPr>
      <dsp:spPr>
        <a:xfrm>
          <a:off x="0" y="3393615"/>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7DE92-5780-45DD-A9FB-6A5366F84B99}">
      <dsp:nvSpPr>
        <dsp:cNvPr id="0" name=""/>
        <dsp:cNvSpPr/>
      </dsp:nvSpPr>
      <dsp:spPr>
        <a:xfrm>
          <a:off x="0" y="3393615"/>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//New string length</a:t>
          </a:r>
        </a:p>
      </dsp:txBody>
      <dsp:txXfrm>
        <a:off x="0" y="3393615"/>
        <a:ext cx="7424423" cy="308321"/>
      </dsp:txXfrm>
    </dsp:sp>
    <dsp:sp modelId="{B835298D-3962-4849-A280-7EBD627AA34E}">
      <dsp:nvSpPr>
        <dsp:cNvPr id="0" name=""/>
        <dsp:cNvSpPr/>
      </dsp:nvSpPr>
      <dsp:spPr>
        <a:xfrm>
          <a:off x="0" y="3701936"/>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6AB66-6676-4CA0-8C86-F45316DB2C79}">
      <dsp:nvSpPr>
        <dsp:cNvPr id="0" name=""/>
        <dsp:cNvSpPr/>
      </dsp:nvSpPr>
      <dsp:spPr>
        <a:xfrm>
          <a:off x="0" y="3701936"/>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int newLen = editable.length();</a:t>
          </a:r>
        </a:p>
      </dsp:txBody>
      <dsp:txXfrm>
        <a:off x="0" y="3701936"/>
        <a:ext cx="7424423" cy="308321"/>
      </dsp:txXfrm>
    </dsp:sp>
    <dsp:sp modelId="{A30C17EE-3D8B-4B1E-8159-C5215C3A6ED8}">
      <dsp:nvSpPr>
        <dsp:cNvPr id="0" name=""/>
        <dsp:cNvSpPr/>
      </dsp:nvSpPr>
      <dsp:spPr>
        <a:xfrm>
          <a:off x="0" y="4010257"/>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656E4-8A43-473B-BF5E-1AA3D8A0BCA8}">
      <dsp:nvSpPr>
        <dsp:cNvPr id="0" name=""/>
        <dsp:cNvSpPr/>
      </dsp:nvSpPr>
      <dsp:spPr>
        <a:xfrm>
          <a:off x="0" y="4010257"/>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old cursor position exceeds the length of the new string</a:t>
          </a:r>
        </a:p>
      </dsp:txBody>
      <dsp:txXfrm>
        <a:off x="0" y="4010257"/>
        <a:ext cx="7424423" cy="308321"/>
      </dsp:txXfrm>
    </dsp:sp>
    <dsp:sp modelId="{514D5425-310A-4362-83FD-7E836E5C552A}">
      <dsp:nvSpPr>
        <dsp:cNvPr id="0" name=""/>
        <dsp:cNvSpPr/>
      </dsp:nvSpPr>
      <dsp:spPr>
        <a:xfrm>
          <a:off x="0" y="4318579"/>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86210-3D8E-4B6E-80C9-F17D248B5821}">
      <dsp:nvSpPr>
        <dsp:cNvPr id="0" name=""/>
        <dsp:cNvSpPr/>
      </dsp:nvSpPr>
      <dsp:spPr>
        <a:xfrm>
          <a:off x="0" y="4318579"/>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if (selEndIndex&gt; newLen) {</a:t>
          </a:r>
        </a:p>
      </dsp:txBody>
      <dsp:txXfrm>
        <a:off x="0" y="4318579"/>
        <a:ext cx="7424423" cy="308321"/>
      </dsp:txXfrm>
    </dsp:sp>
    <dsp:sp modelId="{3B225269-3A97-4718-B0B3-8AC734DC592A}">
      <dsp:nvSpPr>
        <dsp:cNvPr id="0" name=""/>
        <dsp:cNvSpPr/>
      </dsp:nvSpPr>
      <dsp:spPr>
        <a:xfrm>
          <a:off x="0" y="4626900"/>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746B0-D2DA-4059-8BC9-B613BBF71269}">
      <dsp:nvSpPr>
        <dsp:cNvPr id="0" name=""/>
        <dsp:cNvSpPr/>
      </dsp:nvSpPr>
      <dsp:spPr>
        <a:xfrm>
          <a:off x="0" y="4626900"/>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selEndIndex = editable.length();</a:t>
          </a:r>
        </a:p>
      </dsp:txBody>
      <dsp:txXfrm>
        <a:off x="0" y="4626900"/>
        <a:ext cx="7424423" cy="308321"/>
      </dsp:txXfrm>
    </dsp:sp>
    <dsp:sp modelId="{D8CE7B5D-4689-4172-A0FB-92016B9B73EA}">
      <dsp:nvSpPr>
        <dsp:cNvPr id="0" name=""/>
        <dsp:cNvSpPr/>
      </dsp:nvSpPr>
      <dsp:spPr>
        <a:xfrm>
          <a:off x="0" y="4935221"/>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A5B60-034D-4373-9B66-D608705DFBE3}">
      <dsp:nvSpPr>
        <dsp:cNvPr id="0" name=""/>
        <dsp:cNvSpPr/>
      </dsp:nvSpPr>
      <dsp:spPr>
        <a:xfrm>
          <a:off x="0" y="4935221"/>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p>
      </dsp:txBody>
      <dsp:txXfrm>
        <a:off x="0" y="4935221"/>
        <a:ext cx="7424423" cy="3083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162C0-5506-4A1B-9126-62F13E7B3817}">
      <dsp:nvSpPr>
        <dsp:cNvPr id="0" name=""/>
        <dsp:cNvSpPr/>
      </dsp:nvSpPr>
      <dsp:spPr>
        <a:xfrm>
          <a:off x="0" y="2561"/>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E70BC-FA0F-4F92-AC5A-F5335FB8B52B}">
      <dsp:nvSpPr>
        <dsp:cNvPr id="0" name=""/>
        <dsp:cNvSpPr/>
      </dsp:nvSpPr>
      <dsp:spPr>
        <a:xfrm>
          <a:off x="0" y="2561"/>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@Override</a:t>
          </a:r>
        </a:p>
      </dsp:txBody>
      <dsp:txXfrm>
        <a:off x="0" y="2561"/>
        <a:ext cx="7424423" cy="873416"/>
      </dsp:txXfrm>
    </dsp:sp>
    <dsp:sp modelId="{B9343A05-597A-4164-8673-19BA768F6F88}">
      <dsp:nvSpPr>
        <dsp:cNvPr id="0" name=""/>
        <dsp:cNvSpPr/>
      </dsp:nvSpPr>
      <dsp:spPr>
        <a:xfrm>
          <a:off x="0" y="875978"/>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2B9EB-18EA-4126-BF1B-CE827969E57F}">
      <dsp:nvSpPr>
        <dsp:cNvPr id="0" name=""/>
        <dsp:cNvSpPr/>
      </dsp:nvSpPr>
      <dsp:spPr>
        <a:xfrm>
          <a:off x="0" y="875978"/>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public void run() {</a:t>
          </a:r>
        </a:p>
      </dsp:txBody>
      <dsp:txXfrm>
        <a:off x="0" y="875978"/>
        <a:ext cx="7424423" cy="873416"/>
      </dsp:txXfrm>
    </dsp:sp>
    <dsp:sp modelId="{ABE0C01D-2171-40C1-9725-3FD5EDC003E1}">
      <dsp:nvSpPr>
        <dsp:cNvPr id="0" name=""/>
        <dsp:cNvSpPr/>
      </dsp:nvSpPr>
      <dsp:spPr>
        <a:xfrm>
          <a:off x="0" y="1749395"/>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472FE-8C4E-480E-B318-C572CD56353C}">
      <dsp:nvSpPr>
        <dsp:cNvPr id="0" name=""/>
        <dsp:cNvSpPr/>
      </dsp:nvSpPr>
      <dsp:spPr>
        <a:xfrm>
          <a:off x="0" y="1749395"/>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userName = editTextUserName.getText().toString().trim();</a:t>
          </a:r>
        </a:p>
      </dsp:txBody>
      <dsp:txXfrm>
        <a:off x="0" y="1749395"/>
        <a:ext cx="7424423" cy="873416"/>
      </dsp:txXfrm>
    </dsp:sp>
    <dsp:sp modelId="{3B1C2203-70C8-46CC-A205-5772AF411089}">
      <dsp:nvSpPr>
        <dsp:cNvPr id="0" name=""/>
        <dsp:cNvSpPr/>
      </dsp:nvSpPr>
      <dsp:spPr>
        <a:xfrm>
          <a:off x="0" y="2622811"/>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B12ED-32C1-4356-806A-2F5DC364020E}">
      <dsp:nvSpPr>
        <dsp:cNvPr id="0" name=""/>
        <dsp:cNvSpPr/>
      </dsp:nvSpPr>
      <dsp:spPr>
        <a:xfrm>
          <a:off x="0" y="2622812"/>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password = editTextPassword.getText().toString().trim();</a:t>
          </a:r>
        </a:p>
      </dsp:txBody>
      <dsp:txXfrm>
        <a:off x="0" y="2622812"/>
        <a:ext cx="7424423" cy="873416"/>
      </dsp:txXfrm>
    </dsp:sp>
    <dsp:sp modelId="{EC021192-67EF-4E4D-9E73-FB8F063EA870}">
      <dsp:nvSpPr>
        <dsp:cNvPr id="0" name=""/>
        <dsp:cNvSpPr/>
      </dsp:nvSpPr>
      <dsp:spPr>
        <a:xfrm>
          <a:off x="0" y="3496228"/>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CA2A0-05F3-42EA-91EA-FD8F759123A5}">
      <dsp:nvSpPr>
        <dsp:cNvPr id="0" name=""/>
        <dsp:cNvSpPr/>
      </dsp:nvSpPr>
      <dsp:spPr>
        <a:xfrm>
          <a:off x="0" y="3496228"/>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phoneNum = editTextPhoneNum.getText().toString().trim();</a:t>
          </a:r>
        </a:p>
      </dsp:txBody>
      <dsp:txXfrm>
        <a:off x="0" y="3496228"/>
        <a:ext cx="7424423" cy="873416"/>
      </dsp:txXfrm>
    </dsp:sp>
    <dsp:sp modelId="{8D4F990F-178A-456B-92E9-8394FE3AE193}">
      <dsp:nvSpPr>
        <dsp:cNvPr id="0" name=""/>
        <dsp:cNvSpPr/>
      </dsp:nvSpPr>
      <dsp:spPr>
        <a:xfrm>
          <a:off x="0" y="4369645"/>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E8AF8-0B3D-49BF-A9EF-9A4A8AD96A81}">
      <dsp:nvSpPr>
        <dsp:cNvPr id="0" name=""/>
        <dsp:cNvSpPr/>
      </dsp:nvSpPr>
      <dsp:spPr>
        <a:xfrm>
          <a:off x="0" y="4369645"/>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confirm = editConfirmPassword.getText().toString().trim();</a:t>
          </a:r>
        </a:p>
      </dsp:txBody>
      <dsp:txXfrm>
        <a:off x="0" y="4369645"/>
        <a:ext cx="7424423" cy="8734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E4BC4-D688-4375-98B6-6B82E6B82697}">
      <dsp:nvSpPr>
        <dsp:cNvPr id="0" name=""/>
        <dsp:cNvSpPr/>
      </dsp:nvSpPr>
      <dsp:spPr>
        <a:xfrm>
          <a:off x="0" y="640"/>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22F47-552D-441F-A7FE-04A40417CE37}">
      <dsp:nvSpPr>
        <dsp:cNvPr id="0" name=""/>
        <dsp:cNvSpPr/>
      </dsp:nvSpPr>
      <dsp:spPr>
        <a:xfrm>
          <a:off x="0" y="640"/>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private void initView() {</a:t>
          </a:r>
        </a:p>
      </dsp:txBody>
      <dsp:txXfrm>
        <a:off x="0" y="640"/>
        <a:ext cx="7424423" cy="349622"/>
      </dsp:txXfrm>
    </dsp:sp>
    <dsp:sp modelId="{9E4846C4-74C7-4290-B02C-58A65F8C8336}">
      <dsp:nvSpPr>
        <dsp:cNvPr id="0" name=""/>
        <dsp:cNvSpPr/>
      </dsp:nvSpPr>
      <dsp:spPr>
        <a:xfrm>
          <a:off x="0" y="350263"/>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C8616-5D9C-454F-87C1-5837254B49C2}">
      <dsp:nvSpPr>
        <dsp:cNvPr id="0" name=""/>
        <dsp:cNvSpPr/>
      </dsp:nvSpPr>
      <dsp:spPr>
        <a:xfrm>
          <a:off x="0" y="350263"/>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listView = (ListView) findViewById(R.id.studentListview);</a:t>
          </a:r>
        </a:p>
      </dsp:txBody>
      <dsp:txXfrm>
        <a:off x="0" y="350263"/>
        <a:ext cx="7424423" cy="349622"/>
      </dsp:txXfrm>
    </dsp:sp>
    <dsp:sp modelId="{E9A708FA-88FA-495C-8EAB-7CC1892D22C9}">
      <dsp:nvSpPr>
        <dsp:cNvPr id="0" name=""/>
        <dsp:cNvSpPr/>
      </dsp:nvSpPr>
      <dsp:spPr>
        <a:xfrm>
          <a:off x="0" y="699886"/>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B360B-A1C0-4D6E-A868-A5BEB91F7237}">
      <dsp:nvSpPr>
        <dsp:cNvPr id="0" name=""/>
        <dsp:cNvSpPr/>
      </dsp:nvSpPr>
      <dsp:spPr>
        <a:xfrm>
          <a:off x="0" y="699886"/>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btn_insert = (Button) findViewById(R.id.btn_insert);</a:t>
          </a:r>
        </a:p>
      </dsp:txBody>
      <dsp:txXfrm>
        <a:off x="0" y="699886"/>
        <a:ext cx="7424423" cy="349622"/>
      </dsp:txXfrm>
    </dsp:sp>
    <dsp:sp modelId="{4F6355B4-C673-4514-A170-001B84A9B147}">
      <dsp:nvSpPr>
        <dsp:cNvPr id="0" name=""/>
        <dsp:cNvSpPr/>
      </dsp:nvSpPr>
      <dsp:spPr>
        <a:xfrm>
          <a:off x="0" y="1049509"/>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3102D-9D8A-40F8-B6AA-DA6EB8AB7136}">
      <dsp:nvSpPr>
        <dsp:cNvPr id="0" name=""/>
        <dsp:cNvSpPr/>
      </dsp:nvSpPr>
      <dsp:spPr>
        <a:xfrm>
          <a:off x="0" y="1049509"/>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btn_search = (Button) findViewById(R.id.btn_search);</a:t>
          </a:r>
        </a:p>
      </dsp:txBody>
      <dsp:txXfrm>
        <a:off x="0" y="1049509"/>
        <a:ext cx="7424423" cy="349622"/>
      </dsp:txXfrm>
    </dsp:sp>
    <dsp:sp modelId="{C04EAF52-F29F-40A5-A5CF-0B660A49EA28}">
      <dsp:nvSpPr>
        <dsp:cNvPr id="0" name=""/>
        <dsp:cNvSpPr/>
      </dsp:nvSpPr>
      <dsp:spPr>
        <a:xfrm>
          <a:off x="0" y="1399131"/>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B47A29-4E04-414E-9C21-1F4EFD8A1E39}">
      <dsp:nvSpPr>
        <dsp:cNvPr id="0" name=""/>
        <dsp:cNvSpPr/>
      </dsp:nvSpPr>
      <dsp:spPr>
        <a:xfrm>
          <a:off x="0" y="1399131"/>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et_ID = (EditText) findViewById(R.id.et_studentID);</a:t>
          </a:r>
        </a:p>
      </dsp:txBody>
      <dsp:txXfrm>
        <a:off x="0" y="1399131"/>
        <a:ext cx="7424423" cy="349622"/>
      </dsp:txXfrm>
    </dsp:sp>
    <dsp:sp modelId="{72AA6EBC-01B2-42E4-8A51-0B6642AB21C1}">
      <dsp:nvSpPr>
        <dsp:cNvPr id="0" name=""/>
        <dsp:cNvSpPr/>
      </dsp:nvSpPr>
      <dsp:spPr>
        <a:xfrm>
          <a:off x="0" y="1748754"/>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47161-C4B1-4C7F-8A32-2651D94FB9BB}">
      <dsp:nvSpPr>
        <dsp:cNvPr id="0" name=""/>
        <dsp:cNvSpPr/>
      </dsp:nvSpPr>
      <dsp:spPr>
        <a:xfrm>
          <a:off x="0" y="1748754"/>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et_name = (EditText) findViewById(R.id.et_studentName);</a:t>
          </a:r>
        </a:p>
      </dsp:txBody>
      <dsp:txXfrm>
        <a:off x="0" y="1748754"/>
        <a:ext cx="7424423" cy="349622"/>
      </dsp:txXfrm>
    </dsp:sp>
    <dsp:sp modelId="{5ECF08FA-AAF6-4700-BF08-14B63EFCE447}">
      <dsp:nvSpPr>
        <dsp:cNvPr id="0" name=""/>
        <dsp:cNvSpPr/>
      </dsp:nvSpPr>
      <dsp:spPr>
        <a:xfrm>
          <a:off x="0" y="2098377"/>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38A09-F749-4808-BDF6-8C308E3FB83C}">
      <dsp:nvSpPr>
        <dsp:cNvPr id="0" name=""/>
        <dsp:cNvSpPr/>
      </dsp:nvSpPr>
      <dsp:spPr>
        <a:xfrm>
          <a:off x="0" y="2098377"/>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et_phone = (EditText) findViewById(R.id.et_studentPhone);</a:t>
          </a:r>
        </a:p>
      </dsp:txBody>
      <dsp:txXfrm>
        <a:off x="0" y="2098377"/>
        <a:ext cx="7424423" cy="349622"/>
      </dsp:txXfrm>
    </dsp:sp>
    <dsp:sp modelId="{C85A01BD-3242-4751-ADFE-5423FD422A1C}">
      <dsp:nvSpPr>
        <dsp:cNvPr id="0" name=""/>
        <dsp:cNvSpPr/>
      </dsp:nvSpPr>
      <dsp:spPr>
        <a:xfrm>
          <a:off x="0" y="2448000"/>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FC181-D632-4FE2-AAEB-7266D40CF9A7}">
      <dsp:nvSpPr>
        <dsp:cNvPr id="0" name=""/>
        <dsp:cNvSpPr/>
      </dsp:nvSpPr>
      <dsp:spPr>
        <a:xfrm>
          <a:off x="0" y="2448000"/>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et_search = (EditText) findViewById(R.id.et_searchStudent);</a:t>
          </a:r>
        </a:p>
      </dsp:txBody>
      <dsp:txXfrm>
        <a:off x="0" y="2448000"/>
        <a:ext cx="7424423" cy="349622"/>
      </dsp:txXfrm>
    </dsp:sp>
    <dsp:sp modelId="{4D51051A-2201-4241-989E-8B05366BB191}">
      <dsp:nvSpPr>
        <dsp:cNvPr id="0" name=""/>
        <dsp:cNvSpPr/>
      </dsp:nvSpPr>
      <dsp:spPr>
        <a:xfrm>
          <a:off x="0" y="2797623"/>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AE6B3-44EB-4BD2-9F42-661289325D83}">
      <dsp:nvSpPr>
        <dsp:cNvPr id="0" name=""/>
        <dsp:cNvSpPr/>
      </dsp:nvSpPr>
      <dsp:spPr>
        <a:xfrm>
          <a:off x="0" y="2797623"/>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t>
          </a:r>
        </a:p>
      </dsp:txBody>
      <dsp:txXfrm>
        <a:off x="0" y="2797623"/>
        <a:ext cx="7424423" cy="349622"/>
      </dsp:txXfrm>
    </dsp:sp>
    <dsp:sp modelId="{AA45C278-C7A5-4FB4-9467-47E93C130C44}">
      <dsp:nvSpPr>
        <dsp:cNvPr id="0" name=""/>
        <dsp:cNvSpPr/>
      </dsp:nvSpPr>
      <dsp:spPr>
        <a:xfrm>
          <a:off x="0" y="3147246"/>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33E0A-E30E-4EA2-B98D-0BCA52053904}">
      <dsp:nvSpPr>
        <dsp:cNvPr id="0" name=""/>
        <dsp:cNvSpPr/>
      </dsp:nvSpPr>
      <dsp:spPr>
        <a:xfrm>
          <a:off x="0" y="3147246"/>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private void initEvent() {</a:t>
          </a:r>
        </a:p>
      </dsp:txBody>
      <dsp:txXfrm>
        <a:off x="0" y="3147246"/>
        <a:ext cx="7424423" cy="349622"/>
      </dsp:txXfrm>
    </dsp:sp>
    <dsp:sp modelId="{0FE78E96-710E-4096-9C32-14E140054C3A}">
      <dsp:nvSpPr>
        <dsp:cNvPr id="0" name=""/>
        <dsp:cNvSpPr/>
      </dsp:nvSpPr>
      <dsp:spPr>
        <a:xfrm>
          <a:off x="0" y="3496869"/>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835F1-AF82-4863-AA3B-9BEA770AAC87}">
      <dsp:nvSpPr>
        <dsp:cNvPr id="0" name=""/>
        <dsp:cNvSpPr/>
      </dsp:nvSpPr>
      <dsp:spPr>
        <a:xfrm>
          <a:off x="0" y="3496869"/>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btn_insert.setOnClickListener(this);</a:t>
          </a:r>
        </a:p>
      </dsp:txBody>
      <dsp:txXfrm>
        <a:off x="0" y="3496869"/>
        <a:ext cx="7424423" cy="349622"/>
      </dsp:txXfrm>
    </dsp:sp>
    <dsp:sp modelId="{91DF5C84-60D3-4129-829B-D4D28DBFDECC}">
      <dsp:nvSpPr>
        <dsp:cNvPr id="0" name=""/>
        <dsp:cNvSpPr/>
      </dsp:nvSpPr>
      <dsp:spPr>
        <a:xfrm>
          <a:off x="0" y="3846492"/>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02CB8C-8BC0-44A1-B155-235B4E9F029B}">
      <dsp:nvSpPr>
        <dsp:cNvPr id="0" name=""/>
        <dsp:cNvSpPr/>
      </dsp:nvSpPr>
      <dsp:spPr>
        <a:xfrm>
          <a:off x="0" y="3846492"/>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btn_search.setOnClickListener(this);</a:t>
          </a:r>
        </a:p>
      </dsp:txBody>
      <dsp:txXfrm>
        <a:off x="0" y="3846492"/>
        <a:ext cx="7424423" cy="349622"/>
      </dsp:txXfrm>
    </dsp:sp>
    <dsp:sp modelId="{DC367CEE-132C-4884-85E0-32244905A5E7}">
      <dsp:nvSpPr>
        <dsp:cNvPr id="0" name=""/>
        <dsp:cNvSpPr/>
      </dsp:nvSpPr>
      <dsp:spPr>
        <a:xfrm>
          <a:off x="0" y="4196114"/>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7C037-3D75-4178-99A0-F5A4E3A618D1}">
      <dsp:nvSpPr>
        <dsp:cNvPr id="0" name=""/>
        <dsp:cNvSpPr/>
      </dsp:nvSpPr>
      <dsp:spPr>
        <a:xfrm>
          <a:off x="0" y="4196114"/>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openHelper = new DBOpenHelper(this);</a:t>
          </a:r>
        </a:p>
      </dsp:txBody>
      <dsp:txXfrm>
        <a:off x="0" y="4196114"/>
        <a:ext cx="7424423" cy="349622"/>
      </dsp:txXfrm>
    </dsp:sp>
    <dsp:sp modelId="{32A40B69-0554-420D-B7F9-3972ACC50C4B}">
      <dsp:nvSpPr>
        <dsp:cNvPr id="0" name=""/>
        <dsp:cNvSpPr/>
      </dsp:nvSpPr>
      <dsp:spPr>
        <a:xfrm>
          <a:off x="0" y="4545737"/>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687D96-DC20-4A17-A2D2-F7772B4022CA}">
      <dsp:nvSpPr>
        <dsp:cNvPr id="0" name=""/>
        <dsp:cNvSpPr/>
      </dsp:nvSpPr>
      <dsp:spPr>
        <a:xfrm>
          <a:off x="0" y="4545737"/>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mDbWriter = openHelper.getWritableDatabase();</a:t>
          </a:r>
        </a:p>
      </dsp:txBody>
      <dsp:txXfrm>
        <a:off x="0" y="4545737"/>
        <a:ext cx="7424423" cy="349622"/>
      </dsp:txXfrm>
    </dsp:sp>
    <dsp:sp modelId="{B60A42A5-9F54-4966-BD73-DF296ED7C171}">
      <dsp:nvSpPr>
        <dsp:cNvPr id="0" name=""/>
        <dsp:cNvSpPr/>
      </dsp:nvSpPr>
      <dsp:spPr>
        <a:xfrm>
          <a:off x="0" y="4895360"/>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1AEBD-40D7-42ED-A8EF-CAC865A7C67D}">
      <dsp:nvSpPr>
        <dsp:cNvPr id="0" name=""/>
        <dsp:cNvSpPr/>
      </dsp:nvSpPr>
      <dsp:spPr>
        <a:xfrm>
          <a:off x="0" y="4895360"/>
          <a:ext cx="7424423" cy="34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mDbReader = openHelper.getReadableDatabase();</a:t>
          </a:r>
        </a:p>
      </dsp:txBody>
      <dsp:txXfrm>
        <a:off x="0" y="4895360"/>
        <a:ext cx="7424423" cy="3496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28FDE-B8AB-40F4-AB1A-3BD3075CC435}">
      <dsp:nvSpPr>
        <dsp:cNvPr id="0" name=""/>
        <dsp:cNvSpPr/>
      </dsp:nvSpPr>
      <dsp:spPr>
        <a:xfrm>
          <a:off x="0" y="2081"/>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24FB7-120F-49FC-96A6-2FB80044FE0E}">
      <dsp:nvSpPr>
        <dsp:cNvPr id="0" name=""/>
        <dsp:cNvSpPr/>
      </dsp:nvSpPr>
      <dsp:spPr>
        <a:xfrm>
          <a:off x="0" y="2081"/>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private void customClick(View v) {</a:t>
          </a:r>
        </a:p>
      </dsp:txBody>
      <dsp:txXfrm>
        <a:off x="0" y="2081"/>
        <a:ext cx="7424423" cy="308321"/>
      </dsp:txXfrm>
    </dsp:sp>
    <dsp:sp modelId="{CA0BD85D-511B-495E-AA44-E3AEFC733B14}">
      <dsp:nvSpPr>
        <dsp:cNvPr id="0" name=""/>
        <dsp:cNvSpPr/>
      </dsp:nvSpPr>
      <dsp:spPr>
        <a:xfrm>
          <a:off x="0" y="310402"/>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42446-F967-4081-BC04-67C0ACE74BDA}">
      <dsp:nvSpPr>
        <dsp:cNvPr id="0" name=""/>
        <dsp:cNvSpPr/>
      </dsp:nvSpPr>
      <dsp:spPr>
        <a:xfrm>
          <a:off x="0" y="310402"/>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AlertDialog.Builder builder = new AlertDialog.Builder(InitActivity.this);</a:t>
          </a:r>
        </a:p>
      </dsp:txBody>
      <dsp:txXfrm>
        <a:off x="0" y="310402"/>
        <a:ext cx="7424423" cy="308321"/>
      </dsp:txXfrm>
    </dsp:sp>
    <dsp:sp modelId="{75AA1DFC-82B5-439C-95FB-43996094FE09}">
      <dsp:nvSpPr>
        <dsp:cNvPr id="0" name=""/>
        <dsp:cNvSpPr/>
      </dsp:nvSpPr>
      <dsp:spPr>
        <a:xfrm>
          <a:off x="0" y="618723"/>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5328B-E9A9-4D79-8F80-FB05371C324F}">
      <dsp:nvSpPr>
        <dsp:cNvPr id="0" name=""/>
        <dsp:cNvSpPr/>
      </dsp:nvSpPr>
      <dsp:spPr>
        <a:xfrm>
          <a:off x="0" y="618723"/>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final AlertDialog dialog = builder.create();</a:t>
          </a:r>
        </a:p>
      </dsp:txBody>
      <dsp:txXfrm>
        <a:off x="0" y="618723"/>
        <a:ext cx="7424423" cy="308321"/>
      </dsp:txXfrm>
    </dsp:sp>
    <dsp:sp modelId="{D127B29E-4687-47D7-967F-482F9FE7B2F9}">
      <dsp:nvSpPr>
        <dsp:cNvPr id="0" name=""/>
        <dsp:cNvSpPr/>
      </dsp:nvSpPr>
      <dsp:spPr>
        <a:xfrm>
          <a:off x="0" y="927044"/>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35101-E503-413C-9EFB-E9138F750142}">
      <dsp:nvSpPr>
        <dsp:cNvPr id="0" name=""/>
        <dsp:cNvSpPr/>
      </dsp:nvSpPr>
      <dsp:spPr>
        <a:xfrm>
          <a:off x="0" y="927044"/>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final View dialogView = View.inflate(InitActivity.this, R.layout.dialog_admin_login, null);</a:t>
          </a:r>
        </a:p>
      </dsp:txBody>
      <dsp:txXfrm>
        <a:off x="0" y="927044"/>
        <a:ext cx="7424423" cy="308321"/>
      </dsp:txXfrm>
    </dsp:sp>
    <dsp:sp modelId="{C6C8C55B-C575-4402-90BA-5B594F31F0B7}">
      <dsp:nvSpPr>
        <dsp:cNvPr id="0" name=""/>
        <dsp:cNvSpPr/>
      </dsp:nvSpPr>
      <dsp:spPr>
        <a:xfrm>
          <a:off x="0" y="1235366"/>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2D0F1-AEC7-4D0D-8650-422254868155}">
      <dsp:nvSpPr>
        <dsp:cNvPr id="0" name=""/>
        <dsp:cNvSpPr/>
      </dsp:nvSpPr>
      <dsp:spPr>
        <a:xfrm>
          <a:off x="0" y="1235366"/>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//Set the dialog layout</a:t>
          </a:r>
        </a:p>
      </dsp:txBody>
      <dsp:txXfrm>
        <a:off x="0" y="1235366"/>
        <a:ext cx="7424423" cy="308321"/>
      </dsp:txXfrm>
    </dsp:sp>
    <dsp:sp modelId="{719003D9-8F5A-4046-9B7F-CF6202567BB6}">
      <dsp:nvSpPr>
        <dsp:cNvPr id="0" name=""/>
        <dsp:cNvSpPr/>
      </dsp:nvSpPr>
      <dsp:spPr>
        <a:xfrm>
          <a:off x="0" y="1543687"/>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D212BD-5731-4BF5-80BF-22B5DED275AD}">
      <dsp:nvSpPr>
        <dsp:cNvPr id="0" name=""/>
        <dsp:cNvSpPr/>
      </dsp:nvSpPr>
      <dsp:spPr>
        <a:xfrm>
          <a:off x="0" y="1543687"/>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dialog.setView(dialogView);</a:t>
          </a:r>
        </a:p>
      </dsp:txBody>
      <dsp:txXfrm>
        <a:off x="0" y="1543687"/>
        <a:ext cx="7424423" cy="308321"/>
      </dsp:txXfrm>
    </dsp:sp>
    <dsp:sp modelId="{B59844E1-1C22-4760-AF51-C43D035F1ECB}">
      <dsp:nvSpPr>
        <dsp:cNvPr id="0" name=""/>
        <dsp:cNvSpPr/>
      </dsp:nvSpPr>
      <dsp:spPr>
        <a:xfrm>
          <a:off x="0" y="1852008"/>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DED70-7131-4F16-983E-FAF23E058DC9}">
      <dsp:nvSpPr>
        <dsp:cNvPr id="0" name=""/>
        <dsp:cNvSpPr/>
      </dsp:nvSpPr>
      <dsp:spPr>
        <a:xfrm>
          <a:off x="0" y="1852008"/>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dialog.show();</a:t>
          </a:r>
        </a:p>
      </dsp:txBody>
      <dsp:txXfrm>
        <a:off x="0" y="1852008"/>
        <a:ext cx="7424423" cy="308321"/>
      </dsp:txXfrm>
    </dsp:sp>
    <dsp:sp modelId="{703C4FE5-F17F-4270-9153-3162BFBF5C6B}">
      <dsp:nvSpPr>
        <dsp:cNvPr id="0" name=""/>
        <dsp:cNvSpPr/>
      </dsp:nvSpPr>
      <dsp:spPr>
        <a:xfrm>
          <a:off x="0" y="2160330"/>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26D75-1BC4-4033-963C-D221722C21AB}">
      <dsp:nvSpPr>
        <dsp:cNvPr id="0" name=""/>
        <dsp:cNvSpPr/>
      </dsp:nvSpPr>
      <dsp:spPr>
        <a:xfrm>
          <a:off x="0" y="2160330"/>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dialog.getWindow().setBackgroundDrawable(null);</a:t>
          </a:r>
        </a:p>
      </dsp:txBody>
      <dsp:txXfrm>
        <a:off x="0" y="2160330"/>
        <a:ext cx="7424423" cy="308321"/>
      </dsp:txXfrm>
    </dsp:sp>
    <dsp:sp modelId="{0F54A258-0143-47B6-A38A-6EFBAD78C0CE}">
      <dsp:nvSpPr>
        <dsp:cNvPr id="0" name=""/>
        <dsp:cNvSpPr/>
      </dsp:nvSpPr>
      <dsp:spPr>
        <a:xfrm>
          <a:off x="0" y="2468651"/>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65C13-E750-4DC5-8BA4-E6A21F78DEDE}">
      <dsp:nvSpPr>
        <dsp:cNvPr id="0" name=""/>
        <dsp:cNvSpPr/>
      </dsp:nvSpPr>
      <dsp:spPr>
        <a:xfrm>
          <a:off x="0" y="2468651"/>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final Button btnLogin = (Button) dialogView.findViewById(R.id.btn_login);</a:t>
          </a:r>
        </a:p>
      </dsp:txBody>
      <dsp:txXfrm>
        <a:off x="0" y="2468651"/>
        <a:ext cx="7424423" cy="308321"/>
      </dsp:txXfrm>
    </dsp:sp>
    <dsp:sp modelId="{D473FD0B-1636-42E6-BFA2-3489B444249E}">
      <dsp:nvSpPr>
        <dsp:cNvPr id="0" name=""/>
        <dsp:cNvSpPr/>
      </dsp:nvSpPr>
      <dsp:spPr>
        <a:xfrm>
          <a:off x="0" y="2776972"/>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4ADBD-7571-463D-9A05-9889F2FF07C3}">
      <dsp:nvSpPr>
        <dsp:cNvPr id="0" name=""/>
        <dsp:cNvSpPr/>
      </dsp:nvSpPr>
      <dsp:spPr>
        <a:xfrm>
          <a:off x="0" y="2776972"/>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final Button btnCancel = (Button) dialogView.findViewById(R.id.btn_cancel);</a:t>
          </a:r>
        </a:p>
      </dsp:txBody>
      <dsp:txXfrm>
        <a:off x="0" y="2776972"/>
        <a:ext cx="7424423" cy="308321"/>
      </dsp:txXfrm>
    </dsp:sp>
    <dsp:sp modelId="{4B7CAED3-E73C-4594-A726-28552F688AE4}">
      <dsp:nvSpPr>
        <dsp:cNvPr id="0" name=""/>
        <dsp:cNvSpPr/>
      </dsp:nvSpPr>
      <dsp:spPr>
        <a:xfrm>
          <a:off x="0" y="3085293"/>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3DB1B-3157-46FC-AC13-F49568A17B27}">
      <dsp:nvSpPr>
        <dsp:cNvPr id="0" name=""/>
        <dsp:cNvSpPr/>
      </dsp:nvSpPr>
      <dsp:spPr>
        <a:xfrm>
          <a:off x="0" y="3085293"/>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btnLogin.setOnClickListener(new View.OnClickListener() {</a:t>
          </a:r>
        </a:p>
      </dsp:txBody>
      <dsp:txXfrm>
        <a:off x="0" y="3085293"/>
        <a:ext cx="7424423" cy="308321"/>
      </dsp:txXfrm>
    </dsp:sp>
    <dsp:sp modelId="{2FCD539F-4B9B-4EF7-8808-0B4AD64AD93E}">
      <dsp:nvSpPr>
        <dsp:cNvPr id="0" name=""/>
        <dsp:cNvSpPr/>
      </dsp:nvSpPr>
      <dsp:spPr>
        <a:xfrm>
          <a:off x="0" y="3393615"/>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E4124-AB97-4B93-BC86-920E0AFC59E1}">
      <dsp:nvSpPr>
        <dsp:cNvPr id="0" name=""/>
        <dsp:cNvSpPr/>
      </dsp:nvSpPr>
      <dsp:spPr>
        <a:xfrm>
          <a:off x="0" y="3393615"/>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@Override</a:t>
          </a:r>
        </a:p>
      </dsp:txBody>
      <dsp:txXfrm>
        <a:off x="0" y="3393615"/>
        <a:ext cx="7424423" cy="308321"/>
      </dsp:txXfrm>
    </dsp:sp>
    <dsp:sp modelId="{5D9E2984-34B2-4698-9CD1-E8C0CE4DBCC0}">
      <dsp:nvSpPr>
        <dsp:cNvPr id="0" name=""/>
        <dsp:cNvSpPr/>
      </dsp:nvSpPr>
      <dsp:spPr>
        <a:xfrm>
          <a:off x="0" y="3701936"/>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56FAB-C73E-46E5-A52A-44BC69AFC1C3}">
      <dsp:nvSpPr>
        <dsp:cNvPr id="0" name=""/>
        <dsp:cNvSpPr/>
      </dsp:nvSpPr>
      <dsp:spPr>
        <a:xfrm>
          <a:off x="0" y="3701936"/>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public void onClick(View v) {</a:t>
          </a:r>
        </a:p>
      </dsp:txBody>
      <dsp:txXfrm>
        <a:off x="0" y="3701936"/>
        <a:ext cx="7424423" cy="308321"/>
      </dsp:txXfrm>
    </dsp:sp>
    <dsp:sp modelId="{D14CFDFD-282F-49A3-8153-374547B97E5F}">
      <dsp:nvSpPr>
        <dsp:cNvPr id="0" name=""/>
        <dsp:cNvSpPr/>
      </dsp:nvSpPr>
      <dsp:spPr>
        <a:xfrm>
          <a:off x="0" y="4010257"/>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FAAA0-18F4-40B1-86F7-DEF7381547DF}">
      <dsp:nvSpPr>
        <dsp:cNvPr id="0" name=""/>
        <dsp:cNvSpPr/>
      </dsp:nvSpPr>
      <dsp:spPr>
        <a:xfrm>
          <a:off x="0" y="4010257"/>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et_name = (EditText) dialogView.findViewById(R.id.et_name);</a:t>
          </a:r>
        </a:p>
      </dsp:txBody>
      <dsp:txXfrm>
        <a:off x="0" y="4010257"/>
        <a:ext cx="7424423" cy="308321"/>
      </dsp:txXfrm>
    </dsp:sp>
    <dsp:sp modelId="{8F01B248-1AEE-4752-9549-48BFFF6675BC}">
      <dsp:nvSpPr>
        <dsp:cNvPr id="0" name=""/>
        <dsp:cNvSpPr/>
      </dsp:nvSpPr>
      <dsp:spPr>
        <a:xfrm>
          <a:off x="0" y="4318579"/>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35876-DCC8-4638-B103-3CD9E8670548}">
      <dsp:nvSpPr>
        <dsp:cNvPr id="0" name=""/>
        <dsp:cNvSpPr/>
      </dsp:nvSpPr>
      <dsp:spPr>
        <a:xfrm>
          <a:off x="0" y="4318579"/>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et_pwd = (EditText) dialogView.findViewById(R.id.et_pwd);</a:t>
          </a:r>
        </a:p>
      </dsp:txBody>
      <dsp:txXfrm>
        <a:off x="0" y="4318579"/>
        <a:ext cx="7424423" cy="308321"/>
      </dsp:txXfrm>
    </dsp:sp>
    <dsp:sp modelId="{3AD969B7-E87F-4846-9DB6-F4637320F5ED}">
      <dsp:nvSpPr>
        <dsp:cNvPr id="0" name=""/>
        <dsp:cNvSpPr/>
      </dsp:nvSpPr>
      <dsp:spPr>
        <a:xfrm>
          <a:off x="0" y="4626900"/>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4CDEA-F6CC-413C-B9BF-2BD6CDFE7670}">
      <dsp:nvSpPr>
        <dsp:cNvPr id="0" name=""/>
        <dsp:cNvSpPr/>
      </dsp:nvSpPr>
      <dsp:spPr>
        <a:xfrm>
          <a:off x="0" y="4626900"/>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String name = et_name.getText().toString().trim();</a:t>
          </a:r>
        </a:p>
      </dsp:txBody>
      <dsp:txXfrm>
        <a:off x="0" y="4626900"/>
        <a:ext cx="7424423" cy="308321"/>
      </dsp:txXfrm>
    </dsp:sp>
    <dsp:sp modelId="{296E8198-CE44-4814-89AC-03AF0A9C8B8C}">
      <dsp:nvSpPr>
        <dsp:cNvPr id="0" name=""/>
        <dsp:cNvSpPr/>
      </dsp:nvSpPr>
      <dsp:spPr>
        <a:xfrm>
          <a:off x="0" y="4935221"/>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16AAA-D75B-4145-8B88-59141E18B947}">
      <dsp:nvSpPr>
        <dsp:cNvPr id="0" name=""/>
        <dsp:cNvSpPr/>
      </dsp:nvSpPr>
      <dsp:spPr>
        <a:xfrm>
          <a:off x="0" y="4935221"/>
          <a:ext cx="7424423" cy="3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String pwd = et_pwd.getText().toString().trim();</a:t>
          </a:r>
        </a:p>
      </dsp:txBody>
      <dsp:txXfrm>
        <a:off x="0" y="4935221"/>
        <a:ext cx="7424423" cy="3083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076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4708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8561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1/3/2022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3359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614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7733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741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3832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1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3102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1/3/2022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4119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1/3/2022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5825232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3375E-BD52-4DBD-AA59-463BDA943F12}"/>
              </a:ext>
            </a:extLst>
          </p:cNvPr>
          <p:cNvSpPr>
            <a:spLocks noGrp="1"/>
          </p:cNvSpPr>
          <p:nvPr>
            <p:ph type="ctrTitle"/>
          </p:nvPr>
        </p:nvSpPr>
        <p:spPr>
          <a:xfrm>
            <a:off x="871870" y="749595"/>
            <a:ext cx="5645888" cy="3902149"/>
          </a:xfrm>
        </p:spPr>
        <p:txBody>
          <a:bodyPr anchor="t">
            <a:normAutofit/>
          </a:bodyPr>
          <a:lstStyle/>
          <a:p>
            <a:pPr marL="26035" marR="635" indent="-6350" algn="l">
              <a:spcBef>
                <a:spcPts val="0"/>
              </a:spcBef>
              <a:spcAft>
                <a:spcPts val="1460"/>
              </a:spcAft>
            </a:pP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ITCS424: Wireless and Mobile Computing</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Dr. </a:t>
            </a:r>
            <a:r>
              <a:rPr lang="en-US" sz="1700" b="1" err="1">
                <a:effectLst/>
                <a:latin typeface="Times New Roman" panose="02020603050405020304" pitchFamily="18" charset="0"/>
                <a:ea typeface="Times New Roman" panose="02020603050405020304" pitchFamily="18" charset="0"/>
                <a:cs typeface="Times New Roman" panose="02020603050405020304" pitchFamily="18" charset="0"/>
              </a:rPr>
              <a:t>Dolvara</a:t>
            </a: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 Guna-</a:t>
            </a:r>
            <a:r>
              <a:rPr lang="en-US" sz="1700" b="1" err="1">
                <a:effectLst/>
                <a:latin typeface="Times New Roman" panose="02020603050405020304" pitchFamily="18" charset="0"/>
                <a:ea typeface="Times New Roman" panose="02020603050405020304" pitchFamily="18" charset="0"/>
                <a:cs typeface="Times New Roman" panose="02020603050405020304" pitchFamily="18" charset="0"/>
              </a:rPr>
              <a:t>Tilaka</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Lect. Snit </a:t>
            </a:r>
            <a:r>
              <a:rPr lang="en-US" sz="1700" b="1" err="1">
                <a:effectLst/>
                <a:latin typeface="Times New Roman" panose="02020603050405020304" pitchFamily="18" charset="0"/>
                <a:ea typeface="Times New Roman" panose="02020603050405020304" pitchFamily="18" charset="0"/>
                <a:cs typeface="Times New Roman" panose="02020603050405020304" pitchFamily="18" charset="0"/>
              </a:rPr>
              <a:t>Sanghlao</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a:effectLst/>
                <a:latin typeface="Calibri" panose="020F0502020204030204" pitchFamily="34" charset="0"/>
                <a:ea typeface="DengXian" panose="02010600030101010101" pitchFamily="2" charset="-122"/>
                <a:cs typeface="Times New Roman" panose="02020603050405020304" pitchFamily="18" charset="0"/>
              </a:rPr>
              <a:t> </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Xuchen guo 6188137</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Wei tong Deng 6188141</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a:effectLst/>
                <a:latin typeface="Calibri" panose="020F0502020204030204" pitchFamily="34" charset="0"/>
                <a:ea typeface="DengXian" panose="02010600030101010101" pitchFamily="2" charset="-122"/>
                <a:cs typeface="Times New Roman" panose="02020603050405020304" pitchFamily="18" charset="0"/>
              </a:rPr>
              <a:t> </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a:effectLst/>
                <a:latin typeface="Calibri" panose="020F0502020204030204" pitchFamily="34" charset="0"/>
                <a:ea typeface="DengXian" panose="02010600030101010101" pitchFamily="2" charset="-122"/>
                <a:cs typeface="Times New Roman" panose="02020603050405020304" pitchFamily="18" charset="0"/>
              </a:rPr>
              <a:t> </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       Faculty of Information and Communication Technology</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Mahidol University 2021/1</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January 4</a:t>
            </a:r>
            <a:r>
              <a:rPr lang="en-US" sz="1700" b="1" baseline="3000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700" b="1">
                <a:effectLst/>
                <a:latin typeface="Times New Roman" panose="02020603050405020304" pitchFamily="18" charset="0"/>
                <a:ea typeface="Times New Roman" panose="02020603050405020304" pitchFamily="18" charset="0"/>
                <a:cs typeface="Times New Roman" panose="02020603050405020304" pitchFamily="18" charset="0"/>
              </a:rPr>
              <a:t>, 2022</a:t>
            </a:r>
            <a:br>
              <a:rPr lang="en-US" sz="1700">
                <a:effectLst/>
                <a:latin typeface="Calibri" panose="020F0502020204030204" pitchFamily="34" charset="0"/>
                <a:ea typeface="DengXian" panose="02010600030101010101" pitchFamily="2" charset="-122"/>
                <a:cs typeface="Times New Roman" panose="02020603050405020304" pitchFamily="18" charset="0"/>
              </a:rPr>
            </a:br>
            <a:r>
              <a:rPr lang="en-US" sz="1700">
                <a:effectLst/>
                <a:latin typeface="Calibri" panose="020F0502020204030204" pitchFamily="34" charset="0"/>
                <a:ea typeface="DengXian" panose="02010600030101010101" pitchFamily="2" charset="-122"/>
                <a:cs typeface="Times New Roman" panose="02020603050405020304" pitchFamily="18" charset="0"/>
              </a:rPr>
              <a:t> </a:t>
            </a:r>
            <a:br>
              <a:rPr lang="en-US" sz="1700">
                <a:effectLst/>
                <a:latin typeface="Calibri" panose="020F0502020204030204" pitchFamily="34" charset="0"/>
                <a:ea typeface="DengXian" panose="02010600030101010101" pitchFamily="2" charset="-122"/>
                <a:cs typeface="Times New Roman" panose="02020603050405020304" pitchFamily="18" charset="0"/>
              </a:rPr>
            </a:br>
            <a:endParaRPr lang="en-US" sz="1700"/>
          </a:p>
        </p:txBody>
      </p:sp>
      <p:sp>
        <p:nvSpPr>
          <p:cNvPr id="3" name="Subtitle 2">
            <a:extLst>
              <a:ext uri="{FF2B5EF4-FFF2-40B4-BE49-F238E27FC236}">
                <a16:creationId xmlns:a16="http://schemas.microsoft.com/office/drawing/2014/main" id="{1C63B3BB-DF16-479A-BCE5-1C02F8A4D18B}"/>
              </a:ext>
            </a:extLst>
          </p:cNvPr>
          <p:cNvSpPr>
            <a:spLocks noGrp="1"/>
          </p:cNvSpPr>
          <p:nvPr>
            <p:ph type="subTitle" idx="1"/>
          </p:nvPr>
        </p:nvSpPr>
        <p:spPr>
          <a:xfrm>
            <a:off x="871870" y="4651745"/>
            <a:ext cx="4890977" cy="999460"/>
          </a:xfrm>
        </p:spPr>
        <p:txBody>
          <a:bodyPr anchor="b">
            <a:normAutofit/>
          </a:bodyPr>
          <a:lstStyle/>
          <a:p>
            <a:pPr algn="l"/>
            <a:endParaRPr lang="en-US"/>
          </a:p>
        </p:txBody>
      </p:sp>
      <p:pic>
        <p:nvPicPr>
          <p:cNvPr id="16" name="Picture 3" descr="Electronic circuit board">
            <a:extLst>
              <a:ext uri="{FF2B5EF4-FFF2-40B4-BE49-F238E27FC236}">
                <a16:creationId xmlns:a16="http://schemas.microsoft.com/office/drawing/2014/main" id="{5FFBA882-5C78-4BB3-AF9C-BD7318BD9291}"/>
              </a:ext>
            </a:extLst>
          </p:cNvPr>
          <p:cNvPicPr>
            <a:picLocks noChangeAspect="1"/>
          </p:cNvPicPr>
          <p:nvPr/>
        </p:nvPicPr>
        <p:blipFill rotWithShape="1">
          <a:blip r:embed="rId2"/>
          <a:srcRect l="35268" r="3441"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0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278F7CE-4DFA-4C67-975B-7E33297E98BA}"/>
              </a:ext>
            </a:extLst>
          </p:cNvPr>
          <p:cNvSpPr>
            <a:spLocks noGrp="1"/>
          </p:cNvSpPr>
          <p:nvPr>
            <p:ph type="title"/>
          </p:nvPr>
        </p:nvSpPr>
        <p:spPr>
          <a:xfrm>
            <a:off x="664431" y="1102360"/>
            <a:ext cx="3812717" cy="4724400"/>
          </a:xfrm>
        </p:spPr>
        <p:txBody>
          <a:bodyPr anchor="ctr">
            <a:normAutofit fontScale="90000"/>
          </a:bodyPr>
          <a:lstStyle/>
          <a:p>
            <a: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t>The filled phone number and student number are added at the same time when the user is added by the administrator.</a:t>
            </a:r>
            <a:b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br>
            <a: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t> Therefore, here, the filled content will be queried and compared in the database. If not, a pop-up window will remind the user to bind it from the administrator first. </a:t>
            </a:r>
            <a:b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br>
            <a:r>
              <a:rPr lang="en-US" sz="1800" b="1" i="1" dirty="0">
                <a:effectLst/>
                <a:latin typeface="Times New Roman" panose="02020603050405020304" pitchFamily="18" charset="0"/>
                <a:ea typeface="DengXian" panose="02010600030101010101" pitchFamily="2" charset="-122"/>
                <a:cs typeface="Times New Roman" panose="02020603050405020304" pitchFamily="18" charset="0"/>
              </a:rPr>
              <a:t>Here takes the function of student registration as an example to show the java code:</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sz="1800" dirty="0"/>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2A960D-A4D5-486D-ACA7-78B56F64338C}"/>
              </a:ext>
            </a:extLst>
          </p:cNvPr>
          <p:cNvSpPr>
            <a:spLocks noGrp="1"/>
          </p:cNvSpPr>
          <p:nvPr>
            <p:ph idx="1"/>
          </p:nvPr>
        </p:nvSpPr>
        <p:spPr>
          <a:xfrm>
            <a:off x="5797686" y="533399"/>
            <a:ext cx="5683114" cy="5771481"/>
          </a:xfrm>
        </p:spPr>
        <p:txBody>
          <a:bodyPr anchor="ctr">
            <a:normAutofit/>
          </a:bodyPr>
          <a:lstStyle/>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@Override</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protected void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onCreate</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(Bundle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savedInstanceState</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super.onCreate</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savedInstanceState</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setContentView</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R.layout.activity_sregister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buttonRegister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findViewById</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(R.id.buttonRegister2);</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editTextStudentNum</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findViewById</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R.id.editStudentNum</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editTextUserName2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findViewById</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(R.id.add_username2);</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editTextPassword2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findViewById</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(R.id.add_password2);</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editConfirmPassword2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findViewById</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(R.id.confirm_password2);</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//Modify the font of the registration button</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Typeface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customFont</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Typeface.createFromAsset</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this.getAssets</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"fonts/Coca-Cola.TTF");</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buttonRegister.setTypeface</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customFont</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nameCntentListener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passwordCntentListener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 register</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buttonRegister.setOnClickListener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(new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View.OnClickListener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@Override</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public void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onClick</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(View v)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studentNum</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editTextStudentNum.getText</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toString</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().trim();</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userName2 = editTextUserName2.getText().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toString</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().trim();</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password2 = editTextPassword2.getText().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toString</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().trim();</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confirm2 = editConfirmPassword2.getText().</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toString</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().trim();</a:t>
            </a:r>
            <a:endParaRPr lang="en-US" sz="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600" dirty="0"/>
          </a:p>
        </p:txBody>
      </p:sp>
    </p:spTree>
    <p:extLst>
      <p:ext uri="{BB962C8B-B14F-4D97-AF65-F5344CB8AC3E}">
        <p14:creationId xmlns:p14="http://schemas.microsoft.com/office/powerpoint/2010/main" val="59235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22">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4">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768" y="0"/>
            <a:ext cx="5014232" cy="6868738"/>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2713264 w 4584879"/>
              <a:gd name="connsiteY2" fmla="*/ 6863976 h 6863976"/>
              <a:gd name="connsiteX3" fmla="*/ 0 w 4584879"/>
              <a:gd name="connsiteY3" fmla="*/ 6863976 h 6863976"/>
              <a:gd name="connsiteX4" fmla="*/ 0 w 4584879"/>
              <a:gd name="connsiteY4" fmla="*/ 0 h 6863976"/>
              <a:gd name="connsiteX0" fmla="*/ 0 w 4408998"/>
              <a:gd name="connsiteY0" fmla="*/ 4762 h 6868738"/>
              <a:gd name="connsiteX1" fmla="*/ 4408998 w 4408998"/>
              <a:gd name="connsiteY1" fmla="*/ 0 h 6868738"/>
              <a:gd name="connsiteX2" fmla="*/ 2713264 w 4408998"/>
              <a:gd name="connsiteY2" fmla="*/ 6868738 h 6868738"/>
              <a:gd name="connsiteX3" fmla="*/ 0 w 4408998"/>
              <a:gd name="connsiteY3" fmla="*/ 6868738 h 6868738"/>
              <a:gd name="connsiteX4" fmla="*/ 0 w 4408998"/>
              <a:gd name="connsiteY4" fmla="*/ 4762 h 686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998" h="6868738">
                <a:moveTo>
                  <a:pt x="0" y="4762"/>
                </a:moveTo>
                <a:lnTo>
                  <a:pt x="4408998" y="0"/>
                </a:lnTo>
                <a:lnTo>
                  <a:pt x="2713264" y="6868738"/>
                </a:lnTo>
                <a:lnTo>
                  <a:pt x="0" y="6868738"/>
                </a:lnTo>
                <a:lnTo>
                  <a:pt x="0" y="476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327EDE-D1A8-452A-A181-44CEA5C81F93}"/>
              </a:ext>
            </a:extLst>
          </p:cNvPr>
          <p:cNvSpPr>
            <a:spLocks noGrp="1"/>
          </p:cNvSpPr>
          <p:nvPr>
            <p:ph type="title"/>
          </p:nvPr>
        </p:nvSpPr>
        <p:spPr>
          <a:xfrm>
            <a:off x="7758752" y="3109913"/>
            <a:ext cx="3738926" cy="3076576"/>
          </a:xfrm>
        </p:spPr>
        <p:txBody>
          <a:bodyPr vert="horz" lIns="91440" tIns="45720" rIns="91440" bIns="45720" rtlCol="0" anchor="b">
            <a:normAutofit/>
          </a:bodyPr>
          <a:lstStyle/>
          <a:p>
            <a:pPr algn="r"/>
            <a:r>
              <a:rPr lang="en-US" sz="3700" b="1">
                <a:effectLst/>
              </a:rPr>
              <a:t>Teacher registration</a:t>
            </a:r>
            <a:endParaRPr lang="en-US" sz="3700"/>
          </a:p>
        </p:txBody>
      </p:sp>
      <p:pic>
        <p:nvPicPr>
          <p:cNvPr id="4" name="Content Placeholder 3" descr="Graphical user interface, text, application&#10;&#10;Description automatically generated">
            <a:extLst>
              <a:ext uri="{FF2B5EF4-FFF2-40B4-BE49-F238E27FC236}">
                <a16:creationId xmlns:a16="http://schemas.microsoft.com/office/drawing/2014/main" id="{F3771196-2A82-40DE-8DA2-2C74A8F9E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2646" y="533400"/>
            <a:ext cx="3254908" cy="5791200"/>
          </a:xfrm>
          <a:prstGeom prst="rect">
            <a:avLst/>
          </a:prstGeom>
          <a:noFill/>
        </p:spPr>
      </p:pic>
      <p:cxnSp>
        <p:nvCxnSpPr>
          <p:cNvPr id="41" name="Straight Connector 26">
            <a:extLst>
              <a:ext uri="{FF2B5EF4-FFF2-40B4-BE49-F238E27FC236}">
                <a16:creationId xmlns:a16="http://schemas.microsoft.com/office/drawing/2014/main" id="{3A5D40F5-A8C4-4952-BCA6-4D0D14F8BF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8751"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53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7B1325-82E5-4449-A68C-5FF482FD9867}"/>
              </a:ext>
            </a:extLst>
          </p:cNvPr>
          <p:cNvSpPr>
            <a:spLocks noGrp="1"/>
          </p:cNvSpPr>
          <p:nvPr>
            <p:ph type="title"/>
          </p:nvPr>
        </p:nvSpPr>
        <p:spPr>
          <a:xfrm>
            <a:off x="711810" y="714374"/>
            <a:ext cx="2472454" cy="1857375"/>
          </a:xfrm>
        </p:spPr>
        <p:txBody>
          <a:bodyPr anchor="t">
            <a:normAutofit/>
          </a:bodyPr>
          <a:lstStyle/>
          <a:p>
            <a:endParaRPr lang="en-US" sz="2000"/>
          </a:p>
        </p:txBody>
      </p:sp>
      <p:cxnSp>
        <p:nvCxnSpPr>
          <p:cNvPr id="13" name="Straight Connector 12">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99C4F0C-9539-41F7-986F-BB6A7927731A}"/>
              </a:ext>
            </a:extLst>
          </p:cNvPr>
          <p:cNvGraphicFramePr>
            <a:graphicFrameLocks noGrp="1"/>
          </p:cNvGraphicFramePr>
          <p:nvPr>
            <p:ph idx="1"/>
            <p:extLst>
              <p:ext uri="{D42A27DB-BD31-4B8C-83A1-F6EECF244321}">
                <p14:modId xmlns:p14="http://schemas.microsoft.com/office/powerpoint/2010/main" val="2934492195"/>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161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93C578-70E8-4F9B-A934-EE6C96B93EC1}"/>
              </a:ext>
            </a:extLst>
          </p:cNvPr>
          <p:cNvSpPr>
            <a:spLocks noGrp="1"/>
          </p:cNvSpPr>
          <p:nvPr>
            <p:ph type="title"/>
          </p:nvPr>
        </p:nvSpPr>
        <p:spPr>
          <a:xfrm>
            <a:off x="960350" y="541964"/>
            <a:ext cx="4768938" cy="3818667"/>
          </a:xfrm>
        </p:spPr>
        <p:txBody>
          <a:bodyPr vert="horz" lIns="91440" tIns="45720" rIns="91440" bIns="45720" rtlCol="0" anchor="b">
            <a:normAutofit/>
          </a:bodyPr>
          <a:lstStyle/>
          <a:p>
            <a:pPr marL="0" marR="0">
              <a:spcAft>
                <a:spcPts val="800"/>
              </a:spcAft>
            </a:pPr>
            <a:r>
              <a:rPr lang="en-US" sz="4200" b="1">
                <a:effectLst/>
              </a:rPr>
              <a:t>Forgot password page:</a:t>
            </a:r>
            <a:br>
              <a:rPr lang="en-US" sz="4200">
                <a:effectLst/>
              </a:rPr>
            </a:br>
            <a:r>
              <a:rPr lang="en-US" sz="4200" b="1">
                <a:effectLst/>
              </a:rPr>
              <a:t>Student retrieve password:</a:t>
            </a:r>
            <a:br>
              <a:rPr lang="en-US" sz="4200">
                <a:effectLst/>
              </a:rPr>
            </a:br>
            <a:endParaRPr lang="en-US" sz="42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application, chat or text message&#10;&#10;Description automatically generated">
            <a:extLst>
              <a:ext uri="{FF2B5EF4-FFF2-40B4-BE49-F238E27FC236}">
                <a16:creationId xmlns:a16="http://schemas.microsoft.com/office/drawing/2014/main" id="{BE51EADF-33A4-458D-B691-A3040A88E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73357" y="541964"/>
            <a:ext cx="3207885" cy="5782635"/>
          </a:xfrm>
          <a:prstGeom prst="rect">
            <a:avLst/>
          </a:prstGeom>
          <a:noFill/>
        </p:spPr>
      </p:pic>
    </p:spTree>
    <p:extLst>
      <p:ext uri="{BB962C8B-B14F-4D97-AF65-F5344CB8AC3E}">
        <p14:creationId xmlns:p14="http://schemas.microsoft.com/office/powerpoint/2010/main" val="378049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74315A-0E02-42F7-BD63-A990D11D06E4}"/>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wrong password</a:t>
            </a:r>
            <a:endParaRPr lang="en-US" sz="5400"/>
          </a:p>
        </p:txBody>
      </p:sp>
      <p:cxnSp>
        <p:nvCxnSpPr>
          <p:cNvPr id="40"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website&#10;&#10;Description automatically generated">
            <a:extLst>
              <a:ext uri="{FF2B5EF4-FFF2-40B4-BE49-F238E27FC236}">
                <a16:creationId xmlns:a16="http://schemas.microsoft.com/office/drawing/2014/main" id="{703BF215-9EBF-4CEA-8287-33BE04E20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69445" y="541964"/>
            <a:ext cx="3215709" cy="5782635"/>
          </a:xfrm>
          <a:prstGeom prst="rect">
            <a:avLst/>
          </a:prstGeom>
          <a:noFill/>
        </p:spPr>
      </p:pic>
    </p:spTree>
    <p:extLst>
      <p:ext uri="{BB962C8B-B14F-4D97-AF65-F5344CB8AC3E}">
        <p14:creationId xmlns:p14="http://schemas.microsoft.com/office/powerpoint/2010/main" val="233330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22">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24">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6">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28">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129FCA-B1BC-476B-9DF1-5BD675BB382D}"/>
              </a:ext>
            </a:extLst>
          </p:cNvPr>
          <p:cNvSpPr>
            <a:spLocks noGrp="1"/>
          </p:cNvSpPr>
          <p:nvPr>
            <p:ph type="title"/>
          </p:nvPr>
        </p:nvSpPr>
        <p:spPr>
          <a:xfrm>
            <a:off x="8286014" y="1122363"/>
            <a:ext cx="3316463" cy="3025308"/>
          </a:xfrm>
        </p:spPr>
        <p:txBody>
          <a:bodyPr vert="horz" lIns="91440" tIns="45720" rIns="91440" bIns="45720" rtlCol="0" anchor="b">
            <a:normAutofit/>
          </a:bodyPr>
          <a:lstStyle/>
          <a:p>
            <a:pPr marL="0" marR="0" algn="r">
              <a:spcAft>
                <a:spcPts val="800"/>
              </a:spcAft>
            </a:pPr>
            <a:r>
              <a:rPr lang="en-US" sz="2100" b="1">
                <a:effectLst/>
              </a:rPr>
              <a:t>Administrator page</a:t>
            </a:r>
            <a:br>
              <a:rPr lang="en-US" sz="2100">
                <a:effectLst/>
              </a:rPr>
            </a:br>
            <a:r>
              <a:rPr lang="en-US" sz="2100" b="1">
                <a:effectLst/>
              </a:rPr>
              <a:t>Selection page and management page display for successful administrator login</a:t>
            </a:r>
            <a:br>
              <a:rPr lang="en-US" sz="2100">
                <a:effectLst/>
              </a:rPr>
            </a:br>
            <a:endParaRPr lang="en-US" sz="2100"/>
          </a:p>
        </p:txBody>
      </p:sp>
      <p:cxnSp>
        <p:nvCxnSpPr>
          <p:cNvPr id="45" name="Straight Connector 30">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application, chat or text message&#10;&#10;Description automatically generated">
            <a:extLst>
              <a:ext uri="{FF2B5EF4-FFF2-40B4-BE49-F238E27FC236}">
                <a16:creationId xmlns:a16="http://schemas.microsoft.com/office/drawing/2014/main" id="{CAD93E0B-6B82-4380-AB03-36273FFE5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00923" y="528860"/>
            <a:ext cx="3291754" cy="5795740"/>
          </a:xfrm>
          <a:prstGeom prst="rect">
            <a:avLst/>
          </a:prstGeom>
          <a:noFill/>
        </p:spPr>
      </p:pic>
    </p:spTree>
    <p:extLst>
      <p:ext uri="{BB962C8B-B14F-4D97-AF65-F5344CB8AC3E}">
        <p14:creationId xmlns:p14="http://schemas.microsoft.com/office/powerpoint/2010/main" val="39877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BCE44-0744-4CCE-B94A-68E3562A55AE}"/>
              </a:ext>
            </a:extLst>
          </p:cNvPr>
          <p:cNvSpPr>
            <a:spLocks noGrp="1"/>
          </p:cNvSpPr>
          <p:nvPr>
            <p:ph type="title"/>
          </p:nvPr>
        </p:nvSpPr>
        <p:spPr>
          <a:xfrm>
            <a:off x="1114426" y="533400"/>
            <a:ext cx="4529138" cy="1671639"/>
          </a:xfrm>
        </p:spPr>
        <p:txBody>
          <a:bodyPr>
            <a:normAutofit/>
          </a:bodyPr>
          <a:lstStyle/>
          <a:p>
            <a:r>
              <a:rPr lang="en-US" sz="3700" b="1" i="1">
                <a:effectLst/>
                <a:latin typeface="Times New Roman" panose="02020603050405020304" pitchFamily="18" charset="0"/>
                <a:ea typeface="DengXian" panose="02010600030101010101" pitchFamily="2" charset="-122"/>
                <a:cs typeface="Times New Roman" panose="02020603050405020304" pitchFamily="18" charset="0"/>
              </a:rPr>
              <a:t>Manage student pages</a:t>
            </a:r>
            <a:br>
              <a:rPr lang="en-US" sz="3700">
                <a:effectLst/>
                <a:latin typeface="Calibri" panose="020F0502020204030204" pitchFamily="34" charset="0"/>
                <a:ea typeface="DengXian" panose="02010600030101010101" pitchFamily="2" charset="-122"/>
                <a:cs typeface="Times New Roman" panose="02020603050405020304" pitchFamily="18" charset="0"/>
              </a:rPr>
            </a:br>
            <a:endParaRPr lang="en-US" sz="3700"/>
          </a:p>
        </p:txBody>
      </p:sp>
      <p:sp>
        <p:nvSpPr>
          <p:cNvPr id="3" name="Content Placeholder 2">
            <a:extLst>
              <a:ext uri="{FF2B5EF4-FFF2-40B4-BE49-F238E27FC236}">
                <a16:creationId xmlns:a16="http://schemas.microsoft.com/office/drawing/2014/main" id="{85B4D6C8-49F0-44CE-92AE-1F1B06413715}"/>
              </a:ext>
            </a:extLst>
          </p:cNvPr>
          <p:cNvSpPr>
            <a:spLocks noGrp="1"/>
          </p:cNvSpPr>
          <p:nvPr>
            <p:ph idx="1"/>
          </p:nvPr>
        </p:nvSpPr>
        <p:spPr>
          <a:xfrm>
            <a:off x="1104900" y="2205038"/>
            <a:ext cx="4405314" cy="4119561"/>
          </a:xfrm>
        </p:spPr>
        <p:txBody>
          <a:bodyPr>
            <a:normAutofit/>
          </a:bodyPr>
          <a:lstStyle/>
          <a:p>
            <a:r>
              <a:rPr lang="en-US">
                <a:effectLst/>
                <a:latin typeface="Times New Roman" panose="02020603050405020304" pitchFamily="18" charset="0"/>
                <a:ea typeface="DengXian" panose="02010600030101010101" pitchFamily="2" charset="-122"/>
                <a:cs typeface="Times New Roman" panose="02020603050405020304" pitchFamily="18" charset="0"/>
              </a:rPr>
              <a:t>For the user management page, I use List View and </a:t>
            </a:r>
            <a:r>
              <a:rPr lang="en-US" err="1">
                <a:effectLst/>
                <a:latin typeface="Times New Roman" panose="02020603050405020304" pitchFamily="18" charset="0"/>
                <a:ea typeface="DengXian" panose="02010600030101010101" pitchFamily="2" charset="-122"/>
                <a:cs typeface="Times New Roman" panose="02020603050405020304" pitchFamily="18" charset="0"/>
              </a:rPr>
              <a:t>SimpleCursorAdapter</a:t>
            </a:r>
            <a:r>
              <a:rPr lang="en-US">
                <a:effectLst/>
                <a:latin typeface="Times New Roman" panose="02020603050405020304" pitchFamily="18" charset="0"/>
                <a:ea typeface="DengXian" panose="02010600030101010101" pitchFamily="2" charset="-122"/>
                <a:cs typeface="Times New Roman" panose="02020603050405020304" pitchFamily="18" charset="0"/>
              </a:rPr>
              <a:t> to achieve real-time refresh and display. When using these two, it is important to have "_id integer primary key autoincrement" in the table.</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cxnSp>
        <p:nvCxnSpPr>
          <p:cNvPr id="11" name="Straight Connector 1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981821F1-D184-4DD7-BEFE-D103F54F8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240658" y="533401"/>
            <a:ext cx="3273286" cy="5791199"/>
          </a:xfrm>
          <a:prstGeom prst="rect">
            <a:avLst/>
          </a:prstGeom>
          <a:noFill/>
        </p:spPr>
      </p:pic>
    </p:spTree>
    <p:extLst>
      <p:ext uri="{BB962C8B-B14F-4D97-AF65-F5344CB8AC3E}">
        <p14:creationId xmlns:p14="http://schemas.microsoft.com/office/powerpoint/2010/main" val="158209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32FBA8-2EE0-4B71-8970-0EF028698122}"/>
              </a:ext>
            </a:extLst>
          </p:cNvPr>
          <p:cNvSpPr>
            <a:spLocks noGrp="1"/>
          </p:cNvSpPr>
          <p:nvPr>
            <p:ph type="title"/>
          </p:nvPr>
        </p:nvSpPr>
        <p:spPr>
          <a:xfrm>
            <a:off x="711810" y="714374"/>
            <a:ext cx="2472454" cy="1857375"/>
          </a:xfrm>
        </p:spPr>
        <p:txBody>
          <a:bodyPr anchor="t">
            <a:normAutofit/>
          </a:bodyPr>
          <a:lstStyle/>
          <a:p>
            <a:endParaRPr lang="en-US" sz="2000"/>
          </a:p>
        </p:txBody>
      </p:sp>
      <p:cxnSp>
        <p:nvCxnSpPr>
          <p:cNvPr id="13" name="Straight Connector 12">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E2FBA12-6AC5-4250-9973-E54E1366F587}"/>
              </a:ext>
            </a:extLst>
          </p:cNvPr>
          <p:cNvGraphicFramePr>
            <a:graphicFrameLocks noGrp="1"/>
          </p:cNvGraphicFramePr>
          <p:nvPr>
            <p:ph idx="1"/>
            <p:extLst>
              <p:ext uri="{D42A27DB-BD31-4B8C-83A1-F6EECF244321}">
                <p14:modId xmlns:p14="http://schemas.microsoft.com/office/powerpoint/2010/main" val="4158705003"/>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37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EB37A-8115-4F6C-8E57-DDAF3BE5168A}"/>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Planning interface</a:t>
            </a:r>
            <a:br>
              <a:rPr lang="en-US" sz="5400">
                <a:effectLst/>
              </a:rPr>
            </a:br>
            <a:endParaRPr lang="en-US" sz="54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10;&#10;Description automatically generated">
            <a:extLst>
              <a:ext uri="{FF2B5EF4-FFF2-40B4-BE49-F238E27FC236}">
                <a16:creationId xmlns:a16="http://schemas.microsoft.com/office/drawing/2014/main" id="{9918C0B0-DAF8-4FC9-A0C2-805A6968E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57884" y="541964"/>
            <a:ext cx="3238832" cy="5782635"/>
          </a:xfrm>
          <a:prstGeom prst="rect">
            <a:avLst/>
          </a:prstGeom>
          <a:noFill/>
        </p:spPr>
      </p:pic>
    </p:spTree>
    <p:extLst>
      <p:ext uri="{BB962C8B-B14F-4D97-AF65-F5344CB8AC3E}">
        <p14:creationId xmlns:p14="http://schemas.microsoft.com/office/powerpoint/2010/main" val="253314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412B25-DD7A-47C0-84B0-0DA606F5EDB9}"/>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Personal interface</a:t>
            </a:r>
            <a:br>
              <a:rPr lang="en-US" sz="5400">
                <a:effectLst/>
              </a:rPr>
            </a:br>
            <a:endParaRPr lang="en-US" sz="54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application&#10;&#10;Description automatically generated">
            <a:extLst>
              <a:ext uri="{FF2B5EF4-FFF2-40B4-BE49-F238E27FC236}">
                <a16:creationId xmlns:a16="http://schemas.microsoft.com/office/drawing/2014/main" id="{5BA50AC5-EBEF-4D55-AC99-6C4F67584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55341" y="541964"/>
            <a:ext cx="3243917" cy="5782635"/>
          </a:xfrm>
          <a:prstGeom prst="rect">
            <a:avLst/>
          </a:prstGeom>
          <a:noFill/>
        </p:spPr>
      </p:pic>
    </p:spTree>
    <p:extLst>
      <p:ext uri="{BB962C8B-B14F-4D97-AF65-F5344CB8AC3E}">
        <p14:creationId xmlns:p14="http://schemas.microsoft.com/office/powerpoint/2010/main" val="117639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2">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4">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F1079A-D79F-4BA1-9E15-E6D58D21B839}"/>
              </a:ext>
            </a:extLst>
          </p:cNvPr>
          <p:cNvSpPr>
            <a:spLocks noGrp="1"/>
          </p:cNvSpPr>
          <p:nvPr>
            <p:ph type="title"/>
          </p:nvPr>
        </p:nvSpPr>
        <p:spPr>
          <a:xfrm>
            <a:off x="1129553" y="497395"/>
            <a:ext cx="10064376" cy="1229756"/>
          </a:xfrm>
        </p:spPr>
        <p:txBody>
          <a:bodyPr>
            <a:normAutofit/>
          </a:bodyPr>
          <a:lstStyle/>
          <a:p>
            <a:r>
              <a:rPr lang="en-US" sz="4100" b="1">
                <a:effectLst/>
                <a:latin typeface="Times New Roman" panose="02020603050405020304" pitchFamily="18" charset="0"/>
                <a:ea typeface="DengXian" panose="02010600030101010101" pitchFamily="2" charset="-122"/>
                <a:cs typeface="Times New Roman" panose="02020603050405020304" pitchFamily="18" charset="0"/>
              </a:rPr>
              <a:t>PROPOSAL</a:t>
            </a:r>
            <a:br>
              <a:rPr lang="en-US" sz="4100">
                <a:effectLst/>
                <a:latin typeface="Calibri" panose="020F0502020204030204" pitchFamily="34" charset="0"/>
                <a:ea typeface="DengXian" panose="02010600030101010101" pitchFamily="2" charset="-122"/>
                <a:cs typeface="Times New Roman" panose="02020603050405020304" pitchFamily="18" charset="0"/>
              </a:rPr>
            </a:br>
            <a:endParaRPr lang="en-US" sz="4100"/>
          </a:p>
        </p:txBody>
      </p:sp>
      <p:cxnSp>
        <p:nvCxnSpPr>
          <p:cNvPr id="23" name="Straight Connector 22">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A8CBC280-3050-4CFD-B5B1-FACEAA8C6D51}"/>
              </a:ext>
            </a:extLst>
          </p:cNvPr>
          <p:cNvGraphicFramePr>
            <a:graphicFrameLocks noGrp="1"/>
          </p:cNvGraphicFramePr>
          <p:nvPr>
            <p:ph idx="1"/>
            <p:extLst>
              <p:ext uri="{D42A27DB-BD31-4B8C-83A1-F6EECF244321}">
                <p14:modId xmlns:p14="http://schemas.microsoft.com/office/powerpoint/2010/main" val="3744915416"/>
              </p:ext>
            </p:extLst>
          </p:nvPr>
        </p:nvGraphicFramePr>
        <p:xfrm>
          <a:off x="818708" y="2552700"/>
          <a:ext cx="10712302" cy="350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182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25CCAE-788C-419D-B8FB-541386B482AF}"/>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Learning interface</a:t>
            </a:r>
            <a:br>
              <a:rPr lang="en-US" sz="5400">
                <a:effectLst/>
              </a:rPr>
            </a:br>
            <a:endParaRPr lang="en-US" sz="54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application&#10;&#10;Description automatically generated">
            <a:extLst>
              <a:ext uri="{FF2B5EF4-FFF2-40B4-BE49-F238E27FC236}">
                <a16:creationId xmlns:a16="http://schemas.microsoft.com/office/drawing/2014/main" id="{14EAA445-32B2-42C3-A55C-24F1BACB4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71768" y="541964"/>
            <a:ext cx="3211063" cy="5782635"/>
          </a:xfrm>
          <a:prstGeom prst="rect">
            <a:avLst/>
          </a:prstGeom>
          <a:noFill/>
        </p:spPr>
      </p:pic>
    </p:spTree>
    <p:extLst>
      <p:ext uri="{BB962C8B-B14F-4D97-AF65-F5344CB8AC3E}">
        <p14:creationId xmlns:p14="http://schemas.microsoft.com/office/powerpoint/2010/main" val="1657917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056517-299A-4CE0-9528-9E7B3C60F79E}"/>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Profile page:</a:t>
            </a:r>
            <a:br>
              <a:rPr lang="en-US" sz="5400">
                <a:effectLst/>
              </a:rPr>
            </a:br>
            <a:endParaRPr lang="en-US" sz="54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10;&#10;Description automatically generated with medium confidence">
            <a:extLst>
              <a:ext uri="{FF2B5EF4-FFF2-40B4-BE49-F238E27FC236}">
                <a16:creationId xmlns:a16="http://schemas.microsoft.com/office/drawing/2014/main" id="{00F6A0C9-7FE6-4A78-914A-596365724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91964" y="541964"/>
            <a:ext cx="3170672" cy="5782635"/>
          </a:xfrm>
          <a:prstGeom prst="rect">
            <a:avLst/>
          </a:prstGeom>
          <a:noFill/>
        </p:spPr>
      </p:pic>
    </p:spTree>
    <p:extLst>
      <p:ext uri="{BB962C8B-B14F-4D97-AF65-F5344CB8AC3E}">
        <p14:creationId xmlns:p14="http://schemas.microsoft.com/office/powerpoint/2010/main" val="36652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A890EB-DA51-4FC2-A912-8015657C8469}"/>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4200" b="1">
                <a:effectLst/>
              </a:rPr>
              <a:t>Administrator verification:</a:t>
            </a:r>
            <a:br>
              <a:rPr lang="en-US" sz="4200">
                <a:effectLst/>
              </a:rPr>
            </a:br>
            <a:endParaRPr lang="en-US" sz="42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application&#10;&#10;Description automatically generated">
            <a:extLst>
              <a:ext uri="{FF2B5EF4-FFF2-40B4-BE49-F238E27FC236}">
                <a16:creationId xmlns:a16="http://schemas.microsoft.com/office/drawing/2014/main" id="{4D280B6C-BB1B-479D-B9F4-82A119284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45218" y="541964"/>
            <a:ext cx="3264163" cy="5782635"/>
          </a:xfrm>
          <a:prstGeom prst="rect">
            <a:avLst/>
          </a:prstGeom>
          <a:noFill/>
        </p:spPr>
      </p:pic>
    </p:spTree>
    <p:extLst>
      <p:ext uri="{BB962C8B-B14F-4D97-AF65-F5344CB8AC3E}">
        <p14:creationId xmlns:p14="http://schemas.microsoft.com/office/powerpoint/2010/main" val="261036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8DB8F4-548B-44DE-9250-86779A50157B}"/>
              </a:ext>
            </a:extLst>
          </p:cNvPr>
          <p:cNvSpPr>
            <a:spLocks noGrp="1"/>
          </p:cNvSpPr>
          <p:nvPr>
            <p:ph type="title"/>
          </p:nvPr>
        </p:nvSpPr>
        <p:spPr>
          <a:xfrm>
            <a:off x="711810" y="714374"/>
            <a:ext cx="2472454" cy="1857375"/>
          </a:xfrm>
        </p:spPr>
        <p:txBody>
          <a:bodyPr anchor="t">
            <a:normAutofit/>
          </a:bodyPr>
          <a:lstStyle/>
          <a:p>
            <a:endParaRPr lang="en-US" sz="2000"/>
          </a:p>
        </p:txBody>
      </p:sp>
      <p:cxnSp>
        <p:nvCxnSpPr>
          <p:cNvPr id="13" name="Straight Connector 12">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854C5C6-7C9F-44BE-B75E-EE72801F0911}"/>
              </a:ext>
            </a:extLst>
          </p:cNvPr>
          <p:cNvGraphicFramePr>
            <a:graphicFrameLocks noGrp="1"/>
          </p:cNvGraphicFramePr>
          <p:nvPr>
            <p:ph idx="1"/>
            <p:extLst>
              <p:ext uri="{D42A27DB-BD31-4B8C-83A1-F6EECF244321}">
                <p14:modId xmlns:p14="http://schemas.microsoft.com/office/powerpoint/2010/main" val="2935588628"/>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957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492CB4-0C3D-421D-988B-DF76E3237E80}"/>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Prompt page:</a:t>
            </a:r>
            <a:br>
              <a:rPr lang="en-US" sz="5400">
                <a:effectLst/>
              </a:rPr>
            </a:br>
            <a:endParaRPr lang="en-US" sz="54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phone&#10;&#10;Description automatically generated with medium confidence">
            <a:extLst>
              <a:ext uri="{FF2B5EF4-FFF2-40B4-BE49-F238E27FC236}">
                <a16:creationId xmlns:a16="http://schemas.microsoft.com/office/drawing/2014/main" id="{D28ED85C-0763-4164-8DA7-F5C377F7BA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56197" y="541964"/>
            <a:ext cx="3242205" cy="5782635"/>
          </a:xfrm>
          <a:prstGeom prst="rect">
            <a:avLst/>
          </a:prstGeom>
          <a:noFill/>
        </p:spPr>
      </p:pic>
    </p:spTree>
    <p:extLst>
      <p:ext uri="{BB962C8B-B14F-4D97-AF65-F5344CB8AC3E}">
        <p14:creationId xmlns:p14="http://schemas.microsoft.com/office/powerpoint/2010/main" val="13769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2F69D-61DF-453C-B855-34CE3484806D}"/>
              </a:ext>
            </a:extLst>
          </p:cNvPr>
          <p:cNvSpPr>
            <a:spLocks noGrp="1"/>
          </p:cNvSpPr>
          <p:nvPr>
            <p:ph type="title"/>
          </p:nvPr>
        </p:nvSpPr>
        <p:spPr>
          <a:xfrm>
            <a:off x="960350" y="541964"/>
            <a:ext cx="4768938" cy="3818667"/>
          </a:xfrm>
        </p:spPr>
        <p:txBody>
          <a:bodyPr vert="horz" lIns="91440" tIns="45720" rIns="91440" bIns="45720" rtlCol="0" anchor="b">
            <a:normAutofit/>
          </a:bodyPr>
          <a:lstStyle/>
          <a:p>
            <a:r>
              <a:rPr lang="en-US" sz="5400" b="1">
                <a:effectLst/>
              </a:rPr>
              <a:t>Identity selection:</a:t>
            </a:r>
            <a:br>
              <a:rPr lang="en-US" sz="5400">
                <a:effectLst/>
              </a:rPr>
            </a:br>
            <a:endParaRPr lang="en-US" sz="5400"/>
          </a:p>
        </p:txBody>
      </p:sp>
      <p:cxnSp>
        <p:nvCxnSpPr>
          <p:cNvPr id="27" name="Straight Connector 26">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application, chat or text message&#10;&#10;Description automatically generated">
            <a:extLst>
              <a:ext uri="{FF2B5EF4-FFF2-40B4-BE49-F238E27FC236}">
                <a16:creationId xmlns:a16="http://schemas.microsoft.com/office/drawing/2014/main" id="{BF07B96F-C4C1-4664-A701-7D33F244D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84980" y="541964"/>
            <a:ext cx="3184639" cy="5782635"/>
          </a:xfrm>
          <a:prstGeom prst="rect">
            <a:avLst/>
          </a:prstGeom>
          <a:noFill/>
        </p:spPr>
      </p:pic>
    </p:spTree>
    <p:extLst>
      <p:ext uri="{BB962C8B-B14F-4D97-AF65-F5344CB8AC3E}">
        <p14:creationId xmlns:p14="http://schemas.microsoft.com/office/powerpoint/2010/main" val="105793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F9A19C-05FF-4CBE-8DA5-F2D5591CBC22}"/>
              </a:ext>
            </a:extLst>
          </p:cNvPr>
          <p:cNvSpPr>
            <a:spLocks noGrp="1"/>
          </p:cNvSpPr>
          <p:nvPr>
            <p:ph type="title"/>
          </p:nvPr>
        </p:nvSpPr>
        <p:spPr>
          <a:xfrm>
            <a:off x="7218705" y="542926"/>
            <a:ext cx="4439894" cy="1668143"/>
          </a:xfrm>
        </p:spPr>
        <p:txBody>
          <a:bodyPr>
            <a:normAutofit/>
          </a:bodyPr>
          <a:lstStyle/>
          <a:p>
            <a:endParaRPr lang="en-US"/>
          </a:p>
        </p:txBody>
      </p:sp>
      <p:pic>
        <p:nvPicPr>
          <p:cNvPr id="7" name="Graphic 6" descr="Decision chart">
            <a:extLst>
              <a:ext uri="{FF2B5EF4-FFF2-40B4-BE49-F238E27FC236}">
                <a16:creationId xmlns:a16="http://schemas.microsoft.com/office/drawing/2014/main" id="{24FC119C-DD91-4551-97D7-9340BB5C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793973"/>
            <a:ext cx="5270053" cy="5270053"/>
          </a:xfrm>
          <a:prstGeom prst="rect">
            <a:avLst/>
          </a:prstGeom>
        </p:spPr>
      </p:pic>
      <p:cxnSp>
        <p:nvCxnSpPr>
          <p:cNvPr id="14" name="Straight Connector 13">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340E7DD5-86CB-4B5E-B913-865DEECD5780}"/>
              </a:ext>
            </a:extLst>
          </p:cNvPr>
          <p:cNvSpPr>
            <a:spLocks noGrp="1"/>
          </p:cNvSpPr>
          <p:nvPr>
            <p:ph idx="1"/>
          </p:nvPr>
        </p:nvSpPr>
        <p:spPr>
          <a:xfrm>
            <a:off x="7218706" y="2211069"/>
            <a:ext cx="4439894" cy="4113531"/>
          </a:xfrm>
        </p:spPr>
        <p:txBody>
          <a:bodyPr>
            <a:normAutofit/>
          </a:bodyPr>
          <a:lstStyle/>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@Override</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public void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onClick</a:t>
            </a:r>
            <a:r>
              <a:rPr lang="en-US" sz="800">
                <a:effectLst/>
                <a:latin typeface="Times New Roman" panose="02020603050405020304" pitchFamily="18" charset="0"/>
                <a:ea typeface="DengXian" panose="02010600030101010101" pitchFamily="2" charset="-122"/>
                <a:cs typeface="Times New Roman" panose="02020603050405020304" pitchFamily="18" charset="0"/>
              </a:rPr>
              <a:t>(View v)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Intent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intent</a:t>
            </a:r>
            <a:r>
              <a:rPr lang="en-US" sz="800">
                <a:effectLst/>
                <a:latin typeface="Times New Roman" panose="02020603050405020304" pitchFamily="18" charset="0"/>
                <a:ea typeface="DengXian" panose="02010600030101010101" pitchFamily="2" charset="-122"/>
                <a:cs typeface="Times New Roman" panose="02020603050405020304" pitchFamily="18" charset="0"/>
              </a:rPr>
              <a:t> = new Intent();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intent.setClass</a:t>
            </a:r>
            <a:r>
              <a:rPr lang="en-US" sz="800">
                <a:effectLst/>
                <a:latin typeface="Times New Roman" panose="02020603050405020304" pitchFamily="18" charset="0"/>
                <a:ea typeface="DengXian" panose="02010600030101010101" pitchFamily="2" charset="-122"/>
                <a:cs typeface="Times New Roman" panose="02020603050405020304" pitchFamily="18" charset="0"/>
              </a:rPr>
              <a:t>(</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AdminActivity.this</a:t>
            </a: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TeacherActivity.class</a:t>
            </a:r>
            <a:r>
              <a:rPr lang="en-US" sz="80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startActivity</a:t>
            </a:r>
            <a:r>
              <a:rPr lang="en-US" sz="800">
                <a:effectLst/>
                <a:latin typeface="Times New Roman" panose="02020603050405020304" pitchFamily="18" charset="0"/>
                <a:ea typeface="DengXian" panose="02010600030101010101" pitchFamily="2" charset="-122"/>
                <a:cs typeface="Times New Roman" panose="02020603050405020304" pitchFamily="18" charset="0"/>
              </a:rPr>
              <a:t>(intent);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dialog.dismiss</a:t>
            </a:r>
            <a:r>
              <a:rPr lang="en-US" sz="80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btnTeacher.setOnClickListener</a:t>
            </a:r>
            <a:r>
              <a:rPr lang="en-US" sz="800">
                <a:effectLst/>
                <a:latin typeface="Times New Roman" panose="02020603050405020304" pitchFamily="18" charset="0"/>
                <a:ea typeface="DengXian" panose="02010600030101010101" pitchFamily="2" charset="-122"/>
                <a:cs typeface="Times New Roman" panose="02020603050405020304" pitchFamily="18" charset="0"/>
              </a:rPr>
              <a:t>(new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View.OnClickListener</a:t>
            </a: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@Override</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public void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onClick</a:t>
            </a:r>
            <a:r>
              <a:rPr lang="en-US" sz="800">
                <a:effectLst/>
                <a:latin typeface="Times New Roman" panose="02020603050405020304" pitchFamily="18" charset="0"/>
                <a:ea typeface="DengXian" panose="02010600030101010101" pitchFamily="2" charset="-122"/>
                <a:cs typeface="Times New Roman" panose="02020603050405020304" pitchFamily="18" charset="0"/>
              </a:rPr>
              <a:t>(View v)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Intent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intent</a:t>
            </a:r>
            <a:r>
              <a:rPr lang="en-US" sz="800">
                <a:effectLst/>
                <a:latin typeface="Times New Roman" panose="02020603050405020304" pitchFamily="18" charset="0"/>
                <a:ea typeface="DengXian" panose="02010600030101010101" pitchFamily="2" charset="-122"/>
                <a:cs typeface="Times New Roman" panose="02020603050405020304" pitchFamily="18" charset="0"/>
              </a:rPr>
              <a:t> = new Intent();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intent.setClass</a:t>
            </a:r>
            <a:r>
              <a:rPr lang="en-US" sz="800">
                <a:effectLst/>
                <a:latin typeface="Times New Roman" panose="02020603050405020304" pitchFamily="18" charset="0"/>
                <a:ea typeface="DengXian" panose="02010600030101010101" pitchFamily="2" charset="-122"/>
                <a:cs typeface="Times New Roman" panose="02020603050405020304" pitchFamily="18" charset="0"/>
              </a:rPr>
              <a:t>(</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AdminActivity.this</a:t>
            </a:r>
            <a:r>
              <a:rPr lang="en-US" sz="800">
                <a:effectLst/>
                <a:latin typeface="Times New Roman" panose="02020603050405020304" pitchFamily="18" charset="0"/>
                <a:ea typeface="DengXian" panose="02010600030101010101" pitchFamily="2" charset="-122"/>
                <a:cs typeface="Times New Roman" panose="02020603050405020304" pitchFamily="18" charset="0"/>
              </a:rPr>
              <a:t>, Teacher2Activity.class);</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startActivity</a:t>
            </a:r>
            <a:r>
              <a:rPr lang="en-US" sz="800">
                <a:effectLst/>
                <a:latin typeface="Times New Roman" panose="02020603050405020304" pitchFamily="18" charset="0"/>
                <a:ea typeface="DengXian" panose="02010600030101010101" pitchFamily="2" charset="-122"/>
                <a:cs typeface="Times New Roman" panose="02020603050405020304" pitchFamily="18" charset="0"/>
              </a:rPr>
              <a:t>(intent);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r>
              <a:rPr lang="en-US" sz="800" err="1">
                <a:effectLst/>
                <a:latin typeface="Times New Roman" panose="02020603050405020304" pitchFamily="18" charset="0"/>
                <a:ea typeface="DengXian" panose="02010600030101010101" pitchFamily="2" charset="-122"/>
                <a:cs typeface="Times New Roman" panose="02020603050405020304" pitchFamily="18" charset="0"/>
              </a:rPr>
              <a:t>dialog.dismiss</a:t>
            </a:r>
            <a:r>
              <a:rPr lang="en-US" sz="80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800">
              <a:effectLst/>
              <a:latin typeface="Calibri" panose="020F0502020204030204" pitchFamily="34" charset="0"/>
              <a:ea typeface="DengXian" panose="02010600030101010101" pitchFamily="2" charset="-122"/>
              <a:cs typeface="Times New Roman" panose="02020603050405020304" pitchFamily="18" charset="0"/>
            </a:endParaRPr>
          </a:p>
          <a:p>
            <a:pPr marL="0" marR="0" indent="152400">
              <a:lnSpc>
                <a:spcPct val="90000"/>
              </a:lnSpc>
              <a:spcBef>
                <a:spcPts val="0"/>
              </a:spcBef>
              <a:spcAft>
                <a:spcPts val="800"/>
              </a:spcAft>
            </a:pPr>
            <a:r>
              <a:rPr lang="en-US" sz="80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800"/>
          </a:p>
        </p:txBody>
      </p:sp>
    </p:spTree>
    <p:extLst>
      <p:ext uri="{BB962C8B-B14F-4D97-AF65-F5344CB8AC3E}">
        <p14:creationId xmlns:p14="http://schemas.microsoft.com/office/powerpoint/2010/main" val="301744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9EE1A-1388-40C9-9948-C86E5D66852A}"/>
              </a:ext>
            </a:extLst>
          </p:cNvPr>
          <p:cNvSpPr>
            <a:spLocks noGrp="1"/>
          </p:cNvSpPr>
          <p:nvPr>
            <p:ph type="title"/>
          </p:nvPr>
        </p:nvSpPr>
        <p:spPr>
          <a:xfrm>
            <a:off x="5146159" y="685800"/>
            <a:ext cx="6238688" cy="1382233"/>
          </a:xfrm>
        </p:spPr>
        <p:txBody>
          <a:bodyPr>
            <a:normAutofit/>
          </a:bodyPr>
          <a:lstStyle/>
          <a:p>
            <a:endParaRPr lang="en-US"/>
          </a:p>
        </p:txBody>
      </p:sp>
      <p:pic>
        <p:nvPicPr>
          <p:cNvPr id="22" name="Picture 4" descr="Many question marks on black background">
            <a:extLst>
              <a:ext uri="{FF2B5EF4-FFF2-40B4-BE49-F238E27FC236}">
                <a16:creationId xmlns:a16="http://schemas.microsoft.com/office/drawing/2014/main" id="{A8677D44-10BA-4B6D-A930-EA784CD29F56}"/>
              </a:ext>
            </a:extLst>
          </p:cNvPr>
          <p:cNvPicPr>
            <a:picLocks noChangeAspect="1"/>
          </p:cNvPicPr>
          <p:nvPr/>
        </p:nvPicPr>
        <p:blipFill rotWithShape="1">
          <a:blip r:embed="rId2"/>
          <a:srcRect l="55931" r="-2"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23" name="Content Placeholder 2">
            <a:extLst>
              <a:ext uri="{FF2B5EF4-FFF2-40B4-BE49-F238E27FC236}">
                <a16:creationId xmlns:a16="http://schemas.microsoft.com/office/drawing/2014/main" id="{9F17E6A8-DE22-44E0-A122-221529D31258}"/>
              </a:ext>
            </a:extLst>
          </p:cNvPr>
          <p:cNvSpPr>
            <a:spLocks noGrp="1"/>
          </p:cNvSpPr>
          <p:nvPr>
            <p:ph idx="1"/>
          </p:nvPr>
        </p:nvSpPr>
        <p:spPr>
          <a:xfrm>
            <a:off x="5146158" y="2301949"/>
            <a:ext cx="6238687" cy="4022650"/>
          </a:xfrm>
        </p:spPr>
        <p:txBody>
          <a:bodyPr>
            <a:normAutofit/>
          </a:bodyPr>
          <a:lstStyle/>
          <a:p>
            <a:pPr marL="0" marR="0" indent="0">
              <a:spcBef>
                <a:spcPts val="0"/>
              </a:spcBef>
              <a:spcAft>
                <a:spcPts val="800"/>
              </a:spcAft>
              <a:buNone/>
            </a:pP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152400">
              <a:spcBef>
                <a:spcPts val="0"/>
              </a:spcBef>
              <a:spcAft>
                <a:spcPts val="800"/>
              </a:spcAft>
            </a:pPr>
            <a:r>
              <a:rPr lang="en-US" b="1" i="1" dirty="0">
                <a:effectLst/>
                <a:latin typeface="Times New Roman" panose="02020603050405020304" pitchFamily="18" charset="0"/>
                <a:ea typeface="DengXian" panose="02010600030101010101" pitchFamily="2" charset="-122"/>
                <a:cs typeface="Times New Roman" panose="02020603050405020304" pitchFamily="18" charset="0"/>
              </a:rPr>
              <a:t>To sum it up, it is actually equivalent to designing this Dialog like writing an interface layout, but its size is relatively small, and attention should be paid to the matching of its content, components and Alert Dialog. You can’t design it as you want. What kind, follow the method of Alert Dialog</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cxnSp>
        <p:nvCxnSpPr>
          <p:cNvPr id="24"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84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543C9-C0E1-4693-942C-AE16943E014D}"/>
              </a:ext>
            </a:extLst>
          </p:cNvPr>
          <p:cNvSpPr>
            <a:spLocks noGrp="1"/>
          </p:cNvSpPr>
          <p:nvPr>
            <p:ph type="title"/>
          </p:nvPr>
        </p:nvSpPr>
        <p:spPr>
          <a:xfrm>
            <a:off x="5831406" y="1199288"/>
            <a:ext cx="5450958" cy="3520350"/>
          </a:xfrm>
        </p:spPr>
        <p:txBody>
          <a:bodyPr vert="horz" lIns="91440" tIns="45720" rIns="91440" bIns="45720" rtlCol="0" anchor="t">
            <a:normAutofit/>
          </a:bodyPr>
          <a:lstStyle/>
          <a:p>
            <a:pPr algn="r"/>
            <a:r>
              <a:rPr lang="en-US" sz="6600" dirty="0"/>
              <a:t>Thank you</a:t>
            </a:r>
          </a:p>
        </p:txBody>
      </p:sp>
      <p:sp>
        <p:nvSpPr>
          <p:cNvPr id="26" name="Freeform: Shape 25">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8" name="Straight Connector 27">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10013" y="-8965"/>
            <a:ext cx="708298" cy="68699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01236"/>
            <a:ext cx="4011413" cy="3456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1CE39856-AD9B-4B2F-BCED-929BF011CF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1046697"/>
            <a:ext cx="4764606" cy="4764606"/>
          </a:xfrm>
          <a:prstGeom prst="rect">
            <a:avLst/>
          </a:prstGeom>
        </p:spPr>
      </p:pic>
    </p:spTree>
    <p:extLst>
      <p:ext uri="{BB962C8B-B14F-4D97-AF65-F5344CB8AC3E}">
        <p14:creationId xmlns:p14="http://schemas.microsoft.com/office/powerpoint/2010/main" val="243767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60C8C-6181-4743-B23F-79889A1F56D5}"/>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b="1">
                <a:effectLst/>
              </a:rPr>
              <a:t>School System</a:t>
            </a:r>
            <a:endParaRPr lang="en-US" sz="4000"/>
          </a:p>
        </p:txBody>
      </p:sp>
      <p:cxnSp>
        <p:nvCxnSpPr>
          <p:cNvPr id="29" name="Straight Connector 28">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 application, email&#10;&#10;Description automatically generated">
            <a:extLst>
              <a:ext uri="{FF2B5EF4-FFF2-40B4-BE49-F238E27FC236}">
                <a16:creationId xmlns:a16="http://schemas.microsoft.com/office/drawing/2014/main" id="{F5BAB184-50F9-4B67-BD6A-E2498874D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008" y="533400"/>
            <a:ext cx="10707984" cy="3721025"/>
          </a:xfrm>
          <a:prstGeom prst="rect">
            <a:avLst/>
          </a:prstGeom>
        </p:spPr>
      </p:pic>
    </p:spTree>
    <p:extLst>
      <p:ext uri="{BB962C8B-B14F-4D97-AF65-F5344CB8AC3E}">
        <p14:creationId xmlns:p14="http://schemas.microsoft.com/office/powerpoint/2010/main" val="5003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E33455-06C4-453C-AD74-5417A878AE8B}"/>
              </a:ext>
            </a:extLst>
          </p:cNvPr>
          <p:cNvSpPr>
            <a:spLocks noGrp="1"/>
          </p:cNvSpPr>
          <p:nvPr>
            <p:ph type="title"/>
          </p:nvPr>
        </p:nvSpPr>
        <p:spPr>
          <a:xfrm>
            <a:off x="7218705" y="542926"/>
            <a:ext cx="4439894" cy="1668143"/>
          </a:xfrm>
        </p:spPr>
        <p:txBody>
          <a:bodyPr>
            <a:normAutofit/>
          </a:bodyPr>
          <a:lstStyle/>
          <a:p>
            <a:pPr marL="0" marR="0">
              <a:spcBef>
                <a:spcPts val="0"/>
              </a:spcBef>
              <a:spcAft>
                <a:spcPts val="800"/>
              </a:spcAft>
            </a:pPr>
            <a:r>
              <a:rPr lang="en-US" sz="2800" b="1" i="1">
                <a:effectLst/>
                <a:latin typeface="Times New Roman" panose="02020603050405020304" pitchFamily="18" charset="0"/>
                <a:ea typeface="DengXian" panose="02010600030101010101" pitchFamily="2" charset="-122"/>
                <a:cs typeface="Times New Roman" panose="02020603050405020304" pitchFamily="18" charset="0"/>
              </a:rPr>
              <a:t>Interface and function part</a:t>
            </a:r>
            <a:br>
              <a:rPr lang="en-US" sz="2800">
                <a:effectLst/>
                <a:latin typeface="Calibri" panose="020F0502020204030204" pitchFamily="34" charset="0"/>
                <a:ea typeface="DengXian" panose="02010600030101010101" pitchFamily="2" charset="-122"/>
                <a:cs typeface="Times New Roman" panose="02020603050405020304" pitchFamily="18" charset="0"/>
              </a:rPr>
            </a:br>
            <a:r>
              <a:rPr lang="en-US" sz="2800">
                <a:effectLst/>
                <a:latin typeface="Times New Roman" panose="02020603050405020304" pitchFamily="18" charset="0"/>
                <a:ea typeface="DengXian" panose="02010600030101010101" pitchFamily="2" charset="-122"/>
                <a:cs typeface="Times New Roman" panose="02020603050405020304" pitchFamily="18" charset="0"/>
              </a:rPr>
              <a:t> </a:t>
            </a:r>
            <a:br>
              <a:rPr lang="en-US" sz="2800">
                <a:effectLst/>
                <a:latin typeface="Calibri" panose="020F0502020204030204" pitchFamily="34" charset="0"/>
                <a:ea typeface="DengXian" panose="02010600030101010101" pitchFamily="2" charset="-122"/>
                <a:cs typeface="Times New Roman" panose="02020603050405020304" pitchFamily="18" charset="0"/>
              </a:rPr>
            </a:br>
            <a:endParaRPr lang="en-US" sz="2800"/>
          </a:p>
        </p:txBody>
      </p:sp>
      <p:pic>
        <p:nvPicPr>
          <p:cNvPr id="4" name="Picture 3" descr="Graphical user interface, application&#10;&#10;Description automatically generated">
            <a:extLst>
              <a:ext uri="{FF2B5EF4-FFF2-40B4-BE49-F238E27FC236}">
                <a16:creationId xmlns:a16="http://schemas.microsoft.com/office/drawing/2014/main" id="{E05F7F42-9DE6-4BB4-8D90-B41B916B1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46612" y="533400"/>
            <a:ext cx="3243629" cy="5791200"/>
          </a:xfrm>
          <a:prstGeom prst="rect">
            <a:avLst/>
          </a:prstGeom>
          <a:noFill/>
        </p:spPr>
      </p:pic>
      <p:cxnSp>
        <p:nvCxnSpPr>
          <p:cNvPr id="17" name="Straight Connector 12">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B53D31-7DFB-4FAC-8D11-83690E6D9040}"/>
              </a:ext>
            </a:extLst>
          </p:cNvPr>
          <p:cNvSpPr>
            <a:spLocks noGrp="1"/>
          </p:cNvSpPr>
          <p:nvPr>
            <p:ph idx="1"/>
          </p:nvPr>
        </p:nvSpPr>
        <p:spPr>
          <a:xfrm>
            <a:off x="7218706" y="2211069"/>
            <a:ext cx="4439894" cy="4113531"/>
          </a:xfrm>
        </p:spPr>
        <p:txBody>
          <a:bodyPr>
            <a:normAutofit/>
          </a:bodyPr>
          <a:lstStyle/>
          <a:p>
            <a:pPr marL="0" marR="0" indent="0">
              <a:spcBef>
                <a:spcPts val="0"/>
              </a:spcBef>
              <a:spcAft>
                <a:spcPts val="800"/>
              </a:spcAft>
              <a:buNone/>
            </a:pPr>
            <a:endParaRPr lang="en-US" sz="2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800"/>
              </a:spcAft>
            </a:pPr>
            <a:r>
              <a:rPr lang="en-US" sz="2200" b="1" i="1" dirty="0">
                <a:effectLst/>
                <a:latin typeface="Times New Roman" panose="02020603050405020304" pitchFamily="18" charset="0"/>
                <a:ea typeface="DengXian" panose="02010600030101010101" pitchFamily="2" charset="-122"/>
                <a:cs typeface="Times New Roman" panose="02020603050405020304" pitchFamily="18" charset="0"/>
              </a:rPr>
              <a:t>The interface can be divided into initial page (welcome page), login page (administrator, teacher, student), registration page (teacher, student), administrator management page (class teacher, teacher, student, class), forgot password page, login The main page after success (divided into four: my, plan, study, forum)</a:t>
            </a:r>
            <a:endParaRPr lang="en-US" sz="2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200" dirty="0"/>
          </a:p>
        </p:txBody>
      </p:sp>
    </p:spTree>
    <p:extLst>
      <p:ext uri="{BB962C8B-B14F-4D97-AF65-F5344CB8AC3E}">
        <p14:creationId xmlns:p14="http://schemas.microsoft.com/office/powerpoint/2010/main" val="3009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9" name="Straight Connector 3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3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BCC071D4-4136-4240-B265-337677AD9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7103" y="1"/>
            <a:ext cx="9994895" cy="6857999"/>
          </a:xfrm>
          <a:custGeom>
            <a:avLst/>
            <a:gdLst>
              <a:gd name="connsiteX0" fmla="*/ 1986272 w 9994895"/>
              <a:gd name="connsiteY0" fmla="*/ 0 h 6857999"/>
              <a:gd name="connsiteX1" fmla="*/ 9994895 w 9994895"/>
              <a:gd name="connsiteY1" fmla="*/ 0 h 6857999"/>
              <a:gd name="connsiteX2" fmla="*/ 9994895 w 9994895"/>
              <a:gd name="connsiteY2" fmla="*/ 6857999 h 6857999"/>
              <a:gd name="connsiteX3" fmla="*/ 0 w 9994895"/>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994895" h="6857999">
                <a:moveTo>
                  <a:pt x="1986272" y="0"/>
                </a:moveTo>
                <a:lnTo>
                  <a:pt x="9994895" y="0"/>
                </a:lnTo>
                <a:lnTo>
                  <a:pt x="9994895" y="6857999"/>
                </a:lnTo>
                <a:lnTo>
                  <a:pt x="0" y="685799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1686440"/>
            <a:ext cx="2972697" cy="519546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11459" y="5106780"/>
            <a:ext cx="5403199" cy="17751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03436" y="0"/>
            <a:ext cx="1888564"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1"/>
            <a:ext cx="6551427" cy="67516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16DE0239-2797-4011-8B07-82CBF24393FD}"/>
              </a:ext>
            </a:extLst>
          </p:cNvPr>
          <p:cNvGraphicFramePr>
            <a:graphicFrameLocks noGrp="1"/>
          </p:cNvGraphicFramePr>
          <p:nvPr>
            <p:ph idx="1"/>
            <p:extLst>
              <p:ext uri="{D42A27DB-BD31-4B8C-83A1-F6EECF244321}">
                <p14:modId xmlns:p14="http://schemas.microsoft.com/office/powerpoint/2010/main" val="255151962"/>
              </p:ext>
            </p:extLst>
          </p:nvPr>
        </p:nvGraphicFramePr>
        <p:xfrm>
          <a:off x="3793620" y="105878"/>
          <a:ext cx="7920325" cy="6612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69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55931-1BB7-4B38-80C7-A1F260B901C9}"/>
              </a:ext>
            </a:extLst>
          </p:cNvPr>
          <p:cNvSpPr>
            <a:spLocks noGrp="1"/>
          </p:cNvSpPr>
          <p:nvPr>
            <p:ph type="title"/>
          </p:nvPr>
        </p:nvSpPr>
        <p:spPr>
          <a:xfrm>
            <a:off x="5146159" y="685800"/>
            <a:ext cx="6238688" cy="1382233"/>
          </a:xfrm>
        </p:spPr>
        <p:txBody>
          <a:bodyPr>
            <a:normAutofit/>
          </a:bodyPr>
          <a:lstStyle/>
          <a:p>
            <a:endParaRPr lang="en-US" dirty="0"/>
          </a:p>
        </p:txBody>
      </p:sp>
      <p:pic>
        <p:nvPicPr>
          <p:cNvPr id="5" name="Picture 4" descr="Computer script on a screen">
            <a:extLst>
              <a:ext uri="{FF2B5EF4-FFF2-40B4-BE49-F238E27FC236}">
                <a16:creationId xmlns:a16="http://schemas.microsoft.com/office/drawing/2014/main" id="{2C619814-4786-4E8A-8C2F-659862A6F69E}"/>
              </a:ext>
            </a:extLst>
          </p:cNvPr>
          <p:cNvPicPr>
            <a:picLocks noChangeAspect="1"/>
          </p:cNvPicPr>
          <p:nvPr/>
        </p:nvPicPr>
        <p:blipFill rotWithShape="1">
          <a:blip r:embed="rId2"/>
          <a:srcRect l="6001" r="45775"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5D823CFC-31FE-4F89-8E25-CD00BEEC5608}"/>
              </a:ext>
            </a:extLst>
          </p:cNvPr>
          <p:cNvSpPr>
            <a:spLocks noGrp="1"/>
          </p:cNvSpPr>
          <p:nvPr>
            <p:ph idx="1"/>
          </p:nvPr>
        </p:nvSpPr>
        <p:spPr>
          <a:xfrm>
            <a:off x="5146158" y="2301949"/>
            <a:ext cx="6238687" cy="4022650"/>
          </a:xfrm>
        </p:spPr>
        <p:txBody>
          <a:bodyPr>
            <a:normAutofit/>
          </a:bodyPr>
          <a:lstStyle/>
          <a:p>
            <a:r>
              <a:rPr lang="en-US" b="1" i="1" dirty="0">
                <a:effectLst/>
                <a:latin typeface="Times New Roman" panose="02020603050405020304" pitchFamily="18" charset="0"/>
                <a:ea typeface="DengXian" panose="02010600030101010101" pitchFamily="2" charset="-122"/>
                <a:cs typeface="Times New Roman" panose="02020603050405020304" pitchFamily="18" charset="0"/>
              </a:rPr>
              <a:t>As above, the role selection is actually monitored by Relative. In this way, users can monitor the jump when they click on the picture, text or the outer border. The following is the xml code in the middle of this page, because it was found during debugging. It can’t adapt well on some phones with short screens, so we added Scroll View to make it slide up and down to enhance the adaptation effect of different models:</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72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8CEE43-386D-40CF-9E5A-17DCA4C300EB}"/>
              </a:ext>
            </a:extLst>
          </p:cNvPr>
          <p:cNvSpPr>
            <a:spLocks noGrp="1"/>
          </p:cNvSpPr>
          <p:nvPr>
            <p:ph type="title"/>
          </p:nvPr>
        </p:nvSpPr>
        <p:spPr>
          <a:xfrm>
            <a:off x="7218705" y="542926"/>
            <a:ext cx="4439894" cy="1668143"/>
          </a:xfrm>
        </p:spPr>
        <p:txBody>
          <a:bodyPr vert="horz" lIns="91440" tIns="45720" rIns="91440" bIns="45720" rtlCol="0">
            <a:normAutofit/>
          </a:bodyPr>
          <a:lstStyle/>
          <a:p>
            <a:pPr marL="0" marR="0">
              <a:spcAft>
                <a:spcPts val="800"/>
              </a:spcAft>
            </a:pPr>
            <a:r>
              <a:rPr lang="en-US" sz="2100" b="1">
                <a:effectLst/>
              </a:rPr>
              <a:t>log in page</a:t>
            </a:r>
            <a:br>
              <a:rPr lang="en-US" sz="2100">
                <a:effectLst/>
              </a:rPr>
            </a:br>
            <a:r>
              <a:rPr lang="en-US" sz="2100" b="1">
                <a:effectLst/>
              </a:rPr>
              <a:t>Here we will introduce it with the student login page:</a:t>
            </a:r>
            <a:br>
              <a:rPr lang="en-US" sz="2100">
                <a:effectLst/>
              </a:rPr>
            </a:br>
            <a:endParaRPr lang="en-US" sz="2100"/>
          </a:p>
        </p:txBody>
      </p:sp>
      <p:pic>
        <p:nvPicPr>
          <p:cNvPr id="4" name="Content Placeholder 3" descr="Graphical user interface, text, application, chat or text message&#10;&#10;Description automatically generated">
            <a:extLst>
              <a:ext uri="{FF2B5EF4-FFF2-40B4-BE49-F238E27FC236}">
                <a16:creationId xmlns:a16="http://schemas.microsoft.com/office/drawing/2014/main" id="{15532CF3-8CFC-4DDF-AA53-94049F962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52766" y="533400"/>
            <a:ext cx="3231321" cy="5791200"/>
          </a:xfrm>
          <a:prstGeom prst="rect">
            <a:avLst/>
          </a:prstGeom>
          <a:noFill/>
        </p:spPr>
      </p:pic>
      <p:cxnSp>
        <p:nvCxnSpPr>
          <p:cNvPr id="42" name="Straight Connector 41">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34">
            <a:extLst>
              <a:ext uri="{FF2B5EF4-FFF2-40B4-BE49-F238E27FC236}">
                <a16:creationId xmlns:a16="http://schemas.microsoft.com/office/drawing/2014/main" id="{B8738992-5AE3-48C4-9889-91852713C601}"/>
              </a:ext>
            </a:extLst>
          </p:cNvPr>
          <p:cNvSpPr>
            <a:spLocks noGrp="1"/>
          </p:cNvSpPr>
          <p:nvPr>
            <p:ph idx="1"/>
          </p:nvPr>
        </p:nvSpPr>
        <p:spPr>
          <a:xfrm>
            <a:off x="7218706" y="2211069"/>
            <a:ext cx="4439894" cy="4113531"/>
          </a:xfrm>
        </p:spPr>
        <p:txBody>
          <a:bodyPr>
            <a:normAutofit/>
          </a:bodyPr>
          <a:lstStyle/>
          <a:p>
            <a:r>
              <a:rPr lang="en-US" sz="2400" b="1" i="1" dirty="0">
                <a:effectLst/>
                <a:latin typeface="Times New Roman" panose="02020603050405020304" pitchFamily="18" charset="0"/>
                <a:ea typeface="DengXian" panose="02010600030101010101" pitchFamily="2" charset="-122"/>
                <a:cs typeface="Times New Roman" panose="02020603050405020304" pitchFamily="18" charset="0"/>
              </a:rPr>
              <a:t>The input box of the login page has monitoring and restrictions on the length of the input content. The account we set is up to 10 digits and the password is up to 16 digits. The digits here are closely related to registration. The monitoring and restriction methods are as follows: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20006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59A42E-0931-4CAF-9B70-4F838481BC3D}"/>
              </a:ext>
            </a:extLst>
          </p:cNvPr>
          <p:cNvSpPr>
            <a:spLocks noGrp="1"/>
          </p:cNvSpPr>
          <p:nvPr>
            <p:ph type="title"/>
          </p:nvPr>
        </p:nvSpPr>
        <p:spPr>
          <a:xfrm>
            <a:off x="711810" y="714374"/>
            <a:ext cx="2472454" cy="1857375"/>
          </a:xfrm>
        </p:spPr>
        <p:txBody>
          <a:bodyPr anchor="t">
            <a:normAutofit/>
          </a:bodyPr>
          <a:lstStyle/>
          <a:p>
            <a:endParaRPr lang="en-US" sz="2000"/>
          </a:p>
        </p:txBody>
      </p:sp>
      <p:cxnSp>
        <p:nvCxnSpPr>
          <p:cNvPr id="13" name="Straight Connector 12">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38121CB-AAC2-4382-A7EB-E6C4EF2B2C18}"/>
              </a:ext>
            </a:extLst>
          </p:cNvPr>
          <p:cNvGraphicFramePr>
            <a:graphicFrameLocks noGrp="1"/>
          </p:cNvGraphicFramePr>
          <p:nvPr>
            <p:ph idx="1"/>
            <p:extLst>
              <p:ext uri="{D42A27DB-BD31-4B8C-83A1-F6EECF244321}">
                <p14:modId xmlns:p14="http://schemas.microsoft.com/office/powerpoint/2010/main" val="2112134423"/>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13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B67B1-7367-4F5E-9008-24101977E6C1}"/>
              </a:ext>
            </a:extLst>
          </p:cNvPr>
          <p:cNvSpPr>
            <a:spLocks noGrp="1"/>
          </p:cNvSpPr>
          <p:nvPr>
            <p:ph type="title"/>
          </p:nvPr>
        </p:nvSpPr>
        <p:spPr>
          <a:xfrm>
            <a:off x="1015488" y="533400"/>
            <a:ext cx="4493885" cy="3614271"/>
          </a:xfrm>
        </p:spPr>
        <p:txBody>
          <a:bodyPr vert="horz" lIns="91440" tIns="45720" rIns="91440" bIns="45720" rtlCol="0" anchor="b">
            <a:normAutofit/>
          </a:bodyPr>
          <a:lstStyle/>
          <a:p>
            <a:pPr marL="0" marR="0">
              <a:spcAft>
                <a:spcPts val="800"/>
              </a:spcAft>
            </a:pPr>
            <a:r>
              <a:rPr lang="en-US" sz="1800" b="1">
                <a:effectLst/>
              </a:rPr>
              <a:t>registration page</a:t>
            </a:r>
            <a:br>
              <a:rPr lang="en-US" sz="1800">
                <a:effectLst/>
              </a:rPr>
            </a:br>
            <a:r>
              <a:rPr lang="en-US" sz="1800" b="1">
                <a:effectLst/>
              </a:rPr>
              <a:t> </a:t>
            </a:r>
            <a:br>
              <a:rPr lang="en-US" sz="1800">
                <a:effectLst/>
              </a:rPr>
            </a:br>
            <a:r>
              <a:rPr lang="en-US" sz="1800" b="1">
                <a:effectLst/>
              </a:rPr>
              <a:t>The registration page on the teacher side and the student side is different. The teacher registers through the mobile phone number (send SMS verification code), and the students register through the student number:</a:t>
            </a:r>
            <a:br>
              <a:rPr lang="en-US" sz="1800">
                <a:effectLst/>
              </a:rPr>
            </a:br>
            <a:endParaRPr lang="en-US" sz="1800"/>
          </a:p>
        </p:txBody>
      </p:sp>
      <p:cxnSp>
        <p:nvCxnSpPr>
          <p:cNvPr id="25" name="Straight Connector 24">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10;&#10;Description automatically generated">
            <a:extLst>
              <a:ext uri="{FF2B5EF4-FFF2-40B4-BE49-F238E27FC236}">
                <a16:creationId xmlns:a16="http://schemas.microsoft.com/office/drawing/2014/main" id="{36D8E09C-B942-4609-BF44-5AED3F5CE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125234" y="533400"/>
            <a:ext cx="3264647" cy="5791200"/>
          </a:xfrm>
          <a:prstGeom prst="rect">
            <a:avLst/>
          </a:prstGeom>
          <a:noFill/>
        </p:spPr>
      </p:pic>
    </p:spTree>
    <p:extLst>
      <p:ext uri="{BB962C8B-B14F-4D97-AF65-F5344CB8AC3E}">
        <p14:creationId xmlns:p14="http://schemas.microsoft.com/office/powerpoint/2010/main" val="929065865"/>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243941"/>
      </a:dk2>
      <a:lt2>
        <a:srgbClr val="E8E6E2"/>
      </a:lt2>
      <a:accent1>
        <a:srgbClr val="8FA1CD"/>
      </a:accent1>
      <a:accent2>
        <a:srgbClr val="77ABC2"/>
      </a:accent2>
      <a:accent3>
        <a:srgbClr val="78ACA6"/>
      </a:accent3>
      <a:accent4>
        <a:srgbClr val="6DB18D"/>
      </a:accent4>
      <a:accent5>
        <a:srgbClr val="77B07A"/>
      </a:accent5>
      <a:accent6>
        <a:srgbClr val="83AE6B"/>
      </a:accent6>
      <a:hlink>
        <a:srgbClr val="918158"/>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20</TotalTime>
  <Words>1609</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Univers Condensed Light</vt:lpstr>
      <vt:lpstr>Walbaum Display Light</vt:lpstr>
      <vt:lpstr>AngleLinesVTI</vt:lpstr>
      <vt:lpstr>ITCS424: Wireless and Mobile Computing   Dr. Dolvara Guna-Tilaka Lect. Snit Sanghlao   Xuchen guo 6188137 Wei tong Deng 6188141              Faculty of Information and Communication Technology Mahidol University 2021/1 January 4th, 2022   </vt:lpstr>
      <vt:lpstr>PROPOSAL </vt:lpstr>
      <vt:lpstr>School System</vt:lpstr>
      <vt:lpstr>Interface and function part   </vt:lpstr>
      <vt:lpstr>PowerPoint Presentation</vt:lpstr>
      <vt:lpstr>PowerPoint Presentation</vt:lpstr>
      <vt:lpstr>log in page Here we will introduce it with the student login page: </vt:lpstr>
      <vt:lpstr>PowerPoint Presentation</vt:lpstr>
      <vt:lpstr>registration page   The registration page on the teacher side and the student side is different. The teacher registers through the mobile phone number (send SMS verification code), and the students register through the student number: </vt:lpstr>
      <vt:lpstr>The filled phone number and student number are added at the same time when the user is added by the administrator.   Therefore, here, the filled content will be queried and compared in the database. If not, a pop-up window will remind the user to bind it from the administrator first.   Here takes the function of student registration as an example to show the java code: </vt:lpstr>
      <vt:lpstr>Teacher registration</vt:lpstr>
      <vt:lpstr>PowerPoint Presentation</vt:lpstr>
      <vt:lpstr>Forgot password page: Student retrieve password: </vt:lpstr>
      <vt:lpstr>wrong password</vt:lpstr>
      <vt:lpstr>Administrator page Selection page and management page display for successful administrator login </vt:lpstr>
      <vt:lpstr>Manage student pages </vt:lpstr>
      <vt:lpstr>PowerPoint Presentation</vt:lpstr>
      <vt:lpstr>Planning interface </vt:lpstr>
      <vt:lpstr>Personal interface </vt:lpstr>
      <vt:lpstr>Learning interface </vt:lpstr>
      <vt:lpstr>Profile page: </vt:lpstr>
      <vt:lpstr>Administrator verification: </vt:lpstr>
      <vt:lpstr>PowerPoint Presentation</vt:lpstr>
      <vt:lpstr>Prompt page: </vt:lpstr>
      <vt:lpstr>Identity selection: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ITCS424: Wireless and Mobile Computing   Dr. Dolvara Guna-Tilaka Lect. Snit Sanghlao   Xuchen guo 6188137 Wei tong Deng 6188141              Faculty of Information and Communication Technology Mahidol University 2021/1 January 4th, 2022   </dc:title>
  <dc:creator>xuchen guo</dc:creator>
  <cp:lastModifiedBy>xuchen guo</cp:lastModifiedBy>
  <cp:revision>2</cp:revision>
  <dcterms:created xsi:type="dcterms:W3CDTF">2022-01-03T16:19:28Z</dcterms:created>
  <dcterms:modified xsi:type="dcterms:W3CDTF">2022-01-03T16:39:42Z</dcterms:modified>
</cp:coreProperties>
</file>