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66F-BF6A-4E95-A2A1-DF0EFA10912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C79-11A3-4801-8F76-92A0D6460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66F-BF6A-4E95-A2A1-DF0EFA10912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C79-11A3-4801-8F76-92A0D6460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66F-BF6A-4E95-A2A1-DF0EFA10912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C79-11A3-4801-8F76-92A0D6460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66F-BF6A-4E95-A2A1-DF0EFA10912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C79-11A3-4801-8F76-92A0D6460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66F-BF6A-4E95-A2A1-DF0EFA10912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C79-11A3-4801-8F76-92A0D6460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66F-BF6A-4E95-A2A1-DF0EFA10912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C79-11A3-4801-8F76-92A0D6460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66F-BF6A-4E95-A2A1-DF0EFA10912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C79-11A3-4801-8F76-92A0D6460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66F-BF6A-4E95-A2A1-DF0EFA10912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C79-11A3-4801-8F76-92A0D6460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66F-BF6A-4E95-A2A1-DF0EFA10912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C79-11A3-4801-8F76-92A0D6460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66F-BF6A-4E95-A2A1-DF0EFA10912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C79-11A3-4801-8F76-92A0D6460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66F-BF6A-4E95-A2A1-DF0EFA10912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C79-11A3-4801-8F76-92A0D6460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066F-BF6A-4E95-A2A1-DF0EFA10912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BC79-11A3-4801-8F76-92A0D6460E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76672"/>
            <a:ext cx="1512168" cy="86409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95536" y="3861048"/>
            <a:ext cx="2232248" cy="936104"/>
            <a:chOff x="467544" y="3501008"/>
            <a:chExt cx="2232248" cy="936104"/>
          </a:xfrm>
        </p:grpSpPr>
        <p:sp>
          <p:nvSpPr>
            <p:cNvPr id="9" name="Rounded Rectangle 8"/>
            <p:cNvSpPr/>
            <p:nvPr/>
          </p:nvSpPr>
          <p:spPr>
            <a:xfrm>
              <a:off x="1979712" y="3645024"/>
              <a:ext cx="720080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7544" y="3501008"/>
              <a:ext cx="1512168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Port configuration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67544" y="1556792"/>
            <a:ext cx="1512168" cy="86409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24328" y="836712"/>
            <a:ext cx="1368152" cy="86409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92080" y="5085184"/>
            <a:ext cx="1512168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Netlink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59832" y="5085184"/>
            <a:ext cx="1512168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635896" y="260648"/>
            <a:ext cx="2232248" cy="936104"/>
            <a:chOff x="3203848" y="332656"/>
            <a:chExt cx="2232248" cy="936104"/>
          </a:xfrm>
        </p:grpSpPr>
        <p:sp>
          <p:nvSpPr>
            <p:cNvPr id="14" name="Rectangle 13"/>
            <p:cNvSpPr/>
            <p:nvPr/>
          </p:nvSpPr>
          <p:spPr>
            <a:xfrm>
              <a:off x="3203848" y="332656"/>
              <a:ext cx="1512168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Packet handler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716016" y="548680"/>
              <a:ext cx="720080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API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876256" y="2636912"/>
            <a:ext cx="2088232" cy="864096"/>
            <a:chOff x="5148064" y="2204864"/>
            <a:chExt cx="2088232" cy="864096"/>
          </a:xfrm>
        </p:grpSpPr>
        <p:sp>
          <p:nvSpPr>
            <p:cNvPr id="17" name="Rectangle 16"/>
            <p:cNvSpPr/>
            <p:nvPr/>
          </p:nvSpPr>
          <p:spPr>
            <a:xfrm>
              <a:off x="5868144" y="2204864"/>
              <a:ext cx="1368152" cy="864096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Linux kernel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148064" y="2348880"/>
              <a:ext cx="720080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TAP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619672" y="1196752"/>
            <a:ext cx="0" cy="504056"/>
          </a:xfrm>
          <a:prstGeom prst="straightConnector1">
            <a:avLst/>
          </a:prstGeom>
          <a:ln w="25400" cap="sq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1"/>
            <a:endCxn id="11" idx="3"/>
          </p:cNvCxnSpPr>
          <p:nvPr/>
        </p:nvCxnSpPr>
        <p:spPr>
          <a:xfrm flipH="1">
            <a:off x="1979712" y="728700"/>
            <a:ext cx="1656184" cy="1260140"/>
          </a:xfrm>
          <a:prstGeom prst="straightConnector1">
            <a:avLst/>
          </a:prstGeom>
          <a:ln w="25400" cap="sq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3"/>
            <a:endCxn id="16" idx="1"/>
          </p:cNvCxnSpPr>
          <p:nvPr/>
        </p:nvCxnSpPr>
        <p:spPr>
          <a:xfrm>
            <a:off x="5868144" y="728700"/>
            <a:ext cx="1656184" cy="540060"/>
          </a:xfrm>
          <a:prstGeom prst="straightConnector1">
            <a:avLst/>
          </a:prstGeom>
          <a:ln w="25400" cap="sq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>
            <a:off x="5148064" y="1196752"/>
            <a:ext cx="2088232" cy="1584176"/>
          </a:xfrm>
          <a:prstGeom prst="straightConnector1">
            <a:avLst/>
          </a:prstGeom>
          <a:ln w="25400" cap="sq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300192" y="3501008"/>
            <a:ext cx="1224136" cy="1584176"/>
          </a:xfrm>
          <a:prstGeom prst="straightConnector1">
            <a:avLst/>
          </a:prstGeom>
          <a:ln w="25400" cap="sq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4355976" y="1196752"/>
            <a:ext cx="288032" cy="936104"/>
          </a:xfrm>
          <a:prstGeom prst="straightConnector1">
            <a:avLst/>
          </a:prstGeom>
          <a:ln w="38100" cap="sq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331640" y="3212976"/>
            <a:ext cx="1872208" cy="576064"/>
          </a:xfrm>
          <a:prstGeom prst="straightConnector1">
            <a:avLst/>
          </a:prstGeom>
          <a:ln w="25400" cap="sq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187624" y="1268760"/>
            <a:ext cx="2736304" cy="2520280"/>
          </a:xfrm>
          <a:prstGeom prst="straightConnector1">
            <a:avLst/>
          </a:prstGeom>
          <a:ln w="25400" cap="sq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83568" y="2492896"/>
            <a:ext cx="0" cy="1296144"/>
          </a:xfrm>
          <a:prstGeom prst="straightConnector1">
            <a:avLst/>
          </a:prstGeom>
          <a:ln w="25400" cap="sq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2699792" y="4365104"/>
            <a:ext cx="1080120" cy="648072"/>
          </a:xfrm>
          <a:prstGeom prst="straightConnector1">
            <a:avLst/>
          </a:prstGeom>
          <a:ln w="25400" cap="sq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2699792" y="4149080"/>
            <a:ext cx="3024336" cy="864096"/>
          </a:xfrm>
          <a:prstGeom prst="straightConnector1">
            <a:avLst/>
          </a:prstGeom>
          <a:ln w="25400" cap="sq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779912" y="3068960"/>
            <a:ext cx="1800200" cy="1944216"/>
          </a:xfrm>
          <a:prstGeom prst="straightConnector1">
            <a:avLst/>
          </a:prstGeom>
          <a:ln w="25400" cap="sq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796136" y="3068960"/>
            <a:ext cx="0" cy="1944216"/>
          </a:xfrm>
          <a:prstGeom prst="straightConnector1">
            <a:avLst/>
          </a:prstGeom>
          <a:ln w="25400" cap="sq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3131840" y="2204864"/>
            <a:ext cx="2952328" cy="1440160"/>
            <a:chOff x="3131840" y="2204864"/>
            <a:chExt cx="2952328" cy="1440160"/>
          </a:xfrm>
        </p:grpSpPr>
        <p:grpSp>
          <p:nvGrpSpPr>
            <p:cNvPr id="31" name="Group 30"/>
            <p:cNvGrpSpPr/>
            <p:nvPr/>
          </p:nvGrpSpPr>
          <p:grpSpPr>
            <a:xfrm>
              <a:off x="3131840" y="2204864"/>
              <a:ext cx="2232248" cy="1440160"/>
              <a:chOff x="2195736" y="1844824"/>
              <a:chExt cx="2232248" cy="144016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915816" y="1844824"/>
                <a:ext cx="1512168" cy="9361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Routes, ARP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2195736" y="2204864"/>
                <a:ext cx="720080" cy="50405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IPv4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483768" y="2780928"/>
                <a:ext cx="720080" cy="50405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IPv6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275856" y="2780928"/>
                <a:ext cx="720080" cy="50405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MAC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Rounded Rectangle 72"/>
            <p:cNvSpPr/>
            <p:nvPr/>
          </p:nvSpPr>
          <p:spPr>
            <a:xfrm>
              <a:off x="5364088" y="2420888"/>
              <a:ext cx="720080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API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0" y="5589240"/>
            <a:ext cx="2376264" cy="1080120"/>
            <a:chOff x="7092281" y="4509120"/>
            <a:chExt cx="2149903" cy="1080120"/>
          </a:xfrm>
        </p:grpSpPr>
        <p:grpSp>
          <p:nvGrpSpPr>
            <p:cNvPr id="95" name="Group 94"/>
            <p:cNvGrpSpPr/>
            <p:nvPr/>
          </p:nvGrpSpPr>
          <p:grpSpPr>
            <a:xfrm>
              <a:off x="7092281" y="4509120"/>
              <a:ext cx="2149903" cy="1080120"/>
              <a:chOff x="7308303" y="5085184"/>
              <a:chExt cx="1923541" cy="1080120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7308303" y="5085184"/>
                <a:ext cx="1923541" cy="10801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 flipH="1">
                <a:off x="7452320" y="5373216"/>
                <a:ext cx="576064" cy="0"/>
              </a:xfrm>
              <a:prstGeom prst="straightConnector1">
                <a:avLst/>
              </a:prstGeom>
              <a:ln w="25400" cap="sq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7452320" y="5661248"/>
                <a:ext cx="576064" cy="0"/>
              </a:xfrm>
              <a:prstGeom prst="straightConnector1">
                <a:avLst/>
              </a:prstGeom>
              <a:ln w="25400" cap="sq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>
                <a:off x="7452320" y="5949280"/>
                <a:ext cx="576064" cy="0"/>
              </a:xfrm>
              <a:prstGeom prst="straightConnector1">
                <a:avLst/>
              </a:prstGeom>
              <a:ln w="25400" cap="sq">
                <a:solidFill>
                  <a:schemeClr val="tx2">
                    <a:lumMod val="60000"/>
                    <a:lumOff val="40000"/>
                  </a:schemeClr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>
              <a:off x="8004360" y="4581128"/>
              <a:ext cx="11726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Control</a:t>
              </a:r>
              <a:br>
                <a:rPr lang="en-US" dirty="0" smtClean="0"/>
              </a:br>
              <a:r>
                <a:rPr lang="en-US" dirty="0" smtClean="0"/>
                <a:t>Packets</a:t>
              </a:r>
              <a:br>
                <a:rPr lang="en-US" dirty="0" smtClean="0"/>
              </a:br>
              <a:r>
                <a:rPr lang="en-US" dirty="0" smtClean="0"/>
                <a:t>Information</a:t>
              </a:r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Nokia Siemens Networks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bergeran</dc:creator>
  <cp:lastModifiedBy>bergeran</cp:lastModifiedBy>
  <cp:revision>7</cp:revision>
  <dcterms:created xsi:type="dcterms:W3CDTF">2015-02-26T15:17:09Z</dcterms:created>
  <dcterms:modified xsi:type="dcterms:W3CDTF">2015-02-26T16:06:07Z</dcterms:modified>
</cp:coreProperties>
</file>