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61" r:id="rId5"/>
    <p:sldId id="260" r:id="rId6"/>
    <p:sldId id="297" r:id="rId7"/>
    <p:sldId id="264" r:id="rId8"/>
    <p:sldId id="269" r:id="rId9"/>
    <p:sldId id="298" r:id="rId10"/>
    <p:sldId id="299" r:id="rId11"/>
    <p:sldId id="318" r:id="rId12"/>
    <p:sldId id="303" r:id="rId13"/>
    <p:sldId id="304" r:id="rId14"/>
    <p:sldId id="262" r:id="rId15"/>
    <p:sldId id="274" r:id="rId16"/>
    <p:sldId id="283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38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BCAD"/>
    <a:srgbClr val="96D6D2"/>
    <a:srgbClr val="9AE5E9"/>
    <a:srgbClr val="EBD4C2"/>
    <a:srgbClr val="F5D2BE"/>
    <a:srgbClr val="C49FA6"/>
    <a:srgbClr val="D6ECE5"/>
    <a:srgbClr val="F4E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93" y="77"/>
      </p:cViewPr>
      <p:guideLst>
        <p:guide orient="horz" pos="218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9A25-EFBC-45AB-A8AF-E3DD1BA01834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CD74-468B-4C90-9D6C-ED1F93E3CE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36BFA2-BC31-4FA1-AA7B-7DB2AEA20D8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DB85-0C81-4083-B5FA-BF9B07EA726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36BFA2-BC31-4FA1-AA7B-7DB2AEA20D8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36BFA2-BC31-4FA1-AA7B-7DB2AEA20D8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36BFA2-BC31-4FA1-AA7B-7DB2AEA20D8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39300" y="644190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39300" y="644190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3FC5-365A-4E15-B4BF-B0C44740349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8286" y="745676"/>
            <a:ext cx="4223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2019</a:t>
            </a:r>
            <a:endParaRPr lang="zh-CN" altLang="en-US" sz="8000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9439" y="3192499"/>
            <a:ext cx="40625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pperplate Gothic Bold" panose="020E0705020206020404" pitchFamily="34" charset="0"/>
              </a:rPr>
              <a:t> human resource management system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893027" y="5067217"/>
            <a:ext cx="33999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：第六组全体成员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59727" y="5624970"/>
            <a:ext cx="33999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2603672"/>
            <a:ext cx="8231255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0000">
            <a:off x="-1762960" y="4955693"/>
            <a:ext cx="6378201" cy="2844495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1102008" y="1978255"/>
            <a:ext cx="5795071" cy="10839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id-ID" sz="4400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人力资源管理系统答辩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1" grpId="0" build="p"/>
      <p:bldP spid="22" grpId="0" build="p"/>
      <p:bldP spid="23" grpId="0" build="p"/>
      <p:bldP spid="2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3221606" y="3129281"/>
            <a:ext cx="5677689" cy="3728720"/>
            <a:chOff x="2494956" y="1977519"/>
            <a:chExt cx="3763312" cy="3172332"/>
          </a:xfrm>
        </p:grpSpPr>
        <p:sp>
          <p:nvSpPr>
            <p:cNvPr id="34" name="Freeform 5"/>
            <p:cNvSpPr/>
            <p:nvPr/>
          </p:nvSpPr>
          <p:spPr bwMode="auto">
            <a:xfrm>
              <a:off x="2494956" y="2660392"/>
              <a:ext cx="1657913" cy="2489459"/>
            </a:xfrm>
            <a:custGeom>
              <a:avLst/>
              <a:gdLst>
                <a:gd name="T0" fmla="*/ 417 w 492"/>
                <a:gd name="T1" fmla="*/ 473 h 789"/>
                <a:gd name="T2" fmla="*/ 273 w 492"/>
                <a:gd name="T3" fmla="*/ 181 h 789"/>
                <a:gd name="T4" fmla="*/ 22 w 492"/>
                <a:gd name="T5" fmla="*/ 2 h 789"/>
                <a:gd name="T6" fmla="*/ 2 w 492"/>
                <a:gd name="T7" fmla="*/ 14 h 789"/>
                <a:gd name="T8" fmla="*/ 14 w 492"/>
                <a:gd name="T9" fmla="*/ 34 h 789"/>
                <a:gd name="T10" fmla="*/ 29 w 492"/>
                <a:gd name="T11" fmla="*/ 37 h 789"/>
                <a:gd name="T12" fmla="*/ 387 w 492"/>
                <a:gd name="T13" fmla="*/ 483 h 789"/>
                <a:gd name="T14" fmla="*/ 460 w 492"/>
                <a:gd name="T15" fmla="*/ 789 h 789"/>
                <a:gd name="T16" fmla="*/ 476 w 492"/>
                <a:gd name="T17" fmla="*/ 789 h 789"/>
                <a:gd name="T18" fmla="*/ 492 w 492"/>
                <a:gd name="T19" fmla="*/ 789 h 789"/>
                <a:gd name="T20" fmla="*/ 417 w 492"/>
                <a:gd name="T21" fmla="*/ 473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789">
                  <a:moveTo>
                    <a:pt x="417" y="473"/>
                  </a:moveTo>
                  <a:cubicBezTo>
                    <a:pt x="378" y="355"/>
                    <a:pt x="329" y="257"/>
                    <a:pt x="273" y="181"/>
                  </a:cubicBezTo>
                  <a:cubicBezTo>
                    <a:pt x="201" y="85"/>
                    <a:pt x="117" y="25"/>
                    <a:pt x="22" y="2"/>
                  </a:cubicBezTo>
                  <a:cubicBezTo>
                    <a:pt x="13" y="0"/>
                    <a:pt x="5" y="6"/>
                    <a:pt x="2" y="14"/>
                  </a:cubicBezTo>
                  <a:cubicBezTo>
                    <a:pt x="0" y="23"/>
                    <a:pt x="6" y="31"/>
                    <a:pt x="14" y="34"/>
                  </a:cubicBezTo>
                  <a:cubicBezTo>
                    <a:pt x="19" y="35"/>
                    <a:pt x="24" y="36"/>
                    <a:pt x="29" y="37"/>
                  </a:cubicBezTo>
                  <a:cubicBezTo>
                    <a:pt x="219" y="92"/>
                    <a:pt x="328" y="308"/>
                    <a:pt x="387" y="483"/>
                  </a:cubicBezTo>
                  <a:cubicBezTo>
                    <a:pt x="426" y="601"/>
                    <a:pt x="448" y="716"/>
                    <a:pt x="460" y="789"/>
                  </a:cubicBezTo>
                  <a:cubicBezTo>
                    <a:pt x="476" y="789"/>
                    <a:pt x="476" y="789"/>
                    <a:pt x="476" y="789"/>
                  </a:cubicBezTo>
                  <a:cubicBezTo>
                    <a:pt x="492" y="789"/>
                    <a:pt x="492" y="789"/>
                    <a:pt x="492" y="789"/>
                  </a:cubicBezTo>
                  <a:cubicBezTo>
                    <a:pt x="481" y="715"/>
                    <a:pt x="458" y="596"/>
                    <a:pt x="417" y="47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4618123" y="2651748"/>
              <a:ext cx="1640145" cy="2498103"/>
            </a:xfrm>
            <a:custGeom>
              <a:avLst/>
              <a:gdLst>
                <a:gd name="T0" fmla="*/ 489 w 491"/>
                <a:gd name="T1" fmla="*/ 14 h 789"/>
                <a:gd name="T2" fmla="*/ 470 w 491"/>
                <a:gd name="T3" fmla="*/ 2 h 789"/>
                <a:gd name="T4" fmla="*/ 219 w 491"/>
                <a:gd name="T5" fmla="*/ 181 h 789"/>
                <a:gd name="T6" fmla="*/ 74 w 491"/>
                <a:gd name="T7" fmla="*/ 473 h 789"/>
                <a:gd name="T8" fmla="*/ 0 w 491"/>
                <a:gd name="T9" fmla="*/ 789 h 789"/>
                <a:gd name="T10" fmla="*/ 16 w 491"/>
                <a:gd name="T11" fmla="*/ 789 h 789"/>
                <a:gd name="T12" fmla="*/ 32 w 491"/>
                <a:gd name="T13" fmla="*/ 789 h 789"/>
                <a:gd name="T14" fmla="*/ 105 w 491"/>
                <a:gd name="T15" fmla="*/ 483 h 789"/>
                <a:gd name="T16" fmla="*/ 463 w 491"/>
                <a:gd name="T17" fmla="*/ 37 h 789"/>
                <a:gd name="T18" fmla="*/ 477 w 491"/>
                <a:gd name="T19" fmla="*/ 34 h 789"/>
                <a:gd name="T20" fmla="*/ 489 w 491"/>
                <a:gd name="T21" fmla="*/ 14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789">
                  <a:moveTo>
                    <a:pt x="489" y="14"/>
                  </a:moveTo>
                  <a:cubicBezTo>
                    <a:pt x="487" y="6"/>
                    <a:pt x="479" y="0"/>
                    <a:pt x="470" y="2"/>
                  </a:cubicBezTo>
                  <a:cubicBezTo>
                    <a:pt x="375" y="25"/>
                    <a:pt x="291" y="85"/>
                    <a:pt x="219" y="181"/>
                  </a:cubicBezTo>
                  <a:cubicBezTo>
                    <a:pt x="163" y="257"/>
                    <a:pt x="114" y="355"/>
                    <a:pt x="74" y="473"/>
                  </a:cubicBezTo>
                  <a:cubicBezTo>
                    <a:pt x="33" y="596"/>
                    <a:pt x="11" y="715"/>
                    <a:pt x="0" y="789"/>
                  </a:cubicBezTo>
                  <a:cubicBezTo>
                    <a:pt x="16" y="789"/>
                    <a:pt x="16" y="789"/>
                    <a:pt x="16" y="789"/>
                  </a:cubicBezTo>
                  <a:cubicBezTo>
                    <a:pt x="32" y="789"/>
                    <a:pt x="32" y="789"/>
                    <a:pt x="32" y="789"/>
                  </a:cubicBezTo>
                  <a:cubicBezTo>
                    <a:pt x="43" y="716"/>
                    <a:pt x="65" y="601"/>
                    <a:pt x="105" y="483"/>
                  </a:cubicBezTo>
                  <a:cubicBezTo>
                    <a:pt x="163" y="309"/>
                    <a:pt x="272" y="92"/>
                    <a:pt x="463" y="37"/>
                  </a:cubicBezTo>
                  <a:cubicBezTo>
                    <a:pt x="468" y="36"/>
                    <a:pt x="473" y="35"/>
                    <a:pt x="477" y="34"/>
                  </a:cubicBezTo>
                  <a:cubicBezTo>
                    <a:pt x="486" y="31"/>
                    <a:pt x="491" y="23"/>
                    <a:pt x="489" y="14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3829050" y="1977519"/>
              <a:ext cx="427038" cy="3172332"/>
            </a:xfrm>
            <a:custGeom>
              <a:avLst/>
              <a:gdLst>
                <a:gd name="T0" fmla="*/ 33 w 110"/>
                <a:gd name="T1" fmla="*/ 13 h 869"/>
                <a:gd name="T2" fmla="*/ 13 w 110"/>
                <a:gd name="T3" fmla="*/ 3 h 869"/>
                <a:gd name="T4" fmla="*/ 2 w 110"/>
                <a:gd name="T5" fmla="*/ 23 h 869"/>
                <a:gd name="T6" fmla="*/ 25 w 110"/>
                <a:gd name="T7" fmla="*/ 107 h 869"/>
                <a:gd name="T8" fmla="*/ 76 w 110"/>
                <a:gd name="T9" fmla="*/ 760 h 869"/>
                <a:gd name="T10" fmla="*/ 75 w 110"/>
                <a:gd name="T11" fmla="*/ 869 h 869"/>
                <a:gd name="T12" fmla="*/ 84 w 110"/>
                <a:gd name="T13" fmla="*/ 869 h 869"/>
                <a:gd name="T14" fmla="*/ 91 w 110"/>
                <a:gd name="T15" fmla="*/ 869 h 869"/>
                <a:gd name="T16" fmla="*/ 107 w 110"/>
                <a:gd name="T17" fmla="*/ 869 h 869"/>
                <a:gd name="T18" fmla="*/ 33 w 110"/>
                <a:gd name="T19" fmla="*/ 1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33" y="13"/>
                  </a:moveTo>
                  <a:cubicBezTo>
                    <a:pt x="30" y="5"/>
                    <a:pt x="21" y="0"/>
                    <a:pt x="13" y="3"/>
                  </a:cubicBezTo>
                  <a:cubicBezTo>
                    <a:pt x="4" y="6"/>
                    <a:pt x="0" y="15"/>
                    <a:pt x="2" y="23"/>
                  </a:cubicBezTo>
                  <a:cubicBezTo>
                    <a:pt x="11" y="48"/>
                    <a:pt x="18" y="77"/>
                    <a:pt x="25" y="107"/>
                  </a:cubicBezTo>
                  <a:cubicBezTo>
                    <a:pt x="66" y="301"/>
                    <a:pt x="75" y="580"/>
                    <a:pt x="76" y="760"/>
                  </a:cubicBezTo>
                  <a:cubicBezTo>
                    <a:pt x="76" y="803"/>
                    <a:pt x="76" y="840"/>
                    <a:pt x="75" y="869"/>
                  </a:cubicBezTo>
                  <a:cubicBezTo>
                    <a:pt x="84" y="869"/>
                    <a:pt x="84" y="869"/>
                    <a:pt x="84" y="869"/>
                  </a:cubicBezTo>
                  <a:cubicBezTo>
                    <a:pt x="91" y="869"/>
                    <a:pt x="91" y="869"/>
                    <a:pt x="91" y="869"/>
                  </a:cubicBezTo>
                  <a:cubicBezTo>
                    <a:pt x="107" y="869"/>
                    <a:pt x="107" y="869"/>
                    <a:pt x="107" y="869"/>
                  </a:cubicBezTo>
                  <a:cubicBezTo>
                    <a:pt x="110" y="693"/>
                    <a:pt x="108" y="246"/>
                    <a:pt x="33" y="13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4502150" y="1977519"/>
              <a:ext cx="427038" cy="3172332"/>
            </a:xfrm>
            <a:custGeom>
              <a:avLst/>
              <a:gdLst>
                <a:gd name="T0" fmla="*/ 97 w 110"/>
                <a:gd name="T1" fmla="*/ 3 h 869"/>
                <a:gd name="T2" fmla="*/ 77 w 110"/>
                <a:gd name="T3" fmla="*/ 13 h 869"/>
                <a:gd name="T4" fmla="*/ 2 w 110"/>
                <a:gd name="T5" fmla="*/ 869 h 869"/>
                <a:gd name="T6" fmla="*/ 19 w 110"/>
                <a:gd name="T7" fmla="*/ 869 h 869"/>
                <a:gd name="T8" fmla="*/ 26 w 110"/>
                <a:gd name="T9" fmla="*/ 869 h 869"/>
                <a:gd name="T10" fmla="*/ 35 w 110"/>
                <a:gd name="T11" fmla="*/ 869 h 869"/>
                <a:gd name="T12" fmla="*/ 34 w 110"/>
                <a:gd name="T13" fmla="*/ 760 h 869"/>
                <a:gd name="T14" fmla="*/ 85 w 110"/>
                <a:gd name="T15" fmla="*/ 107 h 869"/>
                <a:gd name="T16" fmla="*/ 107 w 110"/>
                <a:gd name="T17" fmla="*/ 23 h 869"/>
                <a:gd name="T18" fmla="*/ 97 w 110"/>
                <a:gd name="T19" fmla="*/ 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97" y="3"/>
                  </a:moveTo>
                  <a:cubicBezTo>
                    <a:pt x="89" y="0"/>
                    <a:pt x="80" y="5"/>
                    <a:pt x="77" y="13"/>
                  </a:cubicBezTo>
                  <a:cubicBezTo>
                    <a:pt x="1" y="246"/>
                    <a:pt x="0" y="693"/>
                    <a:pt x="2" y="869"/>
                  </a:cubicBezTo>
                  <a:cubicBezTo>
                    <a:pt x="19" y="869"/>
                    <a:pt x="19" y="869"/>
                    <a:pt x="19" y="869"/>
                  </a:cubicBezTo>
                  <a:cubicBezTo>
                    <a:pt x="26" y="869"/>
                    <a:pt x="26" y="869"/>
                    <a:pt x="26" y="869"/>
                  </a:cubicBezTo>
                  <a:cubicBezTo>
                    <a:pt x="35" y="869"/>
                    <a:pt x="35" y="869"/>
                    <a:pt x="35" y="869"/>
                  </a:cubicBezTo>
                  <a:cubicBezTo>
                    <a:pt x="34" y="840"/>
                    <a:pt x="34" y="803"/>
                    <a:pt x="34" y="760"/>
                  </a:cubicBezTo>
                  <a:cubicBezTo>
                    <a:pt x="35" y="580"/>
                    <a:pt x="44" y="301"/>
                    <a:pt x="85" y="107"/>
                  </a:cubicBezTo>
                  <a:cubicBezTo>
                    <a:pt x="92" y="77"/>
                    <a:pt x="99" y="48"/>
                    <a:pt x="107" y="23"/>
                  </a:cubicBezTo>
                  <a:cubicBezTo>
                    <a:pt x="110" y="15"/>
                    <a:pt x="105" y="6"/>
                    <a:pt x="97" y="3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38"/>
          <p:cNvGrpSpPr/>
          <p:nvPr/>
        </p:nvGrpSpPr>
        <p:grpSpPr>
          <a:xfrm>
            <a:off x="2002783" y="3556001"/>
            <a:ext cx="812549" cy="812800"/>
            <a:chOff x="1661160" y="2430780"/>
            <a:chExt cx="609600" cy="609600"/>
          </a:xfrm>
          <a:solidFill>
            <a:srgbClr val="9AE5E9"/>
          </a:solidFill>
        </p:grpSpPr>
        <p:sp>
          <p:nvSpPr>
            <p:cNvPr id="42" name="椭圆 41"/>
            <p:cNvSpPr/>
            <p:nvPr/>
          </p:nvSpPr>
          <p:spPr>
            <a:xfrm>
              <a:off x="1661160" y="243078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3" name="Freeform 5"/>
            <p:cNvSpPr>
              <a:spLocks noEditPoints="1"/>
            </p:cNvSpPr>
            <p:nvPr/>
          </p:nvSpPr>
          <p:spPr bwMode="auto">
            <a:xfrm>
              <a:off x="1825625" y="2574925"/>
              <a:ext cx="282575" cy="320675"/>
            </a:xfrm>
            <a:custGeom>
              <a:avLst/>
              <a:gdLst>
                <a:gd name="T0" fmla="*/ 1451 w 2904"/>
                <a:gd name="T1" fmla="*/ 0 h 3295"/>
                <a:gd name="T2" fmla="*/ 0 w 2904"/>
                <a:gd name="T3" fmla="*/ 425 h 3295"/>
                <a:gd name="T4" fmla="*/ 1451 w 2904"/>
                <a:gd name="T5" fmla="*/ 3295 h 3295"/>
                <a:gd name="T6" fmla="*/ 2904 w 2904"/>
                <a:gd name="T7" fmla="*/ 425 h 3295"/>
                <a:gd name="T8" fmla="*/ 2694 w 2904"/>
                <a:gd name="T9" fmla="*/ 1967 h 3295"/>
                <a:gd name="T10" fmla="*/ 208 w 2904"/>
                <a:gd name="T11" fmla="*/ 1967 h 3295"/>
                <a:gd name="T12" fmla="*/ 798 w 2904"/>
                <a:gd name="T13" fmla="*/ 571 h 3295"/>
                <a:gd name="T14" fmla="*/ 2104 w 2904"/>
                <a:gd name="T15" fmla="*/ 571 h 3295"/>
                <a:gd name="T16" fmla="*/ 2694 w 2904"/>
                <a:gd name="T17" fmla="*/ 1967 h 3295"/>
                <a:gd name="T18" fmla="*/ 885 w 2904"/>
                <a:gd name="T19" fmla="*/ 943 h 3295"/>
                <a:gd name="T20" fmla="*/ 695 w 2904"/>
                <a:gd name="T21" fmla="*/ 1307 h 3295"/>
                <a:gd name="T22" fmla="*/ 597 w 2904"/>
                <a:gd name="T23" fmla="*/ 1562 h 3295"/>
                <a:gd name="T24" fmla="*/ 662 w 2904"/>
                <a:gd name="T25" fmla="*/ 1613 h 3295"/>
                <a:gd name="T26" fmla="*/ 720 w 2904"/>
                <a:gd name="T27" fmla="*/ 1564 h 3295"/>
                <a:gd name="T28" fmla="*/ 973 w 2904"/>
                <a:gd name="T29" fmla="*/ 2236 h 3295"/>
                <a:gd name="T30" fmla="*/ 1053 w 2904"/>
                <a:gd name="T31" fmla="*/ 1198 h 3295"/>
                <a:gd name="T32" fmla="*/ 1146 w 2904"/>
                <a:gd name="T33" fmla="*/ 1035 h 3295"/>
                <a:gd name="T34" fmla="*/ 1923 w 2904"/>
                <a:gd name="T35" fmla="*/ 1727 h 3295"/>
                <a:gd name="T36" fmla="*/ 2268 w 2904"/>
                <a:gd name="T37" fmla="*/ 1611 h 3295"/>
                <a:gd name="T38" fmla="*/ 1811 w 2904"/>
                <a:gd name="T39" fmla="*/ 1455 h 3295"/>
                <a:gd name="T40" fmla="*/ 2148 w 2904"/>
                <a:gd name="T41" fmla="*/ 1408 h 3295"/>
                <a:gd name="T42" fmla="*/ 2182 w 2904"/>
                <a:gd name="T43" fmla="*/ 1158 h 3295"/>
                <a:gd name="T44" fmla="*/ 2051 w 2904"/>
                <a:gd name="T45" fmla="*/ 989 h 3295"/>
                <a:gd name="T46" fmla="*/ 1414 w 2904"/>
                <a:gd name="T47" fmla="*/ 1024 h 3295"/>
                <a:gd name="T48" fmla="*/ 1163 w 2904"/>
                <a:gd name="T49" fmla="*/ 993 h 3295"/>
                <a:gd name="T50" fmla="*/ 1414 w 2904"/>
                <a:gd name="T51" fmla="*/ 1479 h 3295"/>
                <a:gd name="T52" fmla="*/ 1547 w 2904"/>
                <a:gd name="T53" fmla="*/ 1455 h 3295"/>
                <a:gd name="T54" fmla="*/ 1076 w 2904"/>
                <a:gd name="T55" fmla="*/ 1611 h 3295"/>
                <a:gd name="T56" fmla="*/ 1318 w 2904"/>
                <a:gd name="T57" fmla="*/ 1727 h 3295"/>
                <a:gd name="T58" fmla="*/ 1254 w 2904"/>
                <a:gd name="T59" fmla="*/ 1909 h 3295"/>
                <a:gd name="T60" fmla="*/ 1076 w 2904"/>
                <a:gd name="T61" fmla="*/ 2126 h 3295"/>
                <a:gd name="T62" fmla="*/ 1327 w 2904"/>
                <a:gd name="T63" fmla="*/ 2094 h 3295"/>
                <a:gd name="T64" fmla="*/ 1505 w 2904"/>
                <a:gd name="T65" fmla="*/ 1875 h 3295"/>
                <a:gd name="T66" fmla="*/ 1547 w 2904"/>
                <a:gd name="T67" fmla="*/ 2234 h 3295"/>
                <a:gd name="T68" fmla="*/ 1811 w 2904"/>
                <a:gd name="T69" fmla="*/ 1787 h 3295"/>
                <a:gd name="T70" fmla="*/ 1928 w 2904"/>
                <a:gd name="T71" fmla="*/ 1976 h 3295"/>
                <a:gd name="T72" fmla="*/ 2161 w 2904"/>
                <a:gd name="T73" fmla="*/ 2200 h 3295"/>
                <a:gd name="T74" fmla="*/ 2163 w 2904"/>
                <a:gd name="T75" fmla="*/ 1943 h 3295"/>
                <a:gd name="T76" fmla="*/ 1414 w 2904"/>
                <a:gd name="T77" fmla="*/ 1343 h 3295"/>
                <a:gd name="T78" fmla="*/ 1541 w 2904"/>
                <a:gd name="T79" fmla="*/ 1111 h 3295"/>
                <a:gd name="T80" fmla="*/ 1811 w 2904"/>
                <a:gd name="T81" fmla="*/ 1091 h 3295"/>
                <a:gd name="T82" fmla="*/ 1931 w 2904"/>
                <a:gd name="T83" fmla="*/ 1182 h 3295"/>
                <a:gd name="T84" fmla="*/ 1918 w 2904"/>
                <a:gd name="T85" fmla="*/ 1299 h 3295"/>
                <a:gd name="T86" fmla="*/ 1811 w 2904"/>
                <a:gd name="T87" fmla="*/ 1343 h 3295"/>
                <a:gd name="T88" fmla="*/ 1414 w 2904"/>
                <a:gd name="T89" fmla="*/ 1343 h 3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04" h="3295">
                  <a:moveTo>
                    <a:pt x="2196" y="390"/>
                  </a:moveTo>
                  <a:cubicBezTo>
                    <a:pt x="1571" y="264"/>
                    <a:pt x="1451" y="0"/>
                    <a:pt x="1451" y="0"/>
                  </a:cubicBezTo>
                  <a:cubicBezTo>
                    <a:pt x="1451" y="0"/>
                    <a:pt x="1062" y="319"/>
                    <a:pt x="708" y="390"/>
                  </a:cubicBezTo>
                  <a:cubicBezTo>
                    <a:pt x="354" y="461"/>
                    <a:pt x="0" y="425"/>
                    <a:pt x="0" y="425"/>
                  </a:cubicBezTo>
                  <a:cubicBezTo>
                    <a:pt x="0" y="425"/>
                    <a:pt x="35" y="1311"/>
                    <a:pt x="35" y="2020"/>
                  </a:cubicBezTo>
                  <a:cubicBezTo>
                    <a:pt x="35" y="2728"/>
                    <a:pt x="1451" y="3295"/>
                    <a:pt x="1451" y="3295"/>
                  </a:cubicBezTo>
                  <a:cubicBezTo>
                    <a:pt x="1451" y="3295"/>
                    <a:pt x="2869" y="2709"/>
                    <a:pt x="2869" y="2020"/>
                  </a:cubicBezTo>
                  <a:cubicBezTo>
                    <a:pt x="2869" y="1311"/>
                    <a:pt x="2904" y="425"/>
                    <a:pt x="2904" y="425"/>
                  </a:cubicBezTo>
                  <a:cubicBezTo>
                    <a:pt x="2904" y="425"/>
                    <a:pt x="2550" y="461"/>
                    <a:pt x="2196" y="390"/>
                  </a:cubicBezTo>
                  <a:close/>
                  <a:moveTo>
                    <a:pt x="2694" y="1967"/>
                  </a:moveTo>
                  <a:cubicBezTo>
                    <a:pt x="2694" y="2558"/>
                    <a:pt x="1450" y="3060"/>
                    <a:pt x="1450" y="3060"/>
                  </a:cubicBezTo>
                  <a:cubicBezTo>
                    <a:pt x="1450" y="3060"/>
                    <a:pt x="208" y="2575"/>
                    <a:pt x="208" y="1967"/>
                  </a:cubicBezTo>
                  <a:cubicBezTo>
                    <a:pt x="208" y="1360"/>
                    <a:pt x="177" y="601"/>
                    <a:pt x="177" y="601"/>
                  </a:cubicBezTo>
                  <a:cubicBezTo>
                    <a:pt x="177" y="601"/>
                    <a:pt x="488" y="632"/>
                    <a:pt x="798" y="571"/>
                  </a:cubicBezTo>
                  <a:cubicBezTo>
                    <a:pt x="1109" y="510"/>
                    <a:pt x="1450" y="237"/>
                    <a:pt x="1450" y="237"/>
                  </a:cubicBezTo>
                  <a:cubicBezTo>
                    <a:pt x="1450" y="237"/>
                    <a:pt x="1555" y="464"/>
                    <a:pt x="2104" y="571"/>
                  </a:cubicBezTo>
                  <a:cubicBezTo>
                    <a:pt x="2414" y="632"/>
                    <a:pt x="2725" y="601"/>
                    <a:pt x="2725" y="601"/>
                  </a:cubicBezTo>
                  <a:cubicBezTo>
                    <a:pt x="2725" y="601"/>
                    <a:pt x="2694" y="1360"/>
                    <a:pt x="2694" y="1967"/>
                  </a:cubicBezTo>
                  <a:close/>
                  <a:moveTo>
                    <a:pt x="1146" y="1035"/>
                  </a:moveTo>
                  <a:cubicBezTo>
                    <a:pt x="885" y="943"/>
                    <a:pt x="885" y="943"/>
                    <a:pt x="885" y="943"/>
                  </a:cubicBezTo>
                  <a:cubicBezTo>
                    <a:pt x="864" y="1001"/>
                    <a:pt x="837" y="1061"/>
                    <a:pt x="805" y="1124"/>
                  </a:cubicBezTo>
                  <a:cubicBezTo>
                    <a:pt x="776" y="1178"/>
                    <a:pt x="739" y="1239"/>
                    <a:pt x="695" y="1307"/>
                  </a:cubicBezTo>
                  <a:cubicBezTo>
                    <a:pt x="651" y="1374"/>
                    <a:pt x="597" y="1443"/>
                    <a:pt x="533" y="1511"/>
                  </a:cubicBezTo>
                  <a:cubicBezTo>
                    <a:pt x="597" y="1562"/>
                    <a:pt x="597" y="1562"/>
                    <a:pt x="597" y="1562"/>
                  </a:cubicBezTo>
                  <a:cubicBezTo>
                    <a:pt x="613" y="1575"/>
                    <a:pt x="628" y="1588"/>
                    <a:pt x="641" y="1598"/>
                  </a:cubicBezTo>
                  <a:cubicBezTo>
                    <a:pt x="654" y="1609"/>
                    <a:pt x="661" y="1614"/>
                    <a:pt x="662" y="1613"/>
                  </a:cubicBezTo>
                  <a:cubicBezTo>
                    <a:pt x="672" y="1604"/>
                    <a:pt x="682" y="1596"/>
                    <a:pt x="691" y="1588"/>
                  </a:cubicBezTo>
                  <a:cubicBezTo>
                    <a:pt x="701" y="1581"/>
                    <a:pt x="710" y="1572"/>
                    <a:pt x="720" y="1564"/>
                  </a:cubicBezTo>
                  <a:cubicBezTo>
                    <a:pt x="720" y="2236"/>
                    <a:pt x="720" y="2236"/>
                    <a:pt x="720" y="2236"/>
                  </a:cubicBezTo>
                  <a:cubicBezTo>
                    <a:pt x="973" y="2236"/>
                    <a:pt x="973" y="2236"/>
                    <a:pt x="973" y="2236"/>
                  </a:cubicBezTo>
                  <a:cubicBezTo>
                    <a:pt x="973" y="1305"/>
                    <a:pt x="973" y="1305"/>
                    <a:pt x="973" y="1305"/>
                  </a:cubicBezTo>
                  <a:cubicBezTo>
                    <a:pt x="1004" y="1266"/>
                    <a:pt x="1031" y="1231"/>
                    <a:pt x="1053" y="1198"/>
                  </a:cubicBezTo>
                  <a:cubicBezTo>
                    <a:pt x="1075" y="1165"/>
                    <a:pt x="1093" y="1137"/>
                    <a:pt x="1106" y="1113"/>
                  </a:cubicBezTo>
                  <a:cubicBezTo>
                    <a:pt x="1123" y="1084"/>
                    <a:pt x="1136" y="1058"/>
                    <a:pt x="1146" y="1035"/>
                  </a:cubicBezTo>
                  <a:close/>
                  <a:moveTo>
                    <a:pt x="2035" y="1848"/>
                  </a:moveTo>
                  <a:cubicBezTo>
                    <a:pt x="1990" y="1811"/>
                    <a:pt x="1953" y="1771"/>
                    <a:pt x="1923" y="1727"/>
                  </a:cubicBezTo>
                  <a:cubicBezTo>
                    <a:pt x="2268" y="1727"/>
                    <a:pt x="2268" y="1727"/>
                    <a:pt x="2268" y="1727"/>
                  </a:cubicBezTo>
                  <a:cubicBezTo>
                    <a:pt x="2268" y="1611"/>
                    <a:pt x="2268" y="1611"/>
                    <a:pt x="2268" y="1611"/>
                  </a:cubicBezTo>
                  <a:cubicBezTo>
                    <a:pt x="1811" y="1611"/>
                    <a:pt x="1811" y="1611"/>
                    <a:pt x="1811" y="1611"/>
                  </a:cubicBezTo>
                  <a:cubicBezTo>
                    <a:pt x="1811" y="1455"/>
                    <a:pt x="1811" y="1455"/>
                    <a:pt x="1811" y="1455"/>
                  </a:cubicBezTo>
                  <a:cubicBezTo>
                    <a:pt x="2011" y="1455"/>
                    <a:pt x="2011" y="1455"/>
                    <a:pt x="2011" y="1455"/>
                  </a:cubicBezTo>
                  <a:cubicBezTo>
                    <a:pt x="2080" y="1455"/>
                    <a:pt x="2125" y="1440"/>
                    <a:pt x="2148" y="1408"/>
                  </a:cubicBezTo>
                  <a:cubicBezTo>
                    <a:pt x="2170" y="1377"/>
                    <a:pt x="2182" y="1334"/>
                    <a:pt x="2182" y="1280"/>
                  </a:cubicBezTo>
                  <a:cubicBezTo>
                    <a:pt x="2182" y="1158"/>
                    <a:pt x="2182" y="1158"/>
                    <a:pt x="2182" y="1158"/>
                  </a:cubicBezTo>
                  <a:cubicBezTo>
                    <a:pt x="2182" y="1111"/>
                    <a:pt x="2173" y="1074"/>
                    <a:pt x="2156" y="1046"/>
                  </a:cubicBezTo>
                  <a:cubicBezTo>
                    <a:pt x="2140" y="1018"/>
                    <a:pt x="2104" y="999"/>
                    <a:pt x="2051" y="989"/>
                  </a:cubicBezTo>
                  <a:cubicBezTo>
                    <a:pt x="1997" y="978"/>
                    <a:pt x="1919" y="977"/>
                    <a:pt x="1818" y="983"/>
                  </a:cubicBezTo>
                  <a:cubicBezTo>
                    <a:pt x="1717" y="990"/>
                    <a:pt x="1582" y="1004"/>
                    <a:pt x="1414" y="1024"/>
                  </a:cubicBezTo>
                  <a:cubicBezTo>
                    <a:pt x="1414" y="993"/>
                    <a:pt x="1414" y="993"/>
                    <a:pt x="1414" y="993"/>
                  </a:cubicBezTo>
                  <a:cubicBezTo>
                    <a:pt x="1163" y="993"/>
                    <a:pt x="1163" y="993"/>
                    <a:pt x="1163" y="993"/>
                  </a:cubicBezTo>
                  <a:cubicBezTo>
                    <a:pt x="1163" y="1479"/>
                    <a:pt x="1163" y="1479"/>
                    <a:pt x="1163" y="1479"/>
                  </a:cubicBezTo>
                  <a:cubicBezTo>
                    <a:pt x="1414" y="1479"/>
                    <a:pt x="1414" y="1479"/>
                    <a:pt x="1414" y="1479"/>
                  </a:cubicBezTo>
                  <a:cubicBezTo>
                    <a:pt x="1414" y="1455"/>
                    <a:pt x="1414" y="1455"/>
                    <a:pt x="1414" y="1455"/>
                  </a:cubicBezTo>
                  <a:cubicBezTo>
                    <a:pt x="1547" y="1455"/>
                    <a:pt x="1547" y="1455"/>
                    <a:pt x="1547" y="1455"/>
                  </a:cubicBezTo>
                  <a:cubicBezTo>
                    <a:pt x="1547" y="1611"/>
                    <a:pt x="1547" y="1611"/>
                    <a:pt x="1547" y="1611"/>
                  </a:cubicBezTo>
                  <a:cubicBezTo>
                    <a:pt x="1076" y="1611"/>
                    <a:pt x="1076" y="1611"/>
                    <a:pt x="1076" y="1611"/>
                  </a:cubicBezTo>
                  <a:cubicBezTo>
                    <a:pt x="1076" y="1727"/>
                    <a:pt x="1076" y="1727"/>
                    <a:pt x="1076" y="1727"/>
                  </a:cubicBezTo>
                  <a:cubicBezTo>
                    <a:pt x="1318" y="1727"/>
                    <a:pt x="1318" y="1727"/>
                    <a:pt x="1318" y="1727"/>
                  </a:cubicBezTo>
                  <a:cubicBezTo>
                    <a:pt x="1313" y="1749"/>
                    <a:pt x="1306" y="1776"/>
                    <a:pt x="1296" y="1808"/>
                  </a:cubicBezTo>
                  <a:cubicBezTo>
                    <a:pt x="1287" y="1840"/>
                    <a:pt x="1273" y="1873"/>
                    <a:pt x="1254" y="1909"/>
                  </a:cubicBezTo>
                  <a:cubicBezTo>
                    <a:pt x="1236" y="1945"/>
                    <a:pt x="1212" y="1981"/>
                    <a:pt x="1183" y="2019"/>
                  </a:cubicBezTo>
                  <a:cubicBezTo>
                    <a:pt x="1154" y="2056"/>
                    <a:pt x="1119" y="2092"/>
                    <a:pt x="1076" y="2126"/>
                  </a:cubicBezTo>
                  <a:cubicBezTo>
                    <a:pt x="1176" y="2220"/>
                    <a:pt x="1176" y="2220"/>
                    <a:pt x="1176" y="2220"/>
                  </a:cubicBezTo>
                  <a:cubicBezTo>
                    <a:pt x="1234" y="2176"/>
                    <a:pt x="1285" y="2134"/>
                    <a:pt x="1327" y="2094"/>
                  </a:cubicBezTo>
                  <a:cubicBezTo>
                    <a:pt x="1370" y="2053"/>
                    <a:pt x="1406" y="2015"/>
                    <a:pt x="1435" y="1978"/>
                  </a:cubicBezTo>
                  <a:cubicBezTo>
                    <a:pt x="1464" y="1941"/>
                    <a:pt x="1488" y="1907"/>
                    <a:pt x="1505" y="1875"/>
                  </a:cubicBezTo>
                  <a:cubicBezTo>
                    <a:pt x="1523" y="1843"/>
                    <a:pt x="1537" y="1814"/>
                    <a:pt x="1547" y="1789"/>
                  </a:cubicBezTo>
                  <a:cubicBezTo>
                    <a:pt x="1547" y="2234"/>
                    <a:pt x="1547" y="2234"/>
                    <a:pt x="1547" y="2234"/>
                  </a:cubicBezTo>
                  <a:cubicBezTo>
                    <a:pt x="1811" y="2234"/>
                    <a:pt x="1811" y="2234"/>
                    <a:pt x="1811" y="2234"/>
                  </a:cubicBezTo>
                  <a:cubicBezTo>
                    <a:pt x="1811" y="1787"/>
                    <a:pt x="1811" y="1787"/>
                    <a:pt x="1811" y="1787"/>
                  </a:cubicBezTo>
                  <a:cubicBezTo>
                    <a:pt x="1823" y="1812"/>
                    <a:pt x="1839" y="1841"/>
                    <a:pt x="1858" y="1874"/>
                  </a:cubicBezTo>
                  <a:cubicBezTo>
                    <a:pt x="1876" y="1906"/>
                    <a:pt x="1900" y="1941"/>
                    <a:pt x="1928" y="1976"/>
                  </a:cubicBezTo>
                  <a:cubicBezTo>
                    <a:pt x="1956" y="2012"/>
                    <a:pt x="1989" y="2049"/>
                    <a:pt x="2027" y="2087"/>
                  </a:cubicBezTo>
                  <a:cubicBezTo>
                    <a:pt x="2065" y="2125"/>
                    <a:pt x="2110" y="2162"/>
                    <a:pt x="2161" y="2200"/>
                  </a:cubicBezTo>
                  <a:cubicBezTo>
                    <a:pt x="2311" y="2026"/>
                    <a:pt x="2311" y="2026"/>
                    <a:pt x="2311" y="2026"/>
                  </a:cubicBezTo>
                  <a:cubicBezTo>
                    <a:pt x="2261" y="2002"/>
                    <a:pt x="2212" y="1974"/>
                    <a:pt x="2163" y="1943"/>
                  </a:cubicBezTo>
                  <a:cubicBezTo>
                    <a:pt x="2122" y="1916"/>
                    <a:pt x="2079" y="1884"/>
                    <a:pt x="2035" y="1848"/>
                  </a:cubicBezTo>
                  <a:close/>
                  <a:moveTo>
                    <a:pt x="1414" y="1343"/>
                  </a:moveTo>
                  <a:cubicBezTo>
                    <a:pt x="1414" y="1129"/>
                    <a:pt x="1414" y="1129"/>
                    <a:pt x="1414" y="1129"/>
                  </a:cubicBezTo>
                  <a:cubicBezTo>
                    <a:pt x="1455" y="1122"/>
                    <a:pt x="1497" y="1116"/>
                    <a:pt x="1541" y="1111"/>
                  </a:cubicBezTo>
                  <a:cubicBezTo>
                    <a:pt x="1578" y="1106"/>
                    <a:pt x="1621" y="1102"/>
                    <a:pt x="1668" y="1097"/>
                  </a:cubicBezTo>
                  <a:cubicBezTo>
                    <a:pt x="1716" y="1093"/>
                    <a:pt x="1763" y="1091"/>
                    <a:pt x="1811" y="1091"/>
                  </a:cubicBezTo>
                  <a:cubicBezTo>
                    <a:pt x="1863" y="1091"/>
                    <a:pt x="1896" y="1100"/>
                    <a:pt x="1910" y="1116"/>
                  </a:cubicBezTo>
                  <a:cubicBezTo>
                    <a:pt x="1924" y="1133"/>
                    <a:pt x="1931" y="1155"/>
                    <a:pt x="1931" y="1182"/>
                  </a:cubicBezTo>
                  <a:cubicBezTo>
                    <a:pt x="1931" y="1254"/>
                    <a:pt x="1931" y="1254"/>
                    <a:pt x="1931" y="1254"/>
                  </a:cubicBezTo>
                  <a:cubicBezTo>
                    <a:pt x="1929" y="1271"/>
                    <a:pt x="1925" y="1286"/>
                    <a:pt x="1918" y="1299"/>
                  </a:cubicBezTo>
                  <a:cubicBezTo>
                    <a:pt x="1910" y="1310"/>
                    <a:pt x="1899" y="1320"/>
                    <a:pt x="1883" y="1329"/>
                  </a:cubicBezTo>
                  <a:cubicBezTo>
                    <a:pt x="1867" y="1338"/>
                    <a:pt x="1843" y="1343"/>
                    <a:pt x="1811" y="1343"/>
                  </a:cubicBezTo>
                  <a:cubicBezTo>
                    <a:pt x="1414" y="1343"/>
                    <a:pt x="1414" y="1343"/>
                    <a:pt x="1414" y="1343"/>
                  </a:cubicBezTo>
                  <a:close/>
                  <a:moveTo>
                    <a:pt x="1414" y="1343"/>
                  </a:moveTo>
                  <a:cubicBezTo>
                    <a:pt x="1414" y="1343"/>
                    <a:pt x="1414" y="1343"/>
                    <a:pt x="1414" y="134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4" name="组合 43"/>
          <p:cNvGrpSpPr/>
          <p:nvPr/>
        </p:nvGrpSpPr>
        <p:grpSpPr>
          <a:xfrm>
            <a:off x="6512754" y="2062480"/>
            <a:ext cx="812549" cy="812800"/>
            <a:chOff x="5128260" y="2514600"/>
            <a:chExt cx="609600" cy="609600"/>
          </a:xfrm>
          <a:solidFill>
            <a:srgbClr val="96D6D2"/>
          </a:solidFill>
        </p:grpSpPr>
        <p:sp>
          <p:nvSpPr>
            <p:cNvPr id="46" name="椭圆 45"/>
            <p:cNvSpPr/>
            <p:nvPr/>
          </p:nvSpPr>
          <p:spPr>
            <a:xfrm>
              <a:off x="5128260" y="251460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7" name="Freeform 9"/>
            <p:cNvSpPr>
              <a:spLocks noEditPoints="1"/>
            </p:cNvSpPr>
            <p:nvPr/>
          </p:nvSpPr>
          <p:spPr bwMode="auto">
            <a:xfrm>
              <a:off x="5238147" y="2683944"/>
              <a:ext cx="367316" cy="287855"/>
            </a:xfrm>
            <a:custGeom>
              <a:avLst/>
              <a:gdLst>
                <a:gd name="T0" fmla="*/ 2734 w 2822"/>
                <a:gd name="T1" fmla="*/ 134 h 2210"/>
                <a:gd name="T2" fmla="*/ 2612 w 2822"/>
                <a:gd name="T3" fmla="*/ 209 h 2210"/>
                <a:gd name="T4" fmla="*/ 2583 w 2822"/>
                <a:gd name="T5" fmla="*/ 333 h 2210"/>
                <a:gd name="T6" fmla="*/ 720 w 2822"/>
                <a:gd name="T7" fmla="*/ 333 h 2210"/>
                <a:gd name="T8" fmla="*/ 666 w 2822"/>
                <a:gd name="T9" fmla="*/ 80 h 2210"/>
                <a:gd name="T10" fmla="*/ 567 w 2822"/>
                <a:gd name="T11" fmla="*/ 0 h 2210"/>
                <a:gd name="T12" fmla="*/ 101 w 2822"/>
                <a:gd name="T13" fmla="*/ 0 h 2210"/>
                <a:gd name="T14" fmla="*/ 0 w 2822"/>
                <a:gd name="T15" fmla="*/ 101 h 2210"/>
                <a:gd name="T16" fmla="*/ 101 w 2822"/>
                <a:gd name="T17" fmla="*/ 203 h 2210"/>
                <a:gd name="T18" fmla="*/ 485 w 2822"/>
                <a:gd name="T19" fmla="*/ 203 h 2210"/>
                <a:gd name="T20" fmla="*/ 746 w 2822"/>
                <a:gd name="T21" fmla="*/ 1432 h 2210"/>
                <a:gd name="T22" fmla="*/ 846 w 2822"/>
                <a:gd name="T23" fmla="*/ 1512 h 2210"/>
                <a:gd name="T24" fmla="*/ 2435 w 2822"/>
                <a:gd name="T25" fmla="*/ 1512 h 2210"/>
                <a:gd name="T26" fmla="*/ 2534 w 2822"/>
                <a:gd name="T27" fmla="*/ 1433 h 2210"/>
                <a:gd name="T28" fmla="*/ 2809 w 2822"/>
                <a:gd name="T29" fmla="*/ 255 h 2210"/>
                <a:gd name="T30" fmla="*/ 2734 w 2822"/>
                <a:gd name="T31" fmla="*/ 134 h 2210"/>
                <a:gd name="T32" fmla="*/ 1404 w 2822"/>
                <a:gd name="T33" fmla="*/ 842 h 2210"/>
                <a:gd name="T34" fmla="*/ 1404 w 2822"/>
                <a:gd name="T35" fmla="*/ 536 h 2210"/>
                <a:gd name="T36" fmla="*/ 1895 w 2822"/>
                <a:gd name="T37" fmla="*/ 536 h 2210"/>
                <a:gd name="T38" fmla="*/ 1895 w 2822"/>
                <a:gd name="T39" fmla="*/ 842 h 2210"/>
                <a:gd name="T40" fmla="*/ 1404 w 2822"/>
                <a:gd name="T41" fmla="*/ 842 h 2210"/>
                <a:gd name="T42" fmla="*/ 1895 w 2822"/>
                <a:gd name="T43" fmla="*/ 963 h 2210"/>
                <a:gd name="T44" fmla="*/ 1895 w 2822"/>
                <a:gd name="T45" fmla="*/ 1309 h 2210"/>
                <a:gd name="T46" fmla="*/ 1404 w 2822"/>
                <a:gd name="T47" fmla="*/ 1309 h 2210"/>
                <a:gd name="T48" fmla="*/ 1404 w 2822"/>
                <a:gd name="T49" fmla="*/ 963 h 2210"/>
                <a:gd name="T50" fmla="*/ 1895 w 2822"/>
                <a:gd name="T51" fmla="*/ 963 h 2210"/>
                <a:gd name="T52" fmla="*/ 2016 w 2822"/>
                <a:gd name="T53" fmla="*/ 536 h 2210"/>
                <a:gd name="T54" fmla="*/ 2536 w 2822"/>
                <a:gd name="T55" fmla="*/ 536 h 2210"/>
                <a:gd name="T56" fmla="*/ 2464 w 2822"/>
                <a:gd name="T57" fmla="*/ 842 h 2210"/>
                <a:gd name="T58" fmla="*/ 2016 w 2822"/>
                <a:gd name="T59" fmla="*/ 842 h 2210"/>
                <a:gd name="T60" fmla="*/ 2016 w 2822"/>
                <a:gd name="T61" fmla="*/ 536 h 2210"/>
                <a:gd name="T62" fmla="*/ 1282 w 2822"/>
                <a:gd name="T63" fmla="*/ 536 h 2210"/>
                <a:gd name="T64" fmla="*/ 1282 w 2822"/>
                <a:gd name="T65" fmla="*/ 842 h 2210"/>
                <a:gd name="T66" fmla="*/ 828 w 2822"/>
                <a:gd name="T67" fmla="*/ 842 h 2210"/>
                <a:gd name="T68" fmla="*/ 763 w 2822"/>
                <a:gd name="T69" fmla="*/ 536 h 2210"/>
                <a:gd name="T70" fmla="*/ 1282 w 2822"/>
                <a:gd name="T71" fmla="*/ 536 h 2210"/>
                <a:gd name="T72" fmla="*/ 854 w 2822"/>
                <a:gd name="T73" fmla="*/ 963 h 2210"/>
                <a:gd name="T74" fmla="*/ 1282 w 2822"/>
                <a:gd name="T75" fmla="*/ 963 h 2210"/>
                <a:gd name="T76" fmla="*/ 1282 w 2822"/>
                <a:gd name="T77" fmla="*/ 1309 h 2210"/>
                <a:gd name="T78" fmla="*/ 928 w 2822"/>
                <a:gd name="T79" fmla="*/ 1309 h 2210"/>
                <a:gd name="T80" fmla="*/ 854 w 2822"/>
                <a:gd name="T81" fmla="*/ 963 h 2210"/>
                <a:gd name="T82" fmla="*/ 2355 w 2822"/>
                <a:gd name="T83" fmla="*/ 1309 h 2210"/>
                <a:gd name="T84" fmla="*/ 2016 w 2822"/>
                <a:gd name="T85" fmla="*/ 1309 h 2210"/>
                <a:gd name="T86" fmla="*/ 2016 w 2822"/>
                <a:gd name="T87" fmla="*/ 963 h 2210"/>
                <a:gd name="T88" fmla="*/ 2436 w 2822"/>
                <a:gd name="T89" fmla="*/ 963 h 2210"/>
                <a:gd name="T90" fmla="*/ 2355 w 2822"/>
                <a:gd name="T91" fmla="*/ 1309 h 2210"/>
                <a:gd name="T92" fmla="*/ 1153 w 2822"/>
                <a:gd name="T93" fmla="*/ 1757 h 2210"/>
                <a:gd name="T94" fmla="*/ 927 w 2822"/>
                <a:gd name="T95" fmla="*/ 1984 h 2210"/>
                <a:gd name="T96" fmla="*/ 1153 w 2822"/>
                <a:gd name="T97" fmla="*/ 2210 h 2210"/>
                <a:gd name="T98" fmla="*/ 1379 w 2822"/>
                <a:gd name="T99" fmla="*/ 1984 h 2210"/>
                <a:gd name="T100" fmla="*/ 1153 w 2822"/>
                <a:gd name="T101" fmla="*/ 1757 h 2210"/>
                <a:gd name="T102" fmla="*/ 2126 w 2822"/>
                <a:gd name="T103" fmla="*/ 1757 h 2210"/>
                <a:gd name="T104" fmla="*/ 1900 w 2822"/>
                <a:gd name="T105" fmla="*/ 1984 h 2210"/>
                <a:gd name="T106" fmla="*/ 2126 w 2822"/>
                <a:gd name="T107" fmla="*/ 2210 h 2210"/>
                <a:gd name="T108" fmla="*/ 2353 w 2822"/>
                <a:gd name="T109" fmla="*/ 1984 h 2210"/>
                <a:gd name="T110" fmla="*/ 2126 w 2822"/>
                <a:gd name="T111" fmla="*/ 1757 h 2210"/>
                <a:gd name="T112" fmla="*/ 2126 w 2822"/>
                <a:gd name="T113" fmla="*/ 1757 h 2210"/>
                <a:gd name="T114" fmla="*/ 2126 w 2822"/>
                <a:gd name="T115" fmla="*/ 1757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22" h="2210">
                  <a:moveTo>
                    <a:pt x="2734" y="134"/>
                  </a:moveTo>
                  <a:cubicBezTo>
                    <a:pt x="2679" y="121"/>
                    <a:pt x="2625" y="155"/>
                    <a:pt x="2612" y="209"/>
                  </a:cubicBezTo>
                  <a:cubicBezTo>
                    <a:pt x="2583" y="333"/>
                    <a:pt x="2583" y="333"/>
                    <a:pt x="2583" y="333"/>
                  </a:cubicBezTo>
                  <a:cubicBezTo>
                    <a:pt x="720" y="333"/>
                    <a:pt x="720" y="333"/>
                    <a:pt x="720" y="333"/>
                  </a:cubicBezTo>
                  <a:cubicBezTo>
                    <a:pt x="666" y="80"/>
                    <a:pt x="666" y="80"/>
                    <a:pt x="666" y="80"/>
                  </a:cubicBezTo>
                  <a:cubicBezTo>
                    <a:pt x="656" y="33"/>
                    <a:pt x="615" y="0"/>
                    <a:pt x="5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5" y="0"/>
                    <a:pt x="0" y="45"/>
                    <a:pt x="0" y="101"/>
                  </a:cubicBezTo>
                  <a:cubicBezTo>
                    <a:pt x="0" y="157"/>
                    <a:pt x="45" y="203"/>
                    <a:pt x="101" y="203"/>
                  </a:cubicBezTo>
                  <a:cubicBezTo>
                    <a:pt x="485" y="203"/>
                    <a:pt x="485" y="203"/>
                    <a:pt x="485" y="203"/>
                  </a:cubicBezTo>
                  <a:cubicBezTo>
                    <a:pt x="746" y="1432"/>
                    <a:pt x="746" y="1432"/>
                    <a:pt x="746" y="1432"/>
                  </a:cubicBezTo>
                  <a:cubicBezTo>
                    <a:pt x="756" y="1478"/>
                    <a:pt x="798" y="1512"/>
                    <a:pt x="846" y="1512"/>
                  </a:cubicBezTo>
                  <a:cubicBezTo>
                    <a:pt x="2435" y="1512"/>
                    <a:pt x="2435" y="1512"/>
                    <a:pt x="2435" y="1512"/>
                  </a:cubicBezTo>
                  <a:cubicBezTo>
                    <a:pt x="2482" y="1512"/>
                    <a:pt x="2523" y="1479"/>
                    <a:pt x="2534" y="1433"/>
                  </a:cubicBezTo>
                  <a:cubicBezTo>
                    <a:pt x="2809" y="255"/>
                    <a:pt x="2809" y="255"/>
                    <a:pt x="2809" y="255"/>
                  </a:cubicBezTo>
                  <a:cubicBezTo>
                    <a:pt x="2822" y="201"/>
                    <a:pt x="2788" y="146"/>
                    <a:pt x="2734" y="134"/>
                  </a:cubicBezTo>
                  <a:close/>
                  <a:moveTo>
                    <a:pt x="1404" y="842"/>
                  </a:moveTo>
                  <a:cubicBezTo>
                    <a:pt x="1404" y="536"/>
                    <a:pt x="1404" y="536"/>
                    <a:pt x="1404" y="536"/>
                  </a:cubicBezTo>
                  <a:cubicBezTo>
                    <a:pt x="1895" y="536"/>
                    <a:pt x="1895" y="536"/>
                    <a:pt x="1895" y="536"/>
                  </a:cubicBezTo>
                  <a:cubicBezTo>
                    <a:pt x="1895" y="842"/>
                    <a:pt x="1895" y="842"/>
                    <a:pt x="1895" y="842"/>
                  </a:cubicBezTo>
                  <a:cubicBezTo>
                    <a:pt x="1404" y="842"/>
                    <a:pt x="1404" y="842"/>
                    <a:pt x="1404" y="842"/>
                  </a:cubicBezTo>
                  <a:close/>
                  <a:moveTo>
                    <a:pt x="1895" y="963"/>
                  </a:moveTo>
                  <a:cubicBezTo>
                    <a:pt x="1895" y="1309"/>
                    <a:pt x="1895" y="1309"/>
                    <a:pt x="1895" y="1309"/>
                  </a:cubicBezTo>
                  <a:cubicBezTo>
                    <a:pt x="1404" y="1309"/>
                    <a:pt x="1404" y="1309"/>
                    <a:pt x="1404" y="1309"/>
                  </a:cubicBezTo>
                  <a:cubicBezTo>
                    <a:pt x="1404" y="963"/>
                    <a:pt x="1404" y="963"/>
                    <a:pt x="1404" y="963"/>
                  </a:cubicBezTo>
                  <a:cubicBezTo>
                    <a:pt x="1895" y="963"/>
                    <a:pt x="1895" y="963"/>
                    <a:pt x="1895" y="963"/>
                  </a:cubicBezTo>
                  <a:close/>
                  <a:moveTo>
                    <a:pt x="2016" y="536"/>
                  </a:moveTo>
                  <a:cubicBezTo>
                    <a:pt x="2536" y="536"/>
                    <a:pt x="2536" y="536"/>
                    <a:pt x="2536" y="536"/>
                  </a:cubicBezTo>
                  <a:cubicBezTo>
                    <a:pt x="2464" y="842"/>
                    <a:pt x="2464" y="842"/>
                    <a:pt x="2464" y="842"/>
                  </a:cubicBezTo>
                  <a:cubicBezTo>
                    <a:pt x="2016" y="842"/>
                    <a:pt x="2016" y="842"/>
                    <a:pt x="2016" y="842"/>
                  </a:cubicBezTo>
                  <a:cubicBezTo>
                    <a:pt x="2016" y="536"/>
                    <a:pt x="2016" y="536"/>
                    <a:pt x="2016" y="536"/>
                  </a:cubicBezTo>
                  <a:close/>
                  <a:moveTo>
                    <a:pt x="1282" y="536"/>
                  </a:moveTo>
                  <a:cubicBezTo>
                    <a:pt x="1282" y="842"/>
                    <a:pt x="1282" y="842"/>
                    <a:pt x="1282" y="842"/>
                  </a:cubicBezTo>
                  <a:cubicBezTo>
                    <a:pt x="828" y="842"/>
                    <a:pt x="828" y="842"/>
                    <a:pt x="828" y="842"/>
                  </a:cubicBezTo>
                  <a:cubicBezTo>
                    <a:pt x="763" y="536"/>
                    <a:pt x="763" y="536"/>
                    <a:pt x="763" y="536"/>
                  </a:cubicBezTo>
                  <a:cubicBezTo>
                    <a:pt x="1282" y="536"/>
                    <a:pt x="1282" y="536"/>
                    <a:pt x="1282" y="536"/>
                  </a:cubicBezTo>
                  <a:close/>
                  <a:moveTo>
                    <a:pt x="854" y="963"/>
                  </a:moveTo>
                  <a:cubicBezTo>
                    <a:pt x="1282" y="963"/>
                    <a:pt x="1282" y="963"/>
                    <a:pt x="1282" y="963"/>
                  </a:cubicBezTo>
                  <a:cubicBezTo>
                    <a:pt x="1282" y="1309"/>
                    <a:pt x="1282" y="1309"/>
                    <a:pt x="1282" y="1309"/>
                  </a:cubicBezTo>
                  <a:cubicBezTo>
                    <a:pt x="928" y="1309"/>
                    <a:pt x="928" y="1309"/>
                    <a:pt x="928" y="1309"/>
                  </a:cubicBezTo>
                  <a:cubicBezTo>
                    <a:pt x="854" y="963"/>
                    <a:pt x="854" y="963"/>
                    <a:pt x="854" y="963"/>
                  </a:cubicBezTo>
                  <a:close/>
                  <a:moveTo>
                    <a:pt x="2355" y="1309"/>
                  </a:moveTo>
                  <a:cubicBezTo>
                    <a:pt x="2016" y="1309"/>
                    <a:pt x="2016" y="1309"/>
                    <a:pt x="2016" y="1309"/>
                  </a:cubicBezTo>
                  <a:cubicBezTo>
                    <a:pt x="2016" y="963"/>
                    <a:pt x="2016" y="963"/>
                    <a:pt x="2016" y="963"/>
                  </a:cubicBezTo>
                  <a:cubicBezTo>
                    <a:pt x="2436" y="963"/>
                    <a:pt x="2436" y="963"/>
                    <a:pt x="2436" y="963"/>
                  </a:cubicBezTo>
                  <a:cubicBezTo>
                    <a:pt x="2355" y="1309"/>
                    <a:pt x="2355" y="1309"/>
                    <a:pt x="2355" y="1309"/>
                  </a:cubicBezTo>
                  <a:close/>
                  <a:moveTo>
                    <a:pt x="1153" y="1757"/>
                  </a:moveTo>
                  <a:cubicBezTo>
                    <a:pt x="1028" y="1757"/>
                    <a:pt x="927" y="1859"/>
                    <a:pt x="927" y="1984"/>
                  </a:cubicBezTo>
                  <a:cubicBezTo>
                    <a:pt x="927" y="2109"/>
                    <a:pt x="1028" y="2210"/>
                    <a:pt x="1153" y="2210"/>
                  </a:cubicBezTo>
                  <a:cubicBezTo>
                    <a:pt x="1278" y="2210"/>
                    <a:pt x="1379" y="2109"/>
                    <a:pt x="1379" y="1984"/>
                  </a:cubicBezTo>
                  <a:cubicBezTo>
                    <a:pt x="1379" y="1859"/>
                    <a:pt x="1278" y="1757"/>
                    <a:pt x="1153" y="1757"/>
                  </a:cubicBezTo>
                  <a:close/>
                  <a:moveTo>
                    <a:pt x="2126" y="1757"/>
                  </a:moveTo>
                  <a:cubicBezTo>
                    <a:pt x="2001" y="1757"/>
                    <a:pt x="1900" y="1859"/>
                    <a:pt x="1900" y="1984"/>
                  </a:cubicBezTo>
                  <a:cubicBezTo>
                    <a:pt x="1900" y="2109"/>
                    <a:pt x="2001" y="2210"/>
                    <a:pt x="2126" y="2210"/>
                  </a:cubicBezTo>
                  <a:cubicBezTo>
                    <a:pt x="2251" y="2210"/>
                    <a:pt x="2353" y="2109"/>
                    <a:pt x="2353" y="1984"/>
                  </a:cubicBezTo>
                  <a:cubicBezTo>
                    <a:pt x="2353" y="1859"/>
                    <a:pt x="2251" y="1757"/>
                    <a:pt x="2126" y="1757"/>
                  </a:cubicBezTo>
                  <a:close/>
                  <a:moveTo>
                    <a:pt x="2126" y="1757"/>
                  </a:moveTo>
                  <a:cubicBezTo>
                    <a:pt x="2126" y="1757"/>
                    <a:pt x="2126" y="1757"/>
                    <a:pt x="2126" y="175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5" name="组合 47"/>
          <p:cNvGrpSpPr/>
          <p:nvPr/>
        </p:nvGrpSpPr>
        <p:grpSpPr>
          <a:xfrm>
            <a:off x="4797807" y="2073774"/>
            <a:ext cx="812549" cy="812800"/>
            <a:chOff x="3383280" y="1615440"/>
            <a:chExt cx="609600" cy="609600"/>
          </a:xfrm>
          <a:solidFill>
            <a:srgbClr val="96D6D2"/>
          </a:solidFill>
        </p:grpSpPr>
        <p:sp>
          <p:nvSpPr>
            <p:cNvPr id="50" name="椭圆 49"/>
            <p:cNvSpPr/>
            <p:nvPr/>
          </p:nvSpPr>
          <p:spPr>
            <a:xfrm>
              <a:off x="3383280" y="161544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2" name="Freeform 13"/>
            <p:cNvSpPr>
              <a:spLocks noEditPoints="1"/>
            </p:cNvSpPr>
            <p:nvPr/>
          </p:nvSpPr>
          <p:spPr bwMode="auto">
            <a:xfrm>
              <a:off x="3519488" y="1751013"/>
              <a:ext cx="338137" cy="338137"/>
            </a:xfrm>
            <a:custGeom>
              <a:avLst/>
              <a:gdLst>
                <a:gd name="T0" fmla="*/ 2767 w 3278"/>
                <a:gd name="T1" fmla="*/ 1785 h 3276"/>
                <a:gd name="T2" fmla="*/ 2897 w 3278"/>
                <a:gd name="T3" fmla="*/ 1239 h 3276"/>
                <a:gd name="T4" fmla="*/ 1639 w 3278"/>
                <a:gd name="T5" fmla="*/ 0 h 3276"/>
                <a:gd name="T6" fmla="*/ 381 w 3278"/>
                <a:gd name="T7" fmla="*/ 1239 h 3276"/>
                <a:gd name="T8" fmla="*/ 511 w 3278"/>
                <a:gd name="T9" fmla="*/ 1785 h 3276"/>
                <a:gd name="T10" fmla="*/ 0 w 3278"/>
                <a:gd name="T11" fmla="*/ 2657 h 3276"/>
                <a:gd name="T12" fmla="*/ 653 w 3278"/>
                <a:gd name="T13" fmla="*/ 2789 h 3276"/>
                <a:gd name="T14" fmla="*/ 1090 w 3278"/>
                <a:gd name="T15" fmla="*/ 3276 h 3276"/>
                <a:gd name="T16" fmla="*/ 1559 w 3278"/>
                <a:gd name="T17" fmla="*/ 2475 h 3276"/>
                <a:gd name="T18" fmla="*/ 1639 w 3278"/>
                <a:gd name="T19" fmla="*/ 2479 h 3276"/>
                <a:gd name="T20" fmla="*/ 1719 w 3278"/>
                <a:gd name="T21" fmla="*/ 2475 h 3276"/>
                <a:gd name="T22" fmla="*/ 2189 w 3278"/>
                <a:gd name="T23" fmla="*/ 3276 h 3276"/>
                <a:gd name="T24" fmla="*/ 2626 w 3278"/>
                <a:gd name="T25" fmla="*/ 2789 h 3276"/>
                <a:gd name="T26" fmla="*/ 3278 w 3278"/>
                <a:gd name="T27" fmla="*/ 2657 h 3276"/>
                <a:gd name="T28" fmla="*/ 2767 w 3278"/>
                <a:gd name="T29" fmla="*/ 1785 h 3276"/>
                <a:gd name="T30" fmla="*/ 1065 w 3278"/>
                <a:gd name="T31" fmla="*/ 2905 h 3276"/>
                <a:gd name="T32" fmla="*/ 760 w 3278"/>
                <a:gd name="T33" fmla="*/ 2612 h 3276"/>
                <a:gd name="T34" fmla="*/ 339 w 3278"/>
                <a:gd name="T35" fmla="*/ 2491 h 3276"/>
                <a:gd name="T36" fmla="*/ 636 w 3278"/>
                <a:gd name="T37" fmla="*/ 1985 h 3276"/>
                <a:gd name="T38" fmla="*/ 1337 w 3278"/>
                <a:gd name="T39" fmla="*/ 2441 h 3276"/>
                <a:gd name="T40" fmla="*/ 1065 w 3278"/>
                <a:gd name="T41" fmla="*/ 2905 h 3276"/>
                <a:gd name="T42" fmla="*/ 1639 w 3278"/>
                <a:gd name="T43" fmla="*/ 2253 h 3276"/>
                <a:gd name="T44" fmla="*/ 616 w 3278"/>
                <a:gd name="T45" fmla="*/ 1228 h 3276"/>
                <a:gd name="T46" fmla="*/ 1639 w 3278"/>
                <a:gd name="T47" fmla="*/ 203 h 3276"/>
                <a:gd name="T48" fmla="*/ 2662 w 3278"/>
                <a:gd name="T49" fmla="*/ 1228 h 3276"/>
                <a:gd name="T50" fmla="*/ 1639 w 3278"/>
                <a:gd name="T51" fmla="*/ 2253 h 3276"/>
                <a:gd name="T52" fmla="*/ 2518 w 3278"/>
                <a:gd name="T53" fmla="*/ 2612 h 3276"/>
                <a:gd name="T54" fmla="*/ 2213 w 3278"/>
                <a:gd name="T55" fmla="*/ 2905 h 3276"/>
                <a:gd name="T56" fmla="*/ 1941 w 3278"/>
                <a:gd name="T57" fmla="*/ 2442 h 3276"/>
                <a:gd name="T58" fmla="*/ 2642 w 3278"/>
                <a:gd name="T59" fmla="*/ 1985 h 3276"/>
                <a:gd name="T60" fmla="*/ 2939 w 3278"/>
                <a:gd name="T61" fmla="*/ 2492 h 3276"/>
                <a:gd name="T62" fmla="*/ 2518 w 3278"/>
                <a:gd name="T63" fmla="*/ 2612 h 3276"/>
                <a:gd name="T64" fmla="*/ 1639 w 3278"/>
                <a:gd name="T65" fmla="*/ 512 h 3276"/>
                <a:gd name="T66" fmla="*/ 922 w 3278"/>
                <a:gd name="T67" fmla="*/ 1229 h 3276"/>
                <a:gd name="T68" fmla="*/ 1639 w 3278"/>
                <a:gd name="T69" fmla="*/ 1945 h 3276"/>
                <a:gd name="T70" fmla="*/ 2356 w 3278"/>
                <a:gd name="T71" fmla="*/ 1229 h 3276"/>
                <a:gd name="T72" fmla="*/ 1639 w 3278"/>
                <a:gd name="T73" fmla="*/ 512 h 3276"/>
                <a:gd name="T74" fmla="*/ 1639 w 3278"/>
                <a:gd name="T75" fmla="*/ 1741 h 3276"/>
                <a:gd name="T76" fmla="*/ 1127 w 3278"/>
                <a:gd name="T77" fmla="*/ 1229 h 3276"/>
                <a:gd name="T78" fmla="*/ 1639 w 3278"/>
                <a:gd name="T79" fmla="*/ 717 h 3276"/>
                <a:gd name="T80" fmla="*/ 2151 w 3278"/>
                <a:gd name="T81" fmla="*/ 1229 h 3276"/>
                <a:gd name="T82" fmla="*/ 1639 w 3278"/>
                <a:gd name="T83" fmla="*/ 1741 h 3276"/>
                <a:gd name="T84" fmla="*/ 1639 w 3278"/>
                <a:gd name="T85" fmla="*/ 1741 h 3276"/>
                <a:gd name="T86" fmla="*/ 1639 w 3278"/>
                <a:gd name="T87" fmla="*/ 1741 h 3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78" h="3276">
                  <a:moveTo>
                    <a:pt x="2767" y="1785"/>
                  </a:moveTo>
                  <a:cubicBezTo>
                    <a:pt x="2850" y="1620"/>
                    <a:pt x="2897" y="1436"/>
                    <a:pt x="2897" y="1239"/>
                  </a:cubicBezTo>
                  <a:cubicBezTo>
                    <a:pt x="2897" y="555"/>
                    <a:pt x="2334" y="0"/>
                    <a:pt x="1639" y="0"/>
                  </a:cubicBezTo>
                  <a:cubicBezTo>
                    <a:pt x="944" y="0"/>
                    <a:pt x="381" y="555"/>
                    <a:pt x="381" y="1239"/>
                  </a:cubicBezTo>
                  <a:cubicBezTo>
                    <a:pt x="381" y="1436"/>
                    <a:pt x="428" y="1620"/>
                    <a:pt x="511" y="1785"/>
                  </a:cubicBezTo>
                  <a:cubicBezTo>
                    <a:pt x="0" y="2657"/>
                    <a:pt x="0" y="2657"/>
                    <a:pt x="0" y="2657"/>
                  </a:cubicBezTo>
                  <a:cubicBezTo>
                    <a:pt x="0" y="2657"/>
                    <a:pt x="324" y="2721"/>
                    <a:pt x="653" y="2789"/>
                  </a:cubicBezTo>
                  <a:cubicBezTo>
                    <a:pt x="872" y="3033"/>
                    <a:pt x="1090" y="3276"/>
                    <a:pt x="1090" y="3276"/>
                  </a:cubicBezTo>
                  <a:cubicBezTo>
                    <a:pt x="1559" y="2475"/>
                    <a:pt x="1559" y="2475"/>
                    <a:pt x="1559" y="2475"/>
                  </a:cubicBezTo>
                  <a:cubicBezTo>
                    <a:pt x="1586" y="2477"/>
                    <a:pt x="1612" y="2479"/>
                    <a:pt x="1639" y="2479"/>
                  </a:cubicBezTo>
                  <a:cubicBezTo>
                    <a:pt x="1666" y="2479"/>
                    <a:pt x="1692" y="2477"/>
                    <a:pt x="1719" y="2475"/>
                  </a:cubicBezTo>
                  <a:cubicBezTo>
                    <a:pt x="2189" y="3276"/>
                    <a:pt x="2189" y="3276"/>
                    <a:pt x="2189" y="3276"/>
                  </a:cubicBezTo>
                  <a:cubicBezTo>
                    <a:pt x="2189" y="3276"/>
                    <a:pt x="2407" y="3033"/>
                    <a:pt x="2626" y="2789"/>
                  </a:cubicBezTo>
                  <a:cubicBezTo>
                    <a:pt x="2954" y="2722"/>
                    <a:pt x="3278" y="2657"/>
                    <a:pt x="3278" y="2657"/>
                  </a:cubicBezTo>
                  <a:cubicBezTo>
                    <a:pt x="2767" y="1785"/>
                    <a:pt x="2767" y="1785"/>
                    <a:pt x="2767" y="1785"/>
                  </a:cubicBezTo>
                  <a:close/>
                  <a:moveTo>
                    <a:pt x="1065" y="2905"/>
                  </a:moveTo>
                  <a:cubicBezTo>
                    <a:pt x="1065" y="2905"/>
                    <a:pt x="908" y="2756"/>
                    <a:pt x="760" y="2612"/>
                  </a:cubicBezTo>
                  <a:cubicBezTo>
                    <a:pt x="550" y="2552"/>
                    <a:pt x="339" y="2491"/>
                    <a:pt x="339" y="2491"/>
                  </a:cubicBezTo>
                  <a:cubicBezTo>
                    <a:pt x="636" y="1985"/>
                    <a:pt x="636" y="1985"/>
                    <a:pt x="636" y="1985"/>
                  </a:cubicBezTo>
                  <a:cubicBezTo>
                    <a:pt x="807" y="2208"/>
                    <a:pt x="1052" y="2372"/>
                    <a:pt x="1337" y="2441"/>
                  </a:cubicBezTo>
                  <a:cubicBezTo>
                    <a:pt x="1065" y="2905"/>
                    <a:pt x="1065" y="2905"/>
                    <a:pt x="1065" y="2905"/>
                  </a:cubicBezTo>
                  <a:close/>
                  <a:moveTo>
                    <a:pt x="1639" y="2253"/>
                  </a:moveTo>
                  <a:cubicBezTo>
                    <a:pt x="1074" y="2253"/>
                    <a:pt x="616" y="1794"/>
                    <a:pt x="616" y="1228"/>
                  </a:cubicBezTo>
                  <a:cubicBezTo>
                    <a:pt x="616" y="662"/>
                    <a:pt x="1074" y="203"/>
                    <a:pt x="1639" y="203"/>
                  </a:cubicBezTo>
                  <a:cubicBezTo>
                    <a:pt x="2204" y="203"/>
                    <a:pt x="2662" y="662"/>
                    <a:pt x="2662" y="1228"/>
                  </a:cubicBezTo>
                  <a:cubicBezTo>
                    <a:pt x="2662" y="1794"/>
                    <a:pt x="2204" y="2253"/>
                    <a:pt x="1639" y="2253"/>
                  </a:cubicBezTo>
                  <a:close/>
                  <a:moveTo>
                    <a:pt x="2518" y="2612"/>
                  </a:moveTo>
                  <a:cubicBezTo>
                    <a:pt x="2370" y="2756"/>
                    <a:pt x="2213" y="2905"/>
                    <a:pt x="2213" y="2905"/>
                  </a:cubicBezTo>
                  <a:cubicBezTo>
                    <a:pt x="1941" y="2442"/>
                    <a:pt x="1941" y="2442"/>
                    <a:pt x="1941" y="2442"/>
                  </a:cubicBezTo>
                  <a:cubicBezTo>
                    <a:pt x="2226" y="2372"/>
                    <a:pt x="2471" y="2208"/>
                    <a:pt x="2642" y="1985"/>
                  </a:cubicBezTo>
                  <a:cubicBezTo>
                    <a:pt x="2939" y="2492"/>
                    <a:pt x="2939" y="2492"/>
                    <a:pt x="2939" y="2492"/>
                  </a:cubicBezTo>
                  <a:cubicBezTo>
                    <a:pt x="2939" y="2492"/>
                    <a:pt x="2728" y="2552"/>
                    <a:pt x="2518" y="2612"/>
                  </a:cubicBezTo>
                  <a:close/>
                  <a:moveTo>
                    <a:pt x="1639" y="512"/>
                  </a:moveTo>
                  <a:cubicBezTo>
                    <a:pt x="1243" y="512"/>
                    <a:pt x="922" y="833"/>
                    <a:pt x="922" y="1229"/>
                  </a:cubicBezTo>
                  <a:cubicBezTo>
                    <a:pt x="922" y="1624"/>
                    <a:pt x="1243" y="1945"/>
                    <a:pt x="1639" y="1945"/>
                  </a:cubicBezTo>
                  <a:cubicBezTo>
                    <a:pt x="2035" y="1945"/>
                    <a:pt x="2356" y="1624"/>
                    <a:pt x="2356" y="1229"/>
                  </a:cubicBezTo>
                  <a:cubicBezTo>
                    <a:pt x="2356" y="833"/>
                    <a:pt x="2035" y="512"/>
                    <a:pt x="1639" y="512"/>
                  </a:cubicBezTo>
                  <a:close/>
                  <a:moveTo>
                    <a:pt x="1639" y="1741"/>
                  </a:moveTo>
                  <a:cubicBezTo>
                    <a:pt x="1356" y="1741"/>
                    <a:pt x="1127" y="1511"/>
                    <a:pt x="1127" y="1229"/>
                  </a:cubicBezTo>
                  <a:cubicBezTo>
                    <a:pt x="1127" y="946"/>
                    <a:pt x="1356" y="717"/>
                    <a:pt x="1639" y="717"/>
                  </a:cubicBezTo>
                  <a:cubicBezTo>
                    <a:pt x="1922" y="717"/>
                    <a:pt x="2151" y="946"/>
                    <a:pt x="2151" y="1229"/>
                  </a:cubicBezTo>
                  <a:cubicBezTo>
                    <a:pt x="2151" y="1511"/>
                    <a:pt x="1922" y="1741"/>
                    <a:pt x="1639" y="1741"/>
                  </a:cubicBezTo>
                  <a:close/>
                  <a:moveTo>
                    <a:pt x="1639" y="1741"/>
                  </a:moveTo>
                  <a:cubicBezTo>
                    <a:pt x="1639" y="1741"/>
                    <a:pt x="1639" y="1741"/>
                    <a:pt x="1639" y="174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6" name="组合 52"/>
          <p:cNvGrpSpPr/>
          <p:nvPr/>
        </p:nvGrpSpPr>
        <p:grpSpPr>
          <a:xfrm>
            <a:off x="9264942" y="3434080"/>
            <a:ext cx="812549" cy="812800"/>
            <a:chOff x="6865620" y="1615440"/>
            <a:chExt cx="609600" cy="609600"/>
          </a:xfrm>
          <a:solidFill>
            <a:srgbClr val="9AE5E9"/>
          </a:solidFill>
        </p:grpSpPr>
        <p:sp>
          <p:nvSpPr>
            <p:cNvPr id="54" name="椭圆 53"/>
            <p:cNvSpPr/>
            <p:nvPr/>
          </p:nvSpPr>
          <p:spPr>
            <a:xfrm>
              <a:off x="6865620" y="161544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5" name="Freeform 17"/>
            <p:cNvSpPr>
              <a:spLocks noEditPoints="1"/>
            </p:cNvSpPr>
            <p:nvPr/>
          </p:nvSpPr>
          <p:spPr bwMode="auto">
            <a:xfrm>
              <a:off x="7026431" y="1780381"/>
              <a:ext cx="279400" cy="279400"/>
            </a:xfrm>
            <a:custGeom>
              <a:avLst/>
              <a:gdLst>
                <a:gd name="T0" fmla="*/ 1434 w 2867"/>
                <a:gd name="T1" fmla="*/ 205 h 2867"/>
                <a:gd name="T2" fmla="*/ 2662 w 2867"/>
                <a:gd name="T3" fmla="*/ 1434 h 2867"/>
                <a:gd name="T4" fmla="*/ 1434 w 2867"/>
                <a:gd name="T5" fmla="*/ 2662 h 2867"/>
                <a:gd name="T6" fmla="*/ 205 w 2867"/>
                <a:gd name="T7" fmla="*/ 1434 h 2867"/>
                <a:gd name="T8" fmla="*/ 1434 w 2867"/>
                <a:gd name="T9" fmla="*/ 205 h 2867"/>
                <a:gd name="T10" fmla="*/ 1434 w 2867"/>
                <a:gd name="T11" fmla="*/ 0 h 2867"/>
                <a:gd name="T12" fmla="*/ 0 w 2867"/>
                <a:gd name="T13" fmla="*/ 1434 h 2867"/>
                <a:gd name="T14" fmla="*/ 1434 w 2867"/>
                <a:gd name="T15" fmla="*/ 2867 h 2867"/>
                <a:gd name="T16" fmla="*/ 2867 w 2867"/>
                <a:gd name="T17" fmla="*/ 1434 h 2867"/>
                <a:gd name="T18" fmla="*/ 1434 w 2867"/>
                <a:gd name="T19" fmla="*/ 0 h 2867"/>
                <a:gd name="T20" fmla="*/ 1434 w 2867"/>
                <a:gd name="T21" fmla="*/ 0 h 2867"/>
                <a:gd name="T22" fmla="*/ 901 w 2867"/>
                <a:gd name="T23" fmla="*/ 573 h 2867"/>
                <a:gd name="T24" fmla="*/ 1341 w 2867"/>
                <a:gd name="T25" fmla="*/ 393 h 2867"/>
                <a:gd name="T26" fmla="*/ 2232 w 2867"/>
                <a:gd name="T27" fmla="*/ 737 h 2867"/>
                <a:gd name="T28" fmla="*/ 2212 w 2867"/>
                <a:gd name="T29" fmla="*/ 860 h 2867"/>
                <a:gd name="T30" fmla="*/ 2089 w 2867"/>
                <a:gd name="T31" fmla="*/ 840 h 2867"/>
                <a:gd name="T32" fmla="*/ 1399 w 2867"/>
                <a:gd name="T33" fmla="*/ 573 h 2867"/>
                <a:gd name="T34" fmla="*/ 1004 w 2867"/>
                <a:gd name="T35" fmla="*/ 717 h 2867"/>
                <a:gd name="T36" fmla="*/ 895 w 2867"/>
                <a:gd name="T37" fmla="*/ 702 h 2867"/>
                <a:gd name="T38" fmla="*/ 901 w 2867"/>
                <a:gd name="T39" fmla="*/ 573 h 2867"/>
                <a:gd name="T40" fmla="*/ 2253 w 2867"/>
                <a:gd name="T41" fmla="*/ 1106 h 2867"/>
                <a:gd name="T42" fmla="*/ 2314 w 2867"/>
                <a:gd name="T43" fmla="*/ 998 h 2867"/>
                <a:gd name="T44" fmla="*/ 2437 w 2867"/>
                <a:gd name="T45" fmla="*/ 1044 h 2867"/>
                <a:gd name="T46" fmla="*/ 2478 w 2867"/>
                <a:gd name="T47" fmla="*/ 1208 h 2867"/>
                <a:gd name="T48" fmla="*/ 2416 w 2867"/>
                <a:gd name="T49" fmla="*/ 1316 h 2867"/>
                <a:gd name="T50" fmla="*/ 2314 w 2867"/>
                <a:gd name="T51" fmla="*/ 1290 h 2867"/>
                <a:gd name="T52" fmla="*/ 2253 w 2867"/>
                <a:gd name="T53" fmla="*/ 1106 h 2867"/>
                <a:gd name="T54" fmla="*/ 942 w 2867"/>
                <a:gd name="T55" fmla="*/ 1925 h 2867"/>
                <a:gd name="T56" fmla="*/ 1434 w 2867"/>
                <a:gd name="T57" fmla="*/ 1843 h 2867"/>
                <a:gd name="T58" fmla="*/ 1925 w 2867"/>
                <a:gd name="T59" fmla="*/ 1925 h 2867"/>
                <a:gd name="T60" fmla="*/ 1843 w 2867"/>
                <a:gd name="T61" fmla="*/ 1434 h 2867"/>
                <a:gd name="T62" fmla="*/ 1925 w 2867"/>
                <a:gd name="T63" fmla="*/ 942 h 2867"/>
                <a:gd name="T64" fmla="*/ 1434 w 2867"/>
                <a:gd name="T65" fmla="*/ 1024 h 2867"/>
                <a:gd name="T66" fmla="*/ 942 w 2867"/>
                <a:gd name="T67" fmla="*/ 942 h 2867"/>
                <a:gd name="T68" fmla="*/ 1024 w 2867"/>
                <a:gd name="T69" fmla="*/ 1434 h 2867"/>
                <a:gd name="T70" fmla="*/ 942 w 2867"/>
                <a:gd name="T71" fmla="*/ 1925 h 2867"/>
                <a:gd name="T72" fmla="*/ 819 w 2867"/>
                <a:gd name="T73" fmla="*/ 2048 h 2867"/>
                <a:gd name="T74" fmla="*/ 819 w 2867"/>
                <a:gd name="T75" fmla="*/ 2048 h 2867"/>
                <a:gd name="T76" fmla="*/ 819 w 2867"/>
                <a:gd name="T77" fmla="*/ 2048 h 2867"/>
                <a:gd name="T78" fmla="*/ 819 w 2867"/>
                <a:gd name="T79" fmla="*/ 2048 h 2867"/>
                <a:gd name="T80" fmla="*/ 819 w 2867"/>
                <a:gd name="T81" fmla="*/ 819 h 2867"/>
                <a:gd name="T82" fmla="*/ 819 w 2867"/>
                <a:gd name="T83" fmla="*/ 819 h 2867"/>
                <a:gd name="T84" fmla="*/ 819 w 2867"/>
                <a:gd name="T85" fmla="*/ 819 h 2867"/>
                <a:gd name="T86" fmla="*/ 819 w 2867"/>
                <a:gd name="T87" fmla="*/ 819 h 2867"/>
                <a:gd name="T88" fmla="*/ 819 w 2867"/>
                <a:gd name="T89" fmla="*/ 819 h 2867"/>
                <a:gd name="T90" fmla="*/ 819 w 2867"/>
                <a:gd name="T91" fmla="*/ 819 h 2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7" h="2867">
                  <a:moveTo>
                    <a:pt x="1434" y="205"/>
                  </a:moveTo>
                  <a:cubicBezTo>
                    <a:pt x="2109" y="205"/>
                    <a:pt x="2662" y="758"/>
                    <a:pt x="2662" y="1434"/>
                  </a:cubicBezTo>
                  <a:cubicBezTo>
                    <a:pt x="2662" y="2109"/>
                    <a:pt x="2109" y="2662"/>
                    <a:pt x="1434" y="2662"/>
                  </a:cubicBezTo>
                  <a:cubicBezTo>
                    <a:pt x="758" y="2662"/>
                    <a:pt x="205" y="2109"/>
                    <a:pt x="205" y="1434"/>
                  </a:cubicBezTo>
                  <a:cubicBezTo>
                    <a:pt x="205" y="758"/>
                    <a:pt x="758" y="205"/>
                    <a:pt x="1434" y="205"/>
                  </a:cubicBezTo>
                  <a:moveTo>
                    <a:pt x="1434" y="0"/>
                  </a:moveTo>
                  <a:cubicBezTo>
                    <a:pt x="655" y="0"/>
                    <a:pt x="0" y="655"/>
                    <a:pt x="0" y="1434"/>
                  </a:cubicBezTo>
                  <a:cubicBezTo>
                    <a:pt x="0" y="2212"/>
                    <a:pt x="655" y="2867"/>
                    <a:pt x="1434" y="2867"/>
                  </a:cubicBezTo>
                  <a:cubicBezTo>
                    <a:pt x="2212" y="2867"/>
                    <a:pt x="2867" y="2232"/>
                    <a:pt x="2867" y="1434"/>
                  </a:cubicBezTo>
                  <a:cubicBezTo>
                    <a:pt x="2867" y="635"/>
                    <a:pt x="2232" y="0"/>
                    <a:pt x="1434" y="0"/>
                  </a:cubicBezTo>
                  <a:cubicBezTo>
                    <a:pt x="1434" y="0"/>
                    <a:pt x="1434" y="0"/>
                    <a:pt x="1434" y="0"/>
                  </a:cubicBezTo>
                  <a:close/>
                  <a:moveTo>
                    <a:pt x="901" y="573"/>
                  </a:moveTo>
                  <a:cubicBezTo>
                    <a:pt x="1030" y="479"/>
                    <a:pt x="1147" y="420"/>
                    <a:pt x="1341" y="393"/>
                  </a:cubicBezTo>
                  <a:cubicBezTo>
                    <a:pt x="1646" y="350"/>
                    <a:pt x="2037" y="463"/>
                    <a:pt x="2232" y="737"/>
                  </a:cubicBezTo>
                  <a:cubicBezTo>
                    <a:pt x="2266" y="784"/>
                    <a:pt x="2257" y="831"/>
                    <a:pt x="2212" y="860"/>
                  </a:cubicBezTo>
                  <a:cubicBezTo>
                    <a:pt x="2161" y="893"/>
                    <a:pt x="2118" y="881"/>
                    <a:pt x="2089" y="840"/>
                  </a:cubicBezTo>
                  <a:cubicBezTo>
                    <a:pt x="1938" y="625"/>
                    <a:pt x="1599" y="539"/>
                    <a:pt x="1399" y="573"/>
                  </a:cubicBezTo>
                  <a:cubicBezTo>
                    <a:pt x="1200" y="607"/>
                    <a:pt x="1116" y="650"/>
                    <a:pt x="1004" y="717"/>
                  </a:cubicBezTo>
                  <a:cubicBezTo>
                    <a:pt x="978" y="732"/>
                    <a:pt x="924" y="739"/>
                    <a:pt x="895" y="702"/>
                  </a:cubicBezTo>
                  <a:cubicBezTo>
                    <a:pt x="864" y="664"/>
                    <a:pt x="861" y="603"/>
                    <a:pt x="901" y="573"/>
                  </a:cubicBezTo>
                  <a:close/>
                  <a:moveTo>
                    <a:pt x="2253" y="1106"/>
                  </a:moveTo>
                  <a:cubicBezTo>
                    <a:pt x="2248" y="1050"/>
                    <a:pt x="2271" y="1012"/>
                    <a:pt x="2314" y="998"/>
                  </a:cubicBezTo>
                  <a:cubicBezTo>
                    <a:pt x="2362" y="982"/>
                    <a:pt x="2417" y="1004"/>
                    <a:pt x="2437" y="1044"/>
                  </a:cubicBezTo>
                  <a:cubicBezTo>
                    <a:pt x="2456" y="1082"/>
                    <a:pt x="2466" y="1140"/>
                    <a:pt x="2478" y="1208"/>
                  </a:cubicBezTo>
                  <a:cubicBezTo>
                    <a:pt x="2485" y="1249"/>
                    <a:pt x="2472" y="1310"/>
                    <a:pt x="2416" y="1316"/>
                  </a:cubicBezTo>
                  <a:cubicBezTo>
                    <a:pt x="2375" y="1320"/>
                    <a:pt x="2348" y="1324"/>
                    <a:pt x="2314" y="1290"/>
                  </a:cubicBezTo>
                  <a:cubicBezTo>
                    <a:pt x="2280" y="1256"/>
                    <a:pt x="2256" y="1147"/>
                    <a:pt x="2253" y="1106"/>
                  </a:cubicBezTo>
                  <a:close/>
                  <a:moveTo>
                    <a:pt x="942" y="1925"/>
                  </a:moveTo>
                  <a:cubicBezTo>
                    <a:pt x="1044" y="1884"/>
                    <a:pt x="1229" y="1843"/>
                    <a:pt x="1434" y="1843"/>
                  </a:cubicBezTo>
                  <a:cubicBezTo>
                    <a:pt x="1638" y="1843"/>
                    <a:pt x="1823" y="1884"/>
                    <a:pt x="1925" y="1925"/>
                  </a:cubicBezTo>
                  <a:cubicBezTo>
                    <a:pt x="1884" y="1823"/>
                    <a:pt x="1843" y="1638"/>
                    <a:pt x="1843" y="1434"/>
                  </a:cubicBezTo>
                  <a:cubicBezTo>
                    <a:pt x="1843" y="1229"/>
                    <a:pt x="1884" y="1044"/>
                    <a:pt x="1925" y="942"/>
                  </a:cubicBezTo>
                  <a:cubicBezTo>
                    <a:pt x="1823" y="983"/>
                    <a:pt x="1638" y="1024"/>
                    <a:pt x="1434" y="1024"/>
                  </a:cubicBezTo>
                  <a:cubicBezTo>
                    <a:pt x="1229" y="1024"/>
                    <a:pt x="1044" y="983"/>
                    <a:pt x="942" y="942"/>
                  </a:cubicBezTo>
                  <a:cubicBezTo>
                    <a:pt x="983" y="1044"/>
                    <a:pt x="1024" y="1229"/>
                    <a:pt x="1024" y="1434"/>
                  </a:cubicBezTo>
                  <a:cubicBezTo>
                    <a:pt x="1024" y="1638"/>
                    <a:pt x="983" y="1823"/>
                    <a:pt x="942" y="1925"/>
                  </a:cubicBezTo>
                  <a:close/>
                  <a:moveTo>
                    <a:pt x="819" y="2048"/>
                  </a:moveTo>
                  <a:cubicBezTo>
                    <a:pt x="819" y="2048"/>
                    <a:pt x="819" y="2048"/>
                    <a:pt x="819" y="2048"/>
                  </a:cubicBezTo>
                  <a:cubicBezTo>
                    <a:pt x="819" y="2048"/>
                    <a:pt x="819" y="2048"/>
                    <a:pt x="819" y="2048"/>
                  </a:cubicBezTo>
                  <a:cubicBezTo>
                    <a:pt x="819" y="2048"/>
                    <a:pt x="819" y="2048"/>
                    <a:pt x="819" y="2048"/>
                  </a:cubicBezTo>
                  <a:close/>
                  <a:moveTo>
                    <a:pt x="819" y="819"/>
                  </a:moveTo>
                  <a:cubicBezTo>
                    <a:pt x="819" y="819"/>
                    <a:pt x="819" y="819"/>
                    <a:pt x="819" y="819"/>
                  </a:cubicBezTo>
                  <a:cubicBezTo>
                    <a:pt x="819" y="819"/>
                    <a:pt x="819" y="819"/>
                    <a:pt x="819" y="819"/>
                  </a:cubicBezTo>
                  <a:cubicBezTo>
                    <a:pt x="819" y="819"/>
                    <a:pt x="819" y="819"/>
                    <a:pt x="819" y="819"/>
                  </a:cubicBezTo>
                  <a:close/>
                  <a:moveTo>
                    <a:pt x="819" y="819"/>
                  </a:moveTo>
                  <a:cubicBezTo>
                    <a:pt x="819" y="819"/>
                    <a:pt x="819" y="819"/>
                    <a:pt x="819" y="81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7" name="组合 55"/>
          <p:cNvGrpSpPr/>
          <p:nvPr/>
        </p:nvGrpSpPr>
        <p:grpSpPr>
          <a:xfrm>
            <a:off x="276860" y="4459605"/>
            <a:ext cx="11111865" cy="2017477"/>
            <a:chOff x="8084049" y="1622396"/>
            <a:chExt cx="1870045" cy="252146"/>
          </a:xfrm>
        </p:grpSpPr>
        <p:sp>
          <p:nvSpPr>
            <p:cNvPr id="57" name="矩形 56"/>
            <p:cNvSpPr/>
            <p:nvPr/>
          </p:nvSpPr>
          <p:spPr>
            <a:xfrm>
              <a:off x="8084049" y="1622396"/>
              <a:ext cx="793570" cy="42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、职位管理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  <p:sp>
          <p:nvSpPr>
            <p:cNvPr id="58" name="文本框 57"/>
            <p:cNvSpPr txBox="1"/>
            <p:nvPr/>
          </p:nvSpPr>
          <p:spPr bwMode="auto">
            <a:xfrm>
              <a:off x="8138887" y="1718911"/>
              <a:ext cx="1796360" cy="15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sym typeface="Gill Sans" charset="0"/>
                </a:rPr>
                <a:t>【输入】</a:t>
              </a:r>
            </a:p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sym typeface="Gill Sans" charset="0"/>
                </a:rPr>
                <a:t>  职位名称：字符串类型</a:t>
              </a:r>
            </a:p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sym typeface="Gill Sans" charset="0"/>
                </a:rPr>
                <a:t>  详细描述：字符串类型</a:t>
              </a:r>
            </a:p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	</a:t>
              </a:r>
            </a:p>
          </p:txBody>
        </p:sp>
        <p:sp>
          <p:nvSpPr>
            <p:cNvPr id="59" name="文本框 24"/>
            <p:cNvSpPr txBox="1">
              <a:spLocks noChangeArrowheads="1"/>
            </p:cNvSpPr>
            <p:nvPr/>
          </p:nvSpPr>
          <p:spPr bwMode="auto">
            <a:xfrm>
              <a:off x="8103194" y="1664567"/>
              <a:ext cx="1850900" cy="32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200"/>
                </a:lnSpc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cs typeface="Bebas Neue" charset="0"/>
                  <a:sym typeface="Bebas Neue" charset="0"/>
                </a:rPr>
                <a:t>通过职位名称的搜索然后得到相对应的职位信息以及详细信息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     操作者：管理员</a:t>
              </a:r>
            </a:p>
          </p:txBody>
        </p:sp>
      </p:grpSp>
      <p:sp>
        <p:nvSpPr>
          <p:cNvPr id="73" name="椭圆 72"/>
          <p:cNvSpPr/>
          <p:nvPr/>
        </p:nvSpPr>
        <p:spPr>
          <a:xfrm>
            <a:off x="4472175" y="5123180"/>
            <a:ext cx="543392" cy="54356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631775" y="4323081"/>
            <a:ext cx="238686" cy="238760"/>
          </a:xfrm>
          <a:prstGeom prst="ellipse">
            <a:avLst/>
          </a:prstGeom>
          <a:solidFill>
            <a:srgbClr val="96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837989" y="3809576"/>
            <a:ext cx="446902" cy="447041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152314" y="5110480"/>
            <a:ext cx="391039" cy="39116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7863295" y="3497581"/>
            <a:ext cx="238686" cy="238760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710153" y="3981873"/>
            <a:ext cx="305554" cy="30564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1" name="等腰三角形 40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36955" y="305435"/>
            <a:ext cx="3094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Introduction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915" y="1072515"/>
            <a:ext cx="3907790" cy="32505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190" y="1072515"/>
            <a:ext cx="3666490" cy="3251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5" y="1072515"/>
            <a:ext cx="3984625" cy="319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6"/>
          <p:cNvSpPr>
            <a:spLocks noChangeArrowheads="1"/>
          </p:cNvSpPr>
          <p:nvPr/>
        </p:nvSpPr>
        <p:spPr bwMode="auto">
          <a:xfrm>
            <a:off x="3149094" y="3461931"/>
            <a:ext cx="914118" cy="753931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lIns="91408" tIns="45705" rIns="91408" bIns="45705" anchor="ctr"/>
          <a:lstStyle/>
          <a:p>
            <a:pPr latinLnBrk="1">
              <a:defRPr/>
            </a:pPr>
            <a:endParaRPr kumimoji="1" lang="ko-KR" altLang="ko-KR" sz="2400">
              <a:solidFill>
                <a:schemeClr val="bg1"/>
              </a:solidFill>
              <a:latin typeface="微软雅黑" panose="020B0503020204020204" pitchFamily="34" charset="-122"/>
              <a:ea typeface="Gulim" pitchFamily="34" charset="-127"/>
            </a:endParaRPr>
          </a:p>
        </p:txBody>
      </p:sp>
      <p:sp>
        <p:nvSpPr>
          <p:cNvPr id="10" name="AutoShape 65"/>
          <p:cNvSpPr>
            <a:spLocks noChangeArrowheads="1"/>
          </p:cNvSpPr>
          <p:nvPr/>
        </p:nvSpPr>
        <p:spPr bwMode="auto">
          <a:xfrm rot="-2367420">
            <a:off x="1838645" y="3815969"/>
            <a:ext cx="914118" cy="753931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lIns="91408" tIns="45705" rIns="91408" bIns="45705" anchor="ctr"/>
          <a:lstStyle/>
          <a:p>
            <a:pPr latinLnBrk="1">
              <a:defRPr/>
            </a:pPr>
            <a:endParaRPr kumimoji="1" lang="ko-KR" altLang="ko-KR" sz="2400">
              <a:solidFill>
                <a:schemeClr val="bg1"/>
              </a:solidFill>
              <a:latin typeface="微软雅黑" panose="020B0503020204020204" pitchFamily="34" charset="-122"/>
              <a:ea typeface="Gulim" pitchFamily="34" charset="-127"/>
            </a:endParaRPr>
          </a:p>
        </p:txBody>
      </p:sp>
      <p:sp>
        <p:nvSpPr>
          <p:cNvPr id="11" name="AutoShape 66"/>
          <p:cNvSpPr>
            <a:spLocks noChangeArrowheads="1"/>
          </p:cNvSpPr>
          <p:nvPr/>
        </p:nvSpPr>
        <p:spPr bwMode="auto">
          <a:xfrm rot="2480061">
            <a:off x="4387373" y="3814378"/>
            <a:ext cx="914118" cy="753933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lIns="91408" tIns="45705" rIns="91408" bIns="45705" anchor="ctr"/>
          <a:lstStyle/>
          <a:p>
            <a:pPr latinLnBrk="1">
              <a:defRPr/>
            </a:pPr>
            <a:endParaRPr kumimoji="1" lang="ko-KR" altLang="ko-KR" sz="2400">
              <a:solidFill>
                <a:schemeClr val="bg1"/>
              </a:solidFill>
              <a:latin typeface="微软雅黑" panose="020B0503020204020204" pitchFamily="34" charset="-122"/>
              <a:ea typeface="Gulim" pitchFamily="34" charset="-127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3580" y="4847444"/>
            <a:ext cx="5325630" cy="729615"/>
          </a:xfrm>
          <a:prstGeom prst="rect">
            <a:avLst/>
          </a:prstGeom>
          <a:noFill/>
        </p:spPr>
        <p:txBody>
          <a:bodyPr wrap="square" lIns="91408" tIns="45705" rIns="91408" bIns="457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通过公告名称以及内容来查看公告的具体内容</a:t>
            </a:r>
          </a:p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操作者：员工以及管理员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890604" y="2385732"/>
            <a:ext cx="0" cy="30585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353935" y="2657475"/>
            <a:ext cx="4617720" cy="1326515"/>
          </a:xfrm>
          <a:prstGeom prst="rect">
            <a:avLst/>
          </a:prstGeom>
          <a:noFill/>
        </p:spPr>
        <p:txBody>
          <a:bodyPr wrap="square" lIns="91408" tIns="45705" rIns="91408" bIns="45705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公告管理</a:t>
            </a:r>
            <a:r>
              <a:rPr lang="zh-CN" altLang="en-US" sz="14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【输入】                          【输出】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公告名称 ：字符串类型      具体的公告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公告内容： 字符串类型</a:t>
            </a:r>
          </a:p>
        </p:txBody>
      </p:sp>
      <p:sp>
        <p:nvSpPr>
          <p:cNvPr id="15" name="等腰三角形 14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36955" y="305435"/>
            <a:ext cx="3215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Introduction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34MKMUI_8{LGFY8ZWV6}9)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75" y="1213485"/>
            <a:ext cx="4920615" cy="2118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6"/>
          <p:cNvSpPr>
            <a:spLocks noChangeArrowheads="1"/>
          </p:cNvSpPr>
          <p:nvPr/>
        </p:nvSpPr>
        <p:spPr bwMode="auto">
          <a:xfrm>
            <a:off x="3149094" y="3461931"/>
            <a:ext cx="914118" cy="753931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lIns="91408" tIns="45705" rIns="91408" bIns="45705" anchor="ctr"/>
          <a:lstStyle/>
          <a:p>
            <a:pPr latinLnBrk="1">
              <a:defRPr/>
            </a:pPr>
            <a:endParaRPr kumimoji="1" lang="ko-KR" altLang="ko-KR" sz="2400">
              <a:solidFill>
                <a:schemeClr val="bg1"/>
              </a:solidFill>
              <a:latin typeface="微软雅黑" panose="020B0503020204020204" pitchFamily="34" charset="-122"/>
              <a:ea typeface="Gulim" pitchFamily="34" charset="-127"/>
            </a:endParaRPr>
          </a:p>
        </p:txBody>
      </p:sp>
      <p:sp>
        <p:nvSpPr>
          <p:cNvPr id="10" name="AutoShape 65"/>
          <p:cNvSpPr>
            <a:spLocks noChangeArrowheads="1"/>
          </p:cNvSpPr>
          <p:nvPr/>
        </p:nvSpPr>
        <p:spPr bwMode="auto">
          <a:xfrm rot="-2367420">
            <a:off x="1838645" y="3815969"/>
            <a:ext cx="914118" cy="753931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lIns="91408" tIns="45705" rIns="91408" bIns="45705" anchor="ctr"/>
          <a:lstStyle/>
          <a:p>
            <a:pPr latinLnBrk="1">
              <a:defRPr/>
            </a:pPr>
            <a:endParaRPr kumimoji="1" lang="ko-KR" altLang="ko-KR" sz="2400">
              <a:solidFill>
                <a:schemeClr val="bg1"/>
              </a:solidFill>
              <a:latin typeface="微软雅黑" panose="020B0503020204020204" pitchFamily="34" charset="-122"/>
              <a:ea typeface="Gulim" pitchFamily="34" charset="-127"/>
            </a:endParaRPr>
          </a:p>
        </p:txBody>
      </p:sp>
      <p:sp>
        <p:nvSpPr>
          <p:cNvPr id="11" name="AutoShape 66"/>
          <p:cNvSpPr>
            <a:spLocks noChangeArrowheads="1"/>
          </p:cNvSpPr>
          <p:nvPr/>
        </p:nvSpPr>
        <p:spPr bwMode="auto">
          <a:xfrm rot="2480061">
            <a:off x="4387373" y="3814378"/>
            <a:ext cx="914118" cy="753933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lIns="91408" tIns="45705" rIns="91408" bIns="45705" anchor="ctr"/>
          <a:lstStyle/>
          <a:p>
            <a:pPr latinLnBrk="1">
              <a:defRPr/>
            </a:pPr>
            <a:endParaRPr kumimoji="1" lang="ko-KR" altLang="ko-KR" sz="2400">
              <a:solidFill>
                <a:schemeClr val="bg1"/>
              </a:solidFill>
              <a:latin typeface="微软雅黑" panose="020B0503020204020204" pitchFamily="34" charset="-122"/>
              <a:ea typeface="Gulim" pitchFamily="34" charset="-127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3580" y="4847444"/>
            <a:ext cx="5325630" cy="729615"/>
          </a:xfrm>
          <a:prstGeom prst="rect">
            <a:avLst/>
          </a:prstGeom>
          <a:noFill/>
        </p:spPr>
        <p:txBody>
          <a:bodyPr wrap="square" lIns="91408" tIns="45705" rIns="91408" bIns="45705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发布公告</a:t>
            </a: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操作者：管理员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890604" y="2385732"/>
            <a:ext cx="0" cy="30585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353935" y="2657475"/>
            <a:ext cx="4617720" cy="1326515"/>
          </a:xfrm>
          <a:prstGeom prst="rect">
            <a:avLst/>
          </a:prstGeom>
          <a:noFill/>
        </p:spPr>
        <p:txBody>
          <a:bodyPr wrap="square" lIns="91408" tIns="45705" rIns="91408" bIns="45705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添加公告：</a:t>
            </a:r>
            <a:endParaRPr lang="zh-CN" altLang="en-US" sz="14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【输入】                       【输出】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公告标题：字符串类型    输入的相应字符串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公告类型：字符串类型</a:t>
            </a:r>
          </a:p>
        </p:txBody>
      </p:sp>
      <p:sp>
        <p:nvSpPr>
          <p:cNvPr id="15" name="等腰三角形 14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36955" y="305435"/>
            <a:ext cx="3215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Introduction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0" y="1320800"/>
            <a:ext cx="4531995" cy="2041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/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第三部分</a:t>
            </a:r>
          </a:p>
        </p:txBody>
      </p:sp>
      <p:sp useBgFill="1">
        <p:nvSpPr>
          <p:cNvPr id="7" name="文本框 6"/>
          <p:cNvSpPr txBox="1"/>
          <p:nvPr/>
        </p:nvSpPr>
        <p:spPr>
          <a:xfrm>
            <a:off x="3910700" y="3060321"/>
            <a:ext cx="4762619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系统存在的问题</a:t>
            </a:r>
            <a:endParaRPr lang="zh-CN" altLang="en-US" sz="4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50" endPos="85000" dist="29997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56" y="0"/>
            <a:ext cx="823125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6942568" y="2319620"/>
            <a:ext cx="4195516" cy="1650507"/>
            <a:chOff x="6884390" y="2284059"/>
            <a:chExt cx="4196810" cy="1650507"/>
          </a:xfrm>
        </p:grpSpPr>
        <p:sp>
          <p:nvSpPr>
            <p:cNvPr id="52" name="AutoShape 59"/>
            <p:cNvSpPr/>
            <p:nvPr/>
          </p:nvSpPr>
          <p:spPr bwMode="auto">
            <a:xfrm>
              <a:off x="6884390" y="2284059"/>
              <a:ext cx="539418" cy="537043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392" tIns="25392" rIns="25392" bIns="25392" anchor="ctr"/>
            <a:lstStyle/>
            <a:p>
              <a:pPr algn="ctr" defTabSz="228600">
                <a:defRPr/>
              </a:pPr>
              <a:endParaRPr lang="en-US" sz="1465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966021" y="3523721"/>
              <a:ext cx="3115179" cy="4108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人机交互界面还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不够美化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81001" y="3503867"/>
            <a:ext cx="3114217" cy="10525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如何接收浏览器中的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alert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的数据完成前台与后台数据的交互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还是说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alert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不是一个控件获取不了？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5"/>
          <p:cNvGrpSpPr/>
          <p:nvPr/>
        </p:nvGrpSpPr>
        <p:grpSpPr>
          <a:xfrm>
            <a:off x="5383609" y="3019187"/>
            <a:ext cx="1460337" cy="1463415"/>
            <a:chOff x="5383388" y="3019187"/>
            <a:chExt cx="1460788" cy="1463415"/>
          </a:xfrm>
          <a:solidFill>
            <a:schemeClr val="accent1"/>
          </a:solidFill>
        </p:grpSpPr>
        <p:sp>
          <p:nvSpPr>
            <p:cNvPr id="68" name="Oval 7"/>
            <p:cNvSpPr>
              <a:spLocks noChangeArrowheads="1"/>
            </p:cNvSpPr>
            <p:nvPr/>
          </p:nvSpPr>
          <p:spPr bwMode="auto">
            <a:xfrm rot="2700000">
              <a:off x="5382074" y="3020500"/>
              <a:ext cx="1463415" cy="1460788"/>
            </a:xfrm>
            <a:prstGeom prst="rect">
              <a:avLst/>
            </a:prstGeom>
            <a:solidFill>
              <a:srgbClr val="96D6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9" name="TextBox 76"/>
            <p:cNvSpPr txBox="1"/>
            <p:nvPr/>
          </p:nvSpPr>
          <p:spPr>
            <a:xfrm>
              <a:off x="5720281" y="3534518"/>
              <a:ext cx="751437" cy="460375"/>
            </a:xfrm>
            <a:prstGeom prst="rect">
              <a:avLst/>
            </a:prstGeom>
            <a:solidFill>
              <a:srgbClr val="96D6D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  <a:reflection blurRad="6350" stA="55000" endA="50" endPos="85000" dist="29997" dir="5400000" sy="-10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lack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等腰三角形 2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36955" y="305435"/>
            <a:ext cx="3681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lack of system function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59"/>
          <p:cNvSpPr/>
          <p:nvPr/>
        </p:nvSpPr>
        <p:spPr bwMode="auto">
          <a:xfrm>
            <a:off x="6879701" y="4507830"/>
            <a:ext cx="539252" cy="537043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392" tIns="25392" rIns="25392" bIns="25392" anchor="ctr"/>
          <a:lstStyle/>
          <a:p>
            <a:pPr algn="ctr" defTabSz="228600">
              <a:defRPr/>
            </a:pPr>
            <a:endParaRPr lang="en-US" sz="1465" kern="0" dirty="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0" name="AutoShape 59"/>
          <p:cNvSpPr/>
          <p:nvPr/>
        </p:nvSpPr>
        <p:spPr bwMode="auto">
          <a:xfrm>
            <a:off x="4698476" y="2319620"/>
            <a:ext cx="539252" cy="537043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392" tIns="25392" rIns="25392" bIns="25392" anchor="ctr"/>
          <a:lstStyle/>
          <a:p>
            <a:pPr algn="ctr" defTabSz="228600">
              <a:defRPr/>
            </a:pPr>
            <a:endParaRPr lang="en-US" sz="1465" kern="0" dirty="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1" name="AutoShape 59"/>
          <p:cNvSpPr/>
          <p:nvPr/>
        </p:nvSpPr>
        <p:spPr bwMode="auto">
          <a:xfrm>
            <a:off x="4698476" y="4507830"/>
            <a:ext cx="539252" cy="537043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392" tIns="25392" rIns="25392" bIns="25392" anchor="ctr"/>
          <a:lstStyle/>
          <a:p>
            <a:pPr algn="ctr" defTabSz="228600">
              <a:defRPr/>
            </a:pPr>
            <a:endParaRPr lang="en-US" sz="1465" kern="0" dirty="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矩形: 圆角 5"/>
          <p:cNvSpPr/>
          <p:nvPr/>
        </p:nvSpPr>
        <p:spPr>
          <a:xfrm>
            <a:off x="1058779" y="2129589"/>
            <a:ext cx="9833810" cy="1905128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矩形 4"/>
          <p:cNvSpPr/>
          <p:nvPr/>
        </p:nvSpPr>
        <p:spPr>
          <a:xfrm>
            <a:off x="1832383" y="1654846"/>
            <a:ext cx="44315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>
                <a:latin typeface="方正楷体繁体" panose="03000509000000000000" pitchFamily="65" charset="-122"/>
                <a:ea typeface="方正楷体繁体" panose="03000509000000000000" pitchFamily="65" charset="-122"/>
              </a:rPr>
              <a:t>谢谢聆听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0000">
            <a:off x="-1762960" y="4955693"/>
            <a:ext cx="6378201" cy="2844495"/>
          </a:xfrm>
          <a:prstGeom prst="rect">
            <a:avLst/>
          </a:prstGeom>
        </p:spPr>
      </p:pic>
      <p:sp useBgFill="1">
        <p:nvSpPr>
          <p:cNvPr id="8" name="矩形 7"/>
          <p:cNvSpPr/>
          <p:nvPr/>
        </p:nvSpPr>
        <p:spPr>
          <a:xfrm>
            <a:off x="5269110" y="3342983"/>
            <a:ext cx="443152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>
                <a:latin typeface="方正楷体繁体" panose="03000509000000000000" pitchFamily="65" charset="-122"/>
                <a:ea typeface="方正楷体繁体" panose="03000509000000000000" pitchFamily="65" charset="-122"/>
              </a:rPr>
              <a:t>演示完毕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2603672"/>
            <a:ext cx="823125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442" y="892683"/>
            <a:ext cx="1916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cs typeface="+mn-ea"/>
                <a:sym typeface="+mn-lt"/>
              </a:rPr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4741504" y="869504"/>
            <a:ext cx="2635968" cy="7542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五边形 3"/>
          <p:cNvSpPr/>
          <p:nvPr/>
        </p:nvSpPr>
        <p:spPr>
          <a:xfrm>
            <a:off x="6059488" y="2264227"/>
            <a:ext cx="1317984" cy="837191"/>
          </a:xfrm>
          <a:prstGeom prst="homePlat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01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5540" y="2264410"/>
            <a:ext cx="359791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成员任务分配</a:t>
            </a:r>
          </a:p>
          <a:p>
            <a:pPr algn="l" fontAlgn="auto">
              <a:lnSpc>
                <a:spcPct val="120000"/>
              </a:lnSpc>
            </a:pPr>
            <a:r>
              <a:rPr lang="en-US" altLang="zh-CN" sz="1600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Member of the task</a:t>
            </a:r>
            <a:endParaRPr lang="en-US" altLang="zh-CN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50" endPos="85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箭头: 五边形 6"/>
          <p:cNvSpPr/>
          <p:nvPr/>
        </p:nvSpPr>
        <p:spPr>
          <a:xfrm>
            <a:off x="6059487" y="4225209"/>
            <a:ext cx="1317984" cy="837191"/>
          </a:xfrm>
          <a:prstGeom prst="homePlate">
            <a:avLst/>
          </a:prstGeom>
          <a:solidFill>
            <a:srgbClr val="D6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03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95540" y="4225290"/>
            <a:ext cx="375666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系统存在的问题</a:t>
            </a:r>
            <a:r>
              <a:rPr lang="en-US" altLang="zh-CN" sz="1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</a:t>
            </a:r>
          </a:p>
          <a:p>
            <a:pPr algn="l" fontAlgn="auto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lack of system function</a:t>
            </a:r>
          </a:p>
        </p:txBody>
      </p:sp>
      <p:sp>
        <p:nvSpPr>
          <p:cNvPr id="9" name="箭头: 五边形 8"/>
          <p:cNvSpPr/>
          <p:nvPr/>
        </p:nvSpPr>
        <p:spPr>
          <a:xfrm flipH="1">
            <a:off x="4741504" y="3206165"/>
            <a:ext cx="1317984" cy="837191"/>
          </a:xfrm>
          <a:prstGeom prst="homePlate">
            <a:avLst/>
          </a:prstGeom>
          <a:solidFill>
            <a:srgbClr val="7BB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02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1682571" y="3246195"/>
            <a:ext cx="3058933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系统功能介绍</a:t>
            </a:r>
          </a:p>
          <a:p>
            <a:pPr algn="l" fontAlgn="auto">
              <a:lnSpc>
                <a:spcPct val="120000"/>
              </a:lnSpc>
            </a:pP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Introduction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/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第一部分</a:t>
            </a:r>
          </a:p>
        </p:txBody>
      </p:sp>
      <p:sp useBgFill="1">
        <p:nvSpPr>
          <p:cNvPr id="7" name="文本框 6"/>
          <p:cNvSpPr txBox="1"/>
          <p:nvPr/>
        </p:nvSpPr>
        <p:spPr>
          <a:xfrm>
            <a:off x="4080245" y="2904746"/>
            <a:ext cx="4762619" cy="768350"/>
          </a:xfrm>
          <a:prstGeom prst="rect">
            <a:avLst/>
          </a:prstGeom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成员任务分配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0"/>
            <a:ext cx="823125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/>
          <p:nvPr/>
        </p:nvSpPr>
        <p:spPr bwMode="auto">
          <a:xfrm>
            <a:off x="5524761" y="1399155"/>
            <a:ext cx="1927354" cy="3089798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淘宝店chenying0907 6"/>
          <p:cNvSpPr/>
          <p:nvPr/>
        </p:nvSpPr>
        <p:spPr bwMode="auto">
          <a:xfrm>
            <a:off x="5829839" y="2832739"/>
            <a:ext cx="1904082" cy="2660190"/>
          </a:xfrm>
          <a:custGeom>
            <a:avLst/>
            <a:gdLst>
              <a:gd name="T0" fmla="*/ 52 w 6299"/>
              <a:gd name="T1" fmla="*/ 8411 h 8798"/>
              <a:gd name="T2" fmla="*/ 279 w 6299"/>
              <a:gd name="T3" fmla="*/ 8081 h 8798"/>
              <a:gd name="T4" fmla="*/ 771 w 6299"/>
              <a:gd name="T5" fmla="*/ 7538 h 8798"/>
              <a:gd name="T6" fmla="*/ 1060 w 6299"/>
              <a:gd name="T7" fmla="*/ 7317 h 8798"/>
              <a:gd name="T8" fmla="*/ 1660 w 6299"/>
              <a:gd name="T9" fmla="*/ 6812 h 8798"/>
              <a:gd name="T10" fmla="*/ 1711 w 6299"/>
              <a:gd name="T11" fmla="*/ 5742 h 8798"/>
              <a:gd name="T12" fmla="*/ 1459 w 6299"/>
              <a:gd name="T13" fmla="*/ 5825 h 8798"/>
              <a:gd name="T14" fmla="*/ 885 w 6299"/>
              <a:gd name="T15" fmla="*/ 6666 h 8798"/>
              <a:gd name="T16" fmla="*/ 651 w 6299"/>
              <a:gd name="T17" fmla="*/ 7486 h 8798"/>
              <a:gd name="T18" fmla="*/ 348 w 6299"/>
              <a:gd name="T19" fmla="*/ 6536 h 8798"/>
              <a:gd name="T20" fmla="*/ 727 w 6299"/>
              <a:gd name="T21" fmla="*/ 5513 h 8798"/>
              <a:gd name="T22" fmla="*/ 2035 w 6299"/>
              <a:gd name="T23" fmla="*/ 5024 h 8798"/>
              <a:gd name="T24" fmla="*/ 3058 w 6299"/>
              <a:gd name="T25" fmla="*/ 4815 h 8798"/>
              <a:gd name="T26" fmla="*/ 3646 w 6299"/>
              <a:gd name="T27" fmla="*/ 4925 h 8798"/>
              <a:gd name="T28" fmla="*/ 4133 w 6299"/>
              <a:gd name="T29" fmla="*/ 4851 h 8798"/>
              <a:gd name="T30" fmla="*/ 4551 w 6299"/>
              <a:gd name="T31" fmla="*/ 4492 h 8798"/>
              <a:gd name="T32" fmla="*/ 4611 w 6299"/>
              <a:gd name="T33" fmla="*/ 4028 h 8798"/>
              <a:gd name="T34" fmla="*/ 4143 w 6299"/>
              <a:gd name="T35" fmla="*/ 4000 h 8798"/>
              <a:gd name="T36" fmla="*/ 3591 w 6299"/>
              <a:gd name="T37" fmla="*/ 4265 h 8798"/>
              <a:gd name="T38" fmla="*/ 3251 w 6299"/>
              <a:gd name="T39" fmla="*/ 4616 h 8798"/>
              <a:gd name="T40" fmla="*/ 2951 w 6299"/>
              <a:gd name="T41" fmla="*/ 4669 h 8798"/>
              <a:gd name="T42" fmla="*/ 3160 w 6299"/>
              <a:gd name="T43" fmla="*/ 4239 h 8798"/>
              <a:gd name="T44" fmla="*/ 4185 w 6299"/>
              <a:gd name="T45" fmla="*/ 3121 h 8798"/>
              <a:gd name="T46" fmla="*/ 4682 w 6299"/>
              <a:gd name="T47" fmla="*/ 2966 h 8798"/>
              <a:gd name="T48" fmla="*/ 5239 w 6299"/>
              <a:gd name="T49" fmla="*/ 2938 h 8798"/>
              <a:gd name="T50" fmla="*/ 5795 w 6299"/>
              <a:gd name="T51" fmla="*/ 2826 h 8798"/>
              <a:gd name="T52" fmla="*/ 6217 w 6299"/>
              <a:gd name="T53" fmla="*/ 2389 h 8798"/>
              <a:gd name="T54" fmla="*/ 6257 w 6299"/>
              <a:gd name="T55" fmla="*/ 1702 h 8798"/>
              <a:gd name="T56" fmla="*/ 6097 w 6299"/>
              <a:gd name="T57" fmla="*/ 1604 h 8798"/>
              <a:gd name="T58" fmla="*/ 5275 w 6299"/>
              <a:gd name="T59" fmla="*/ 2171 h 8798"/>
              <a:gd name="T60" fmla="*/ 5017 w 6299"/>
              <a:gd name="T61" fmla="*/ 2693 h 8798"/>
              <a:gd name="T62" fmla="*/ 4554 w 6299"/>
              <a:gd name="T63" fmla="*/ 2825 h 8798"/>
              <a:gd name="T64" fmla="*/ 4699 w 6299"/>
              <a:gd name="T65" fmla="*/ 2267 h 8798"/>
              <a:gd name="T66" fmla="*/ 4965 w 6299"/>
              <a:gd name="T67" fmla="*/ 1663 h 8798"/>
              <a:gd name="T68" fmla="*/ 5576 w 6299"/>
              <a:gd name="T69" fmla="*/ 805 h 8798"/>
              <a:gd name="T70" fmla="*/ 5427 w 6299"/>
              <a:gd name="T71" fmla="*/ 16 h 8798"/>
              <a:gd name="T72" fmla="*/ 5105 w 6299"/>
              <a:gd name="T73" fmla="*/ 104 h 8798"/>
              <a:gd name="T74" fmla="*/ 4749 w 6299"/>
              <a:gd name="T75" fmla="*/ 551 h 8798"/>
              <a:gd name="T76" fmla="*/ 4587 w 6299"/>
              <a:gd name="T77" fmla="*/ 1277 h 8798"/>
              <a:gd name="T78" fmla="*/ 4728 w 6299"/>
              <a:gd name="T79" fmla="*/ 1759 h 8798"/>
              <a:gd name="T80" fmla="*/ 4265 w 6299"/>
              <a:gd name="T81" fmla="*/ 2679 h 8798"/>
              <a:gd name="T82" fmla="*/ 3767 w 6299"/>
              <a:gd name="T83" fmla="*/ 3044 h 8798"/>
              <a:gd name="T84" fmla="*/ 3946 w 6299"/>
              <a:gd name="T85" fmla="*/ 2527 h 8798"/>
              <a:gd name="T86" fmla="*/ 4274 w 6299"/>
              <a:gd name="T87" fmla="*/ 2127 h 8798"/>
              <a:gd name="T88" fmla="*/ 4365 w 6299"/>
              <a:gd name="T89" fmla="*/ 1627 h 8798"/>
              <a:gd name="T90" fmla="*/ 4169 w 6299"/>
              <a:gd name="T91" fmla="*/ 1172 h 8798"/>
              <a:gd name="T92" fmla="*/ 3892 w 6299"/>
              <a:gd name="T93" fmla="*/ 1251 h 8798"/>
              <a:gd name="T94" fmla="*/ 3492 w 6299"/>
              <a:gd name="T95" fmla="*/ 2079 h 8798"/>
              <a:gd name="T96" fmla="*/ 3555 w 6299"/>
              <a:gd name="T97" fmla="*/ 2605 h 8798"/>
              <a:gd name="T98" fmla="*/ 3736 w 6299"/>
              <a:gd name="T99" fmla="*/ 3406 h 8798"/>
              <a:gd name="T100" fmla="*/ 2354 w 6299"/>
              <a:gd name="T101" fmla="*/ 4618 h 8798"/>
              <a:gd name="T102" fmla="*/ 1622 w 6299"/>
              <a:gd name="T103" fmla="*/ 4868 h 8798"/>
              <a:gd name="T104" fmla="*/ 2061 w 6299"/>
              <a:gd name="T105" fmla="*/ 4493 h 8798"/>
              <a:gd name="T106" fmla="*/ 2613 w 6299"/>
              <a:gd name="T107" fmla="*/ 4349 h 8798"/>
              <a:gd name="T108" fmla="*/ 2971 w 6299"/>
              <a:gd name="T109" fmla="*/ 3942 h 8798"/>
              <a:gd name="T110" fmla="*/ 2946 w 6299"/>
              <a:gd name="T111" fmla="*/ 3446 h 8798"/>
              <a:gd name="T112" fmla="*/ 2384 w 6299"/>
              <a:gd name="T113" fmla="*/ 3513 h 8798"/>
              <a:gd name="T114" fmla="*/ 1806 w 6299"/>
              <a:gd name="T115" fmla="*/ 4108 h 8798"/>
              <a:gd name="T116" fmla="*/ 1755 w 6299"/>
              <a:gd name="T117" fmla="*/ 4402 h 8798"/>
              <a:gd name="T118" fmla="*/ 1386 w 6299"/>
              <a:gd name="T119" fmla="*/ 5079 h 8798"/>
              <a:gd name="T120" fmla="*/ 439 w 6299"/>
              <a:gd name="T121" fmla="*/ 5437 h 8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9" h="8798">
                <a:moveTo>
                  <a:pt x="189" y="5513"/>
                </a:moveTo>
                <a:lnTo>
                  <a:pt x="186" y="5687"/>
                </a:lnTo>
                <a:lnTo>
                  <a:pt x="183" y="5861"/>
                </a:lnTo>
                <a:lnTo>
                  <a:pt x="180" y="6035"/>
                </a:lnTo>
                <a:lnTo>
                  <a:pt x="177" y="6209"/>
                </a:lnTo>
                <a:lnTo>
                  <a:pt x="174" y="6384"/>
                </a:lnTo>
                <a:lnTo>
                  <a:pt x="169" y="6559"/>
                </a:lnTo>
                <a:lnTo>
                  <a:pt x="164" y="6733"/>
                </a:lnTo>
                <a:lnTo>
                  <a:pt x="158" y="6907"/>
                </a:lnTo>
                <a:lnTo>
                  <a:pt x="151" y="7081"/>
                </a:lnTo>
                <a:lnTo>
                  <a:pt x="143" y="7255"/>
                </a:lnTo>
                <a:lnTo>
                  <a:pt x="134" y="7429"/>
                </a:lnTo>
                <a:lnTo>
                  <a:pt x="124" y="7602"/>
                </a:lnTo>
                <a:lnTo>
                  <a:pt x="112" y="7776"/>
                </a:lnTo>
                <a:lnTo>
                  <a:pt x="98" y="7949"/>
                </a:lnTo>
                <a:lnTo>
                  <a:pt x="83" y="8122"/>
                </a:lnTo>
                <a:lnTo>
                  <a:pt x="65" y="8295"/>
                </a:lnTo>
                <a:lnTo>
                  <a:pt x="59" y="8354"/>
                </a:lnTo>
                <a:lnTo>
                  <a:pt x="52" y="8411"/>
                </a:lnTo>
                <a:lnTo>
                  <a:pt x="44" y="8470"/>
                </a:lnTo>
                <a:lnTo>
                  <a:pt x="36" y="8529"/>
                </a:lnTo>
                <a:lnTo>
                  <a:pt x="28" y="8587"/>
                </a:lnTo>
                <a:lnTo>
                  <a:pt x="19" y="8646"/>
                </a:lnTo>
                <a:lnTo>
                  <a:pt x="10" y="8704"/>
                </a:lnTo>
                <a:lnTo>
                  <a:pt x="0" y="8763"/>
                </a:lnTo>
                <a:lnTo>
                  <a:pt x="184" y="8798"/>
                </a:lnTo>
                <a:lnTo>
                  <a:pt x="194" y="8739"/>
                </a:lnTo>
                <a:lnTo>
                  <a:pt x="204" y="8680"/>
                </a:lnTo>
                <a:lnTo>
                  <a:pt x="213" y="8620"/>
                </a:lnTo>
                <a:lnTo>
                  <a:pt x="222" y="8560"/>
                </a:lnTo>
                <a:lnTo>
                  <a:pt x="230" y="8501"/>
                </a:lnTo>
                <a:lnTo>
                  <a:pt x="238" y="8442"/>
                </a:lnTo>
                <a:lnTo>
                  <a:pt x="247" y="8381"/>
                </a:lnTo>
                <a:lnTo>
                  <a:pt x="254" y="8321"/>
                </a:lnTo>
                <a:lnTo>
                  <a:pt x="261" y="8261"/>
                </a:lnTo>
                <a:lnTo>
                  <a:pt x="267" y="8202"/>
                </a:lnTo>
                <a:lnTo>
                  <a:pt x="273" y="8141"/>
                </a:lnTo>
                <a:lnTo>
                  <a:pt x="279" y="8081"/>
                </a:lnTo>
                <a:lnTo>
                  <a:pt x="284" y="8021"/>
                </a:lnTo>
                <a:lnTo>
                  <a:pt x="290" y="7961"/>
                </a:lnTo>
                <a:lnTo>
                  <a:pt x="294" y="7900"/>
                </a:lnTo>
                <a:lnTo>
                  <a:pt x="299" y="7840"/>
                </a:lnTo>
                <a:lnTo>
                  <a:pt x="304" y="7840"/>
                </a:lnTo>
                <a:lnTo>
                  <a:pt x="309" y="7839"/>
                </a:lnTo>
                <a:lnTo>
                  <a:pt x="314" y="7838"/>
                </a:lnTo>
                <a:lnTo>
                  <a:pt x="319" y="7836"/>
                </a:lnTo>
                <a:lnTo>
                  <a:pt x="364" y="7815"/>
                </a:lnTo>
                <a:lnTo>
                  <a:pt x="409" y="7792"/>
                </a:lnTo>
                <a:lnTo>
                  <a:pt x="452" y="7768"/>
                </a:lnTo>
                <a:lnTo>
                  <a:pt x="495" y="7743"/>
                </a:lnTo>
                <a:lnTo>
                  <a:pt x="536" y="7717"/>
                </a:lnTo>
                <a:lnTo>
                  <a:pt x="578" y="7691"/>
                </a:lnTo>
                <a:lnTo>
                  <a:pt x="618" y="7662"/>
                </a:lnTo>
                <a:lnTo>
                  <a:pt x="658" y="7632"/>
                </a:lnTo>
                <a:lnTo>
                  <a:pt x="696" y="7601"/>
                </a:lnTo>
                <a:lnTo>
                  <a:pt x="734" y="7570"/>
                </a:lnTo>
                <a:lnTo>
                  <a:pt x="771" y="7538"/>
                </a:lnTo>
                <a:lnTo>
                  <a:pt x="806" y="7503"/>
                </a:lnTo>
                <a:lnTo>
                  <a:pt x="842" y="7469"/>
                </a:lnTo>
                <a:lnTo>
                  <a:pt x="875" y="7432"/>
                </a:lnTo>
                <a:lnTo>
                  <a:pt x="909" y="7395"/>
                </a:lnTo>
                <a:lnTo>
                  <a:pt x="940" y="7357"/>
                </a:lnTo>
                <a:lnTo>
                  <a:pt x="956" y="7337"/>
                </a:lnTo>
                <a:lnTo>
                  <a:pt x="973" y="7316"/>
                </a:lnTo>
                <a:lnTo>
                  <a:pt x="989" y="7295"/>
                </a:lnTo>
                <a:lnTo>
                  <a:pt x="1006" y="7273"/>
                </a:lnTo>
                <a:lnTo>
                  <a:pt x="1009" y="7279"/>
                </a:lnTo>
                <a:lnTo>
                  <a:pt x="1013" y="7286"/>
                </a:lnTo>
                <a:lnTo>
                  <a:pt x="1017" y="7291"/>
                </a:lnTo>
                <a:lnTo>
                  <a:pt x="1022" y="7296"/>
                </a:lnTo>
                <a:lnTo>
                  <a:pt x="1027" y="7301"/>
                </a:lnTo>
                <a:lnTo>
                  <a:pt x="1033" y="7306"/>
                </a:lnTo>
                <a:lnTo>
                  <a:pt x="1039" y="7309"/>
                </a:lnTo>
                <a:lnTo>
                  <a:pt x="1045" y="7313"/>
                </a:lnTo>
                <a:lnTo>
                  <a:pt x="1052" y="7315"/>
                </a:lnTo>
                <a:lnTo>
                  <a:pt x="1060" y="7317"/>
                </a:lnTo>
                <a:lnTo>
                  <a:pt x="1067" y="7318"/>
                </a:lnTo>
                <a:lnTo>
                  <a:pt x="1075" y="7319"/>
                </a:lnTo>
                <a:lnTo>
                  <a:pt x="1083" y="7319"/>
                </a:lnTo>
                <a:lnTo>
                  <a:pt x="1091" y="7318"/>
                </a:lnTo>
                <a:lnTo>
                  <a:pt x="1099" y="7316"/>
                </a:lnTo>
                <a:lnTo>
                  <a:pt x="1108" y="7313"/>
                </a:lnTo>
                <a:lnTo>
                  <a:pt x="1163" y="7289"/>
                </a:lnTo>
                <a:lnTo>
                  <a:pt x="1217" y="7262"/>
                </a:lnTo>
                <a:lnTo>
                  <a:pt x="1268" y="7233"/>
                </a:lnTo>
                <a:lnTo>
                  <a:pt x="1317" y="7201"/>
                </a:lnTo>
                <a:lnTo>
                  <a:pt x="1364" y="7166"/>
                </a:lnTo>
                <a:lnTo>
                  <a:pt x="1409" y="7129"/>
                </a:lnTo>
                <a:lnTo>
                  <a:pt x="1451" y="7089"/>
                </a:lnTo>
                <a:lnTo>
                  <a:pt x="1492" y="7048"/>
                </a:lnTo>
                <a:lnTo>
                  <a:pt x="1530" y="7004"/>
                </a:lnTo>
                <a:lnTo>
                  <a:pt x="1566" y="6959"/>
                </a:lnTo>
                <a:lnTo>
                  <a:pt x="1599" y="6911"/>
                </a:lnTo>
                <a:lnTo>
                  <a:pt x="1631" y="6862"/>
                </a:lnTo>
                <a:lnTo>
                  <a:pt x="1660" y="6812"/>
                </a:lnTo>
                <a:lnTo>
                  <a:pt x="1686" y="6760"/>
                </a:lnTo>
                <a:lnTo>
                  <a:pt x="1711" y="6708"/>
                </a:lnTo>
                <a:lnTo>
                  <a:pt x="1732" y="6653"/>
                </a:lnTo>
                <a:lnTo>
                  <a:pt x="1750" y="6598"/>
                </a:lnTo>
                <a:lnTo>
                  <a:pt x="1767" y="6542"/>
                </a:lnTo>
                <a:lnTo>
                  <a:pt x="1780" y="6486"/>
                </a:lnTo>
                <a:lnTo>
                  <a:pt x="1792" y="6428"/>
                </a:lnTo>
                <a:lnTo>
                  <a:pt x="1801" y="6370"/>
                </a:lnTo>
                <a:lnTo>
                  <a:pt x="1807" y="6313"/>
                </a:lnTo>
                <a:lnTo>
                  <a:pt x="1810" y="6254"/>
                </a:lnTo>
                <a:lnTo>
                  <a:pt x="1810" y="6195"/>
                </a:lnTo>
                <a:lnTo>
                  <a:pt x="1808" y="6138"/>
                </a:lnTo>
                <a:lnTo>
                  <a:pt x="1803" y="6079"/>
                </a:lnTo>
                <a:lnTo>
                  <a:pt x="1795" y="6021"/>
                </a:lnTo>
                <a:lnTo>
                  <a:pt x="1783" y="5964"/>
                </a:lnTo>
                <a:lnTo>
                  <a:pt x="1769" y="5908"/>
                </a:lnTo>
                <a:lnTo>
                  <a:pt x="1753" y="5851"/>
                </a:lnTo>
                <a:lnTo>
                  <a:pt x="1733" y="5796"/>
                </a:lnTo>
                <a:lnTo>
                  <a:pt x="1711" y="5742"/>
                </a:lnTo>
                <a:lnTo>
                  <a:pt x="1706" y="5733"/>
                </a:lnTo>
                <a:lnTo>
                  <a:pt x="1699" y="5725"/>
                </a:lnTo>
                <a:lnTo>
                  <a:pt x="1693" y="5718"/>
                </a:lnTo>
                <a:lnTo>
                  <a:pt x="1685" y="5711"/>
                </a:lnTo>
                <a:lnTo>
                  <a:pt x="1677" y="5706"/>
                </a:lnTo>
                <a:lnTo>
                  <a:pt x="1669" y="5702"/>
                </a:lnTo>
                <a:lnTo>
                  <a:pt x="1660" y="5698"/>
                </a:lnTo>
                <a:lnTo>
                  <a:pt x="1651" y="5696"/>
                </a:lnTo>
                <a:lnTo>
                  <a:pt x="1641" y="5694"/>
                </a:lnTo>
                <a:lnTo>
                  <a:pt x="1632" y="5694"/>
                </a:lnTo>
                <a:lnTo>
                  <a:pt x="1621" y="5694"/>
                </a:lnTo>
                <a:lnTo>
                  <a:pt x="1612" y="5696"/>
                </a:lnTo>
                <a:lnTo>
                  <a:pt x="1603" y="5699"/>
                </a:lnTo>
                <a:lnTo>
                  <a:pt x="1594" y="5703"/>
                </a:lnTo>
                <a:lnTo>
                  <a:pt x="1586" y="5708"/>
                </a:lnTo>
                <a:lnTo>
                  <a:pt x="1578" y="5714"/>
                </a:lnTo>
                <a:lnTo>
                  <a:pt x="1538" y="5751"/>
                </a:lnTo>
                <a:lnTo>
                  <a:pt x="1499" y="5787"/>
                </a:lnTo>
                <a:lnTo>
                  <a:pt x="1459" y="5825"/>
                </a:lnTo>
                <a:lnTo>
                  <a:pt x="1421" y="5863"/>
                </a:lnTo>
                <a:lnTo>
                  <a:pt x="1382" y="5903"/>
                </a:lnTo>
                <a:lnTo>
                  <a:pt x="1343" y="5942"/>
                </a:lnTo>
                <a:lnTo>
                  <a:pt x="1306" y="5983"/>
                </a:lnTo>
                <a:lnTo>
                  <a:pt x="1268" y="6023"/>
                </a:lnTo>
                <a:lnTo>
                  <a:pt x="1232" y="6065"/>
                </a:lnTo>
                <a:lnTo>
                  <a:pt x="1196" y="6107"/>
                </a:lnTo>
                <a:lnTo>
                  <a:pt x="1162" y="6150"/>
                </a:lnTo>
                <a:lnTo>
                  <a:pt x="1128" y="6193"/>
                </a:lnTo>
                <a:lnTo>
                  <a:pt x="1097" y="6238"/>
                </a:lnTo>
                <a:lnTo>
                  <a:pt x="1066" y="6283"/>
                </a:lnTo>
                <a:lnTo>
                  <a:pt x="1037" y="6329"/>
                </a:lnTo>
                <a:lnTo>
                  <a:pt x="1009" y="6374"/>
                </a:lnTo>
                <a:lnTo>
                  <a:pt x="984" y="6421"/>
                </a:lnTo>
                <a:lnTo>
                  <a:pt x="959" y="6469"/>
                </a:lnTo>
                <a:lnTo>
                  <a:pt x="938" y="6517"/>
                </a:lnTo>
                <a:lnTo>
                  <a:pt x="918" y="6566"/>
                </a:lnTo>
                <a:lnTo>
                  <a:pt x="901" y="6615"/>
                </a:lnTo>
                <a:lnTo>
                  <a:pt x="885" y="6666"/>
                </a:lnTo>
                <a:lnTo>
                  <a:pt x="872" y="6717"/>
                </a:lnTo>
                <a:lnTo>
                  <a:pt x="862" y="6768"/>
                </a:lnTo>
                <a:lnTo>
                  <a:pt x="855" y="6820"/>
                </a:lnTo>
                <a:lnTo>
                  <a:pt x="850" y="6873"/>
                </a:lnTo>
                <a:lnTo>
                  <a:pt x="848" y="6926"/>
                </a:lnTo>
                <a:lnTo>
                  <a:pt x="849" y="6980"/>
                </a:lnTo>
                <a:lnTo>
                  <a:pt x="854" y="7035"/>
                </a:lnTo>
                <a:lnTo>
                  <a:pt x="862" y="7090"/>
                </a:lnTo>
                <a:lnTo>
                  <a:pt x="873" y="7146"/>
                </a:lnTo>
                <a:lnTo>
                  <a:pt x="887" y="7203"/>
                </a:lnTo>
                <a:lnTo>
                  <a:pt x="878" y="7217"/>
                </a:lnTo>
                <a:lnTo>
                  <a:pt x="869" y="7231"/>
                </a:lnTo>
                <a:lnTo>
                  <a:pt x="841" y="7270"/>
                </a:lnTo>
                <a:lnTo>
                  <a:pt x="812" y="7309"/>
                </a:lnTo>
                <a:lnTo>
                  <a:pt x="781" y="7346"/>
                </a:lnTo>
                <a:lnTo>
                  <a:pt x="750" y="7383"/>
                </a:lnTo>
                <a:lnTo>
                  <a:pt x="717" y="7418"/>
                </a:lnTo>
                <a:lnTo>
                  <a:pt x="684" y="7453"/>
                </a:lnTo>
                <a:lnTo>
                  <a:pt x="651" y="7486"/>
                </a:lnTo>
                <a:lnTo>
                  <a:pt x="615" y="7519"/>
                </a:lnTo>
                <a:lnTo>
                  <a:pt x="580" y="7551"/>
                </a:lnTo>
                <a:lnTo>
                  <a:pt x="542" y="7581"/>
                </a:lnTo>
                <a:lnTo>
                  <a:pt x="505" y="7612"/>
                </a:lnTo>
                <a:lnTo>
                  <a:pt x="467" y="7640"/>
                </a:lnTo>
                <a:lnTo>
                  <a:pt x="428" y="7668"/>
                </a:lnTo>
                <a:lnTo>
                  <a:pt x="387" y="7696"/>
                </a:lnTo>
                <a:lnTo>
                  <a:pt x="347" y="7722"/>
                </a:lnTo>
                <a:lnTo>
                  <a:pt x="305" y="7747"/>
                </a:lnTo>
                <a:lnTo>
                  <a:pt x="313" y="7626"/>
                </a:lnTo>
                <a:lnTo>
                  <a:pt x="319" y="7505"/>
                </a:lnTo>
                <a:lnTo>
                  <a:pt x="326" y="7384"/>
                </a:lnTo>
                <a:lnTo>
                  <a:pt x="330" y="7263"/>
                </a:lnTo>
                <a:lnTo>
                  <a:pt x="334" y="7142"/>
                </a:lnTo>
                <a:lnTo>
                  <a:pt x="338" y="7020"/>
                </a:lnTo>
                <a:lnTo>
                  <a:pt x="341" y="6900"/>
                </a:lnTo>
                <a:lnTo>
                  <a:pt x="344" y="6778"/>
                </a:lnTo>
                <a:lnTo>
                  <a:pt x="346" y="6658"/>
                </a:lnTo>
                <a:lnTo>
                  <a:pt x="348" y="6536"/>
                </a:lnTo>
                <a:lnTo>
                  <a:pt x="351" y="6416"/>
                </a:lnTo>
                <a:lnTo>
                  <a:pt x="353" y="6295"/>
                </a:lnTo>
                <a:lnTo>
                  <a:pt x="355" y="6175"/>
                </a:lnTo>
                <a:lnTo>
                  <a:pt x="358" y="6055"/>
                </a:lnTo>
                <a:lnTo>
                  <a:pt x="361" y="5935"/>
                </a:lnTo>
                <a:lnTo>
                  <a:pt x="364" y="5816"/>
                </a:lnTo>
                <a:lnTo>
                  <a:pt x="365" y="5784"/>
                </a:lnTo>
                <a:lnTo>
                  <a:pt x="366" y="5753"/>
                </a:lnTo>
                <a:lnTo>
                  <a:pt x="367" y="5721"/>
                </a:lnTo>
                <a:lnTo>
                  <a:pt x="368" y="5690"/>
                </a:lnTo>
                <a:lnTo>
                  <a:pt x="369" y="5659"/>
                </a:lnTo>
                <a:lnTo>
                  <a:pt x="370" y="5627"/>
                </a:lnTo>
                <a:lnTo>
                  <a:pt x="370" y="5596"/>
                </a:lnTo>
                <a:lnTo>
                  <a:pt x="371" y="5565"/>
                </a:lnTo>
                <a:lnTo>
                  <a:pt x="443" y="5557"/>
                </a:lnTo>
                <a:lnTo>
                  <a:pt x="514" y="5548"/>
                </a:lnTo>
                <a:lnTo>
                  <a:pt x="585" y="5538"/>
                </a:lnTo>
                <a:lnTo>
                  <a:pt x="657" y="5526"/>
                </a:lnTo>
                <a:lnTo>
                  <a:pt x="727" y="5513"/>
                </a:lnTo>
                <a:lnTo>
                  <a:pt x="798" y="5499"/>
                </a:lnTo>
                <a:lnTo>
                  <a:pt x="869" y="5483"/>
                </a:lnTo>
                <a:lnTo>
                  <a:pt x="939" y="5464"/>
                </a:lnTo>
                <a:lnTo>
                  <a:pt x="1010" y="5446"/>
                </a:lnTo>
                <a:lnTo>
                  <a:pt x="1080" y="5426"/>
                </a:lnTo>
                <a:lnTo>
                  <a:pt x="1150" y="5405"/>
                </a:lnTo>
                <a:lnTo>
                  <a:pt x="1220" y="5382"/>
                </a:lnTo>
                <a:lnTo>
                  <a:pt x="1289" y="5358"/>
                </a:lnTo>
                <a:lnTo>
                  <a:pt x="1359" y="5334"/>
                </a:lnTo>
                <a:lnTo>
                  <a:pt x="1428" y="5307"/>
                </a:lnTo>
                <a:lnTo>
                  <a:pt x="1497" y="5280"/>
                </a:lnTo>
                <a:lnTo>
                  <a:pt x="1565" y="5252"/>
                </a:lnTo>
                <a:lnTo>
                  <a:pt x="1634" y="5222"/>
                </a:lnTo>
                <a:lnTo>
                  <a:pt x="1701" y="5191"/>
                </a:lnTo>
                <a:lnTo>
                  <a:pt x="1768" y="5160"/>
                </a:lnTo>
                <a:lnTo>
                  <a:pt x="1836" y="5127"/>
                </a:lnTo>
                <a:lnTo>
                  <a:pt x="1903" y="5094"/>
                </a:lnTo>
                <a:lnTo>
                  <a:pt x="1969" y="5059"/>
                </a:lnTo>
                <a:lnTo>
                  <a:pt x="2035" y="5024"/>
                </a:lnTo>
                <a:lnTo>
                  <a:pt x="2100" y="4988"/>
                </a:lnTo>
                <a:lnTo>
                  <a:pt x="2165" y="4951"/>
                </a:lnTo>
                <a:lnTo>
                  <a:pt x="2230" y="4914"/>
                </a:lnTo>
                <a:lnTo>
                  <a:pt x="2294" y="4874"/>
                </a:lnTo>
                <a:lnTo>
                  <a:pt x="2358" y="4835"/>
                </a:lnTo>
                <a:lnTo>
                  <a:pt x="2420" y="4795"/>
                </a:lnTo>
                <a:lnTo>
                  <a:pt x="2482" y="4755"/>
                </a:lnTo>
                <a:lnTo>
                  <a:pt x="2545" y="4713"/>
                </a:lnTo>
                <a:lnTo>
                  <a:pt x="2588" y="4728"/>
                </a:lnTo>
                <a:lnTo>
                  <a:pt x="2633" y="4742"/>
                </a:lnTo>
                <a:lnTo>
                  <a:pt x="2677" y="4757"/>
                </a:lnTo>
                <a:lnTo>
                  <a:pt x="2724" y="4768"/>
                </a:lnTo>
                <a:lnTo>
                  <a:pt x="2771" y="4779"/>
                </a:lnTo>
                <a:lnTo>
                  <a:pt x="2817" y="4788"/>
                </a:lnTo>
                <a:lnTo>
                  <a:pt x="2865" y="4797"/>
                </a:lnTo>
                <a:lnTo>
                  <a:pt x="2913" y="4803"/>
                </a:lnTo>
                <a:lnTo>
                  <a:pt x="2961" y="4809"/>
                </a:lnTo>
                <a:lnTo>
                  <a:pt x="3010" y="4813"/>
                </a:lnTo>
                <a:lnTo>
                  <a:pt x="3058" y="4815"/>
                </a:lnTo>
                <a:lnTo>
                  <a:pt x="3107" y="4817"/>
                </a:lnTo>
                <a:lnTo>
                  <a:pt x="3155" y="4816"/>
                </a:lnTo>
                <a:lnTo>
                  <a:pt x="3204" y="4815"/>
                </a:lnTo>
                <a:lnTo>
                  <a:pt x="3253" y="4811"/>
                </a:lnTo>
                <a:lnTo>
                  <a:pt x="3300" y="4807"/>
                </a:lnTo>
                <a:lnTo>
                  <a:pt x="3322" y="4820"/>
                </a:lnTo>
                <a:lnTo>
                  <a:pt x="3346" y="4833"/>
                </a:lnTo>
                <a:lnTo>
                  <a:pt x="3369" y="4845"/>
                </a:lnTo>
                <a:lnTo>
                  <a:pt x="3392" y="4856"/>
                </a:lnTo>
                <a:lnTo>
                  <a:pt x="3417" y="4866"/>
                </a:lnTo>
                <a:lnTo>
                  <a:pt x="3441" y="4876"/>
                </a:lnTo>
                <a:lnTo>
                  <a:pt x="3465" y="4884"/>
                </a:lnTo>
                <a:lnTo>
                  <a:pt x="3490" y="4892"/>
                </a:lnTo>
                <a:lnTo>
                  <a:pt x="3516" y="4899"/>
                </a:lnTo>
                <a:lnTo>
                  <a:pt x="3541" y="4906"/>
                </a:lnTo>
                <a:lnTo>
                  <a:pt x="3567" y="4912"/>
                </a:lnTo>
                <a:lnTo>
                  <a:pt x="3594" y="4917"/>
                </a:lnTo>
                <a:lnTo>
                  <a:pt x="3620" y="4921"/>
                </a:lnTo>
                <a:lnTo>
                  <a:pt x="3646" y="4925"/>
                </a:lnTo>
                <a:lnTo>
                  <a:pt x="3673" y="4927"/>
                </a:lnTo>
                <a:lnTo>
                  <a:pt x="3699" y="4929"/>
                </a:lnTo>
                <a:lnTo>
                  <a:pt x="3725" y="4930"/>
                </a:lnTo>
                <a:lnTo>
                  <a:pt x="3752" y="4931"/>
                </a:lnTo>
                <a:lnTo>
                  <a:pt x="3779" y="4930"/>
                </a:lnTo>
                <a:lnTo>
                  <a:pt x="3805" y="4929"/>
                </a:lnTo>
                <a:lnTo>
                  <a:pt x="3832" y="4927"/>
                </a:lnTo>
                <a:lnTo>
                  <a:pt x="3858" y="4925"/>
                </a:lnTo>
                <a:lnTo>
                  <a:pt x="3884" y="4922"/>
                </a:lnTo>
                <a:lnTo>
                  <a:pt x="3911" y="4918"/>
                </a:lnTo>
                <a:lnTo>
                  <a:pt x="3936" y="4913"/>
                </a:lnTo>
                <a:lnTo>
                  <a:pt x="3962" y="4908"/>
                </a:lnTo>
                <a:lnTo>
                  <a:pt x="3988" y="4901"/>
                </a:lnTo>
                <a:lnTo>
                  <a:pt x="4013" y="4895"/>
                </a:lnTo>
                <a:lnTo>
                  <a:pt x="4037" y="4888"/>
                </a:lnTo>
                <a:lnTo>
                  <a:pt x="4061" y="4880"/>
                </a:lnTo>
                <a:lnTo>
                  <a:pt x="4086" y="4871"/>
                </a:lnTo>
                <a:lnTo>
                  <a:pt x="4109" y="4862"/>
                </a:lnTo>
                <a:lnTo>
                  <a:pt x="4133" y="4851"/>
                </a:lnTo>
                <a:lnTo>
                  <a:pt x="4158" y="4840"/>
                </a:lnTo>
                <a:lnTo>
                  <a:pt x="4182" y="4828"/>
                </a:lnTo>
                <a:lnTo>
                  <a:pt x="4206" y="4813"/>
                </a:lnTo>
                <a:lnTo>
                  <a:pt x="4231" y="4799"/>
                </a:lnTo>
                <a:lnTo>
                  <a:pt x="4255" y="4784"/>
                </a:lnTo>
                <a:lnTo>
                  <a:pt x="4279" y="4768"/>
                </a:lnTo>
                <a:lnTo>
                  <a:pt x="4302" y="4751"/>
                </a:lnTo>
                <a:lnTo>
                  <a:pt x="4327" y="4733"/>
                </a:lnTo>
                <a:lnTo>
                  <a:pt x="4349" y="4714"/>
                </a:lnTo>
                <a:lnTo>
                  <a:pt x="4372" y="4695"/>
                </a:lnTo>
                <a:lnTo>
                  <a:pt x="4395" y="4675"/>
                </a:lnTo>
                <a:lnTo>
                  <a:pt x="4417" y="4654"/>
                </a:lnTo>
                <a:lnTo>
                  <a:pt x="4438" y="4633"/>
                </a:lnTo>
                <a:lnTo>
                  <a:pt x="4458" y="4611"/>
                </a:lnTo>
                <a:lnTo>
                  <a:pt x="4479" y="4588"/>
                </a:lnTo>
                <a:lnTo>
                  <a:pt x="4498" y="4565"/>
                </a:lnTo>
                <a:lnTo>
                  <a:pt x="4516" y="4541"/>
                </a:lnTo>
                <a:lnTo>
                  <a:pt x="4533" y="4517"/>
                </a:lnTo>
                <a:lnTo>
                  <a:pt x="4551" y="4492"/>
                </a:lnTo>
                <a:lnTo>
                  <a:pt x="4566" y="4467"/>
                </a:lnTo>
                <a:lnTo>
                  <a:pt x="4581" y="4442"/>
                </a:lnTo>
                <a:lnTo>
                  <a:pt x="4595" y="4415"/>
                </a:lnTo>
                <a:lnTo>
                  <a:pt x="4607" y="4390"/>
                </a:lnTo>
                <a:lnTo>
                  <a:pt x="4618" y="4363"/>
                </a:lnTo>
                <a:lnTo>
                  <a:pt x="4628" y="4337"/>
                </a:lnTo>
                <a:lnTo>
                  <a:pt x="4638" y="4309"/>
                </a:lnTo>
                <a:lnTo>
                  <a:pt x="4646" y="4282"/>
                </a:lnTo>
                <a:lnTo>
                  <a:pt x="4652" y="4255"/>
                </a:lnTo>
                <a:lnTo>
                  <a:pt x="4656" y="4227"/>
                </a:lnTo>
                <a:lnTo>
                  <a:pt x="4660" y="4200"/>
                </a:lnTo>
                <a:lnTo>
                  <a:pt x="4661" y="4172"/>
                </a:lnTo>
                <a:lnTo>
                  <a:pt x="4661" y="4145"/>
                </a:lnTo>
                <a:lnTo>
                  <a:pt x="4658" y="4120"/>
                </a:lnTo>
                <a:lnTo>
                  <a:pt x="4653" y="4098"/>
                </a:lnTo>
                <a:lnTo>
                  <a:pt x="4646" y="4077"/>
                </a:lnTo>
                <a:lnTo>
                  <a:pt x="4636" y="4059"/>
                </a:lnTo>
                <a:lnTo>
                  <a:pt x="4624" y="4043"/>
                </a:lnTo>
                <a:lnTo>
                  <a:pt x="4611" y="4028"/>
                </a:lnTo>
                <a:lnTo>
                  <a:pt x="4597" y="4015"/>
                </a:lnTo>
                <a:lnTo>
                  <a:pt x="4581" y="4003"/>
                </a:lnTo>
                <a:lnTo>
                  <a:pt x="4563" y="3994"/>
                </a:lnTo>
                <a:lnTo>
                  <a:pt x="4543" y="3986"/>
                </a:lnTo>
                <a:lnTo>
                  <a:pt x="4523" y="3979"/>
                </a:lnTo>
                <a:lnTo>
                  <a:pt x="4502" y="3974"/>
                </a:lnTo>
                <a:lnTo>
                  <a:pt x="4480" y="3970"/>
                </a:lnTo>
                <a:lnTo>
                  <a:pt x="4457" y="3967"/>
                </a:lnTo>
                <a:lnTo>
                  <a:pt x="4433" y="3965"/>
                </a:lnTo>
                <a:lnTo>
                  <a:pt x="4409" y="3965"/>
                </a:lnTo>
                <a:lnTo>
                  <a:pt x="4384" y="3965"/>
                </a:lnTo>
                <a:lnTo>
                  <a:pt x="4359" y="3966"/>
                </a:lnTo>
                <a:lnTo>
                  <a:pt x="4335" y="3968"/>
                </a:lnTo>
                <a:lnTo>
                  <a:pt x="4310" y="3970"/>
                </a:lnTo>
                <a:lnTo>
                  <a:pt x="4284" y="3973"/>
                </a:lnTo>
                <a:lnTo>
                  <a:pt x="4260" y="3977"/>
                </a:lnTo>
                <a:lnTo>
                  <a:pt x="4236" y="3981"/>
                </a:lnTo>
                <a:lnTo>
                  <a:pt x="4188" y="3990"/>
                </a:lnTo>
                <a:lnTo>
                  <a:pt x="4143" y="4000"/>
                </a:lnTo>
                <a:lnTo>
                  <a:pt x="4104" y="4011"/>
                </a:lnTo>
                <a:lnTo>
                  <a:pt x="4069" y="4021"/>
                </a:lnTo>
                <a:lnTo>
                  <a:pt x="4037" y="4030"/>
                </a:lnTo>
                <a:lnTo>
                  <a:pt x="4007" y="4040"/>
                </a:lnTo>
                <a:lnTo>
                  <a:pt x="3976" y="4050"/>
                </a:lnTo>
                <a:lnTo>
                  <a:pt x="3947" y="4061"/>
                </a:lnTo>
                <a:lnTo>
                  <a:pt x="3917" y="4073"/>
                </a:lnTo>
                <a:lnTo>
                  <a:pt x="3887" y="4085"/>
                </a:lnTo>
                <a:lnTo>
                  <a:pt x="3859" y="4099"/>
                </a:lnTo>
                <a:lnTo>
                  <a:pt x="3831" y="4113"/>
                </a:lnTo>
                <a:lnTo>
                  <a:pt x="3802" y="4127"/>
                </a:lnTo>
                <a:lnTo>
                  <a:pt x="3774" y="4142"/>
                </a:lnTo>
                <a:lnTo>
                  <a:pt x="3747" y="4157"/>
                </a:lnTo>
                <a:lnTo>
                  <a:pt x="3720" y="4174"/>
                </a:lnTo>
                <a:lnTo>
                  <a:pt x="3693" y="4191"/>
                </a:lnTo>
                <a:lnTo>
                  <a:pt x="3667" y="4208"/>
                </a:lnTo>
                <a:lnTo>
                  <a:pt x="3641" y="4226"/>
                </a:lnTo>
                <a:lnTo>
                  <a:pt x="3616" y="4245"/>
                </a:lnTo>
                <a:lnTo>
                  <a:pt x="3591" y="4265"/>
                </a:lnTo>
                <a:lnTo>
                  <a:pt x="3566" y="4284"/>
                </a:lnTo>
                <a:lnTo>
                  <a:pt x="3542" y="4304"/>
                </a:lnTo>
                <a:lnTo>
                  <a:pt x="3519" y="4325"/>
                </a:lnTo>
                <a:lnTo>
                  <a:pt x="3496" y="4347"/>
                </a:lnTo>
                <a:lnTo>
                  <a:pt x="3473" y="4369"/>
                </a:lnTo>
                <a:lnTo>
                  <a:pt x="3451" y="4391"/>
                </a:lnTo>
                <a:lnTo>
                  <a:pt x="3429" y="4414"/>
                </a:lnTo>
                <a:lnTo>
                  <a:pt x="3408" y="4438"/>
                </a:lnTo>
                <a:lnTo>
                  <a:pt x="3387" y="4462"/>
                </a:lnTo>
                <a:lnTo>
                  <a:pt x="3367" y="4486"/>
                </a:lnTo>
                <a:lnTo>
                  <a:pt x="3348" y="4512"/>
                </a:lnTo>
                <a:lnTo>
                  <a:pt x="3328" y="4538"/>
                </a:lnTo>
                <a:lnTo>
                  <a:pt x="3310" y="4563"/>
                </a:lnTo>
                <a:lnTo>
                  <a:pt x="3292" y="4591"/>
                </a:lnTo>
                <a:lnTo>
                  <a:pt x="3275" y="4617"/>
                </a:lnTo>
                <a:lnTo>
                  <a:pt x="3269" y="4616"/>
                </a:lnTo>
                <a:lnTo>
                  <a:pt x="3262" y="4615"/>
                </a:lnTo>
                <a:lnTo>
                  <a:pt x="3256" y="4615"/>
                </a:lnTo>
                <a:lnTo>
                  <a:pt x="3251" y="4616"/>
                </a:lnTo>
                <a:lnTo>
                  <a:pt x="3244" y="4617"/>
                </a:lnTo>
                <a:lnTo>
                  <a:pt x="3239" y="4619"/>
                </a:lnTo>
                <a:lnTo>
                  <a:pt x="3234" y="4621"/>
                </a:lnTo>
                <a:lnTo>
                  <a:pt x="3229" y="4624"/>
                </a:lnTo>
                <a:lnTo>
                  <a:pt x="3225" y="4628"/>
                </a:lnTo>
                <a:lnTo>
                  <a:pt x="3221" y="4631"/>
                </a:lnTo>
                <a:lnTo>
                  <a:pt x="3217" y="4636"/>
                </a:lnTo>
                <a:lnTo>
                  <a:pt x="3213" y="4640"/>
                </a:lnTo>
                <a:lnTo>
                  <a:pt x="3207" y="4650"/>
                </a:lnTo>
                <a:lnTo>
                  <a:pt x="3203" y="4661"/>
                </a:lnTo>
                <a:lnTo>
                  <a:pt x="3188" y="4664"/>
                </a:lnTo>
                <a:lnTo>
                  <a:pt x="3173" y="4666"/>
                </a:lnTo>
                <a:lnTo>
                  <a:pt x="3141" y="4669"/>
                </a:lnTo>
                <a:lnTo>
                  <a:pt x="3109" y="4671"/>
                </a:lnTo>
                <a:lnTo>
                  <a:pt x="3077" y="4672"/>
                </a:lnTo>
                <a:lnTo>
                  <a:pt x="3046" y="4672"/>
                </a:lnTo>
                <a:lnTo>
                  <a:pt x="3014" y="4672"/>
                </a:lnTo>
                <a:lnTo>
                  <a:pt x="2982" y="4670"/>
                </a:lnTo>
                <a:lnTo>
                  <a:pt x="2951" y="4669"/>
                </a:lnTo>
                <a:lnTo>
                  <a:pt x="2919" y="4666"/>
                </a:lnTo>
                <a:lnTo>
                  <a:pt x="2888" y="4663"/>
                </a:lnTo>
                <a:lnTo>
                  <a:pt x="2857" y="4659"/>
                </a:lnTo>
                <a:lnTo>
                  <a:pt x="2825" y="4654"/>
                </a:lnTo>
                <a:lnTo>
                  <a:pt x="2795" y="4650"/>
                </a:lnTo>
                <a:lnTo>
                  <a:pt x="2764" y="4644"/>
                </a:lnTo>
                <a:lnTo>
                  <a:pt x="2733" y="4638"/>
                </a:lnTo>
                <a:lnTo>
                  <a:pt x="2702" y="4632"/>
                </a:lnTo>
                <a:lnTo>
                  <a:pt x="2671" y="4624"/>
                </a:lnTo>
                <a:lnTo>
                  <a:pt x="2722" y="4588"/>
                </a:lnTo>
                <a:lnTo>
                  <a:pt x="2773" y="4550"/>
                </a:lnTo>
                <a:lnTo>
                  <a:pt x="2823" y="4513"/>
                </a:lnTo>
                <a:lnTo>
                  <a:pt x="2873" y="4474"/>
                </a:lnTo>
                <a:lnTo>
                  <a:pt x="2921" y="4437"/>
                </a:lnTo>
                <a:lnTo>
                  <a:pt x="2970" y="4397"/>
                </a:lnTo>
                <a:lnTo>
                  <a:pt x="3019" y="4359"/>
                </a:lnTo>
                <a:lnTo>
                  <a:pt x="3066" y="4319"/>
                </a:lnTo>
                <a:lnTo>
                  <a:pt x="3114" y="4280"/>
                </a:lnTo>
                <a:lnTo>
                  <a:pt x="3160" y="4239"/>
                </a:lnTo>
                <a:lnTo>
                  <a:pt x="3206" y="4200"/>
                </a:lnTo>
                <a:lnTo>
                  <a:pt x="3252" y="4159"/>
                </a:lnTo>
                <a:lnTo>
                  <a:pt x="3296" y="4119"/>
                </a:lnTo>
                <a:lnTo>
                  <a:pt x="3341" y="4078"/>
                </a:lnTo>
                <a:lnTo>
                  <a:pt x="3384" y="4037"/>
                </a:lnTo>
                <a:lnTo>
                  <a:pt x="3428" y="3996"/>
                </a:lnTo>
                <a:lnTo>
                  <a:pt x="3491" y="3934"/>
                </a:lnTo>
                <a:lnTo>
                  <a:pt x="3554" y="3871"/>
                </a:lnTo>
                <a:lnTo>
                  <a:pt x="3616" y="3806"/>
                </a:lnTo>
                <a:lnTo>
                  <a:pt x="3677" y="3741"/>
                </a:lnTo>
                <a:lnTo>
                  <a:pt x="3738" y="3675"/>
                </a:lnTo>
                <a:lnTo>
                  <a:pt x="3796" y="3610"/>
                </a:lnTo>
                <a:lnTo>
                  <a:pt x="3855" y="3542"/>
                </a:lnTo>
                <a:lnTo>
                  <a:pt x="3913" y="3474"/>
                </a:lnTo>
                <a:lnTo>
                  <a:pt x="3969" y="3405"/>
                </a:lnTo>
                <a:lnTo>
                  <a:pt x="4024" y="3335"/>
                </a:lnTo>
                <a:lnTo>
                  <a:pt x="4079" y="3264"/>
                </a:lnTo>
                <a:lnTo>
                  <a:pt x="4132" y="3194"/>
                </a:lnTo>
                <a:lnTo>
                  <a:pt x="4185" y="3121"/>
                </a:lnTo>
                <a:lnTo>
                  <a:pt x="4237" y="3048"/>
                </a:lnTo>
                <a:lnTo>
                  <a:pt x="4286" y="2975"/>
                </a:lnTo>
                <a:lnTo>
                  <a:pt x="4336" y="2900"/>
                </a:lnTo>
                <a:lnTo>
                  <a:pt x="4340" y="2902"/>
                </a:lnTo>
                <a:lnTo>
                  <a:pt x="4344" y="2904"/>
                </a:lnTo>
                <a:lnTo>
                  <a:pt x="4367" y="2912"/>
                </a:lnTo>
                <a:lnTo>
                  <a:pt x="4392" y="2920"/>
                </a:lnTo>
                <a:lnTo>
                  <a:pt x="4415" y="2927"/>
                </a:lnTo>
                <a:lnTo>
                  <a:pt x="4439" y="2933"/>
                </a:lnTo>
                <a:lnTo>
                  <a:pt x="4463" y="2939"/>
                </a:lnTo>
                <a:lnTo>
                  <a:pt x="4487" y="2945"/>
                </a:lnTo>
                <a:lnTo>
                  <a:pt x="4511" y="2950"/>
                </a:lnTo>
                <a:lnTo>
                  <a:pt x="4535" y="2954"/>
                </a:lnTo>
                <a:lnTo>
                  <a:pt x="4561" y="2957"/>
                </a:lnTo>
                <a:lnTo>
                  <a:pt x="4585" y="2960"/>
                </a:lnTo>
                <a:lnTo>
                  <a:pt x="4609" y="2963"/>
                </a:lnTo>
                <a:lnTo>
                  <a:pt x="4634" y="2964"/>
                </a:lnTo>
                <a:lnTo>
                  <a:pt x="4658" y="2966"/>
                </a:lnTo>
                <a:lnTo>
                  <a:pt x="4682" y="2966"/>
                </a:lnTo>
                <a:lnTo>
                  <a:pt x="4707" y="2966"/>
                </a:lnTo>
                <a:lnTo>
                  <a:pt x="4732" y="2966"/>
                </a:lnTo>
                <a:lnTo>
                  <a:pt x="4756" y="2965"/>
                </a:lnTo>
                <a:lnTo>
                  <a:pt x="4780" y="2963"/>
                </a:lnTo>
                <a:lnTo>
                  <a:pt x="4806" y="2961"/>
                </a:lnTo>
                <a:lnTo>
                  <a:pt x="4830" y="2959"/>
                </a:lnTo>
                <a:lnTo>
                  <a:pt x="4854" y="2956"/>
                </a:lnTo>
                <a:lnTo>
                  <a:pt x="4879" y="2952"/>
                </a:lnTo>
                <a:lnTo>
                  <a:pt x="4903" y="2948"/>
                </a:lnTo>
                <a:lnTo>
                  <a:pt x="4927" y="2942"/>
                </a:lnTo>
                <a:lnTo>
                  <a:pt x="4976" y="2932"/>
                </a:lnTo>
                <a:lnTo>
                  <a:pt x="5023" y="2919"/>
                </a:lnTo>
                <a:lnTo>
                  <a:pt x="5071" y="2904"/>
                </a:lnTo>
                <a:lnTo>
                  <a:pt x="5117" y="2888"/>
                </a:lnTo>
                <a:lnTo>
                  <a:pt x="5140" y="2902"/>
                </a:lnTo>
                <a:lnTo>
                  <a:pt x="5163" y="2913"/>
                </a:lnTo>
                <a:lnTo>
                  <a:pt x="5187" y="2924"/>
                </a:lnTo>
                <a:lnTo>
                  <a:pt x="5213" y="2932"/>
                </a:lnTo>
                <a:lnTo>
                  <a:pt x="5239" y="2938"/>
                </a:lnTo>
                <a:lnTo>
                  <a:pt x="5266" y="2943"/>
                </a:lnTo>
                <a:lnTo>
                  <a:pt x="5295" y="2947"/>
                </a:lnTo>
                <a:lnTo>
                  <a:pt x="5323" y="2949"/>
                </a:lnTo>
                <a:lnTo>
                  <a:pt x="5351" y="2949"/>
                </a:lnTo>
                <a:lnTo>
                  <a:pt x="5382" y="2948"/>
                </a:lnTo>
                <a:lnTo>
                  <a:pt x="5411" y="2946"/>
                </a:lnTo>
                <a:lnTo>
                  <a:pt x="5441" y="2941"/>
                </a:lnTo>
                <a:lnTo>
                  <a:pt x="5472" y="2937"/>
                </a:lnTo>
                <a:lnTo>
                  <a:pt x="5502" y="2931"/>
                </a:lnTo>
                <a:lnTo>
                  <a:pt x="5533" y="2924"/>
                </a:lnTo>
                <a:lnTo>
                  <a:pt x="5564" y="2916"/>
                </a:lnTo>
                <a:lnTo>
                  <a:pt x="5593" y="2907"/>
                </a:lnTo>
                <a:lnTo>
                  <a:pt x="5624" y="2898"/>
                </a:lnTo>
                <a:lnTo>
                  <a:pt x="5654" y="2887"/>
                </a:lnTo>
                <a:lnTo>
                  <a:pt x="5683" y="2876"/>
                </a:lnTo>
                <a:lnTo>
                  <a:pt x="5712" y="2865"/>
                </a:lnTo>
                <a:lnTo>
                  <a:pt x="5740" y="2852"/>
                </a:lnTo>
                <a:lnTo>
                  <a:pt x="5767" y="2839"/>
                </a:lnTo>
                <a:lnTo>
                  <a:pt x="5795" y="2826"/>
                </a:lnTo>
                <a:lnTo>
                  <a:pt x="5820" y="2812"/>
                </a:lnTo>
                <a:lnTo>
                  <a:pt x="5845" y="2799"/>
                </a:lnTo>
                <a:lnTo>
                  <a:pt x="5870" y="2785"/>
                </a:lnTo>
                <a:lnTo>
                  <a:pt x="5892" y="2770"/>
                </a:lnTo>
                <a:lnTo>
                  <a:pt x="5914" y="2756"/>
                </a:lnTo>
                <a:lnTo>
                  <a:pt x="5935" y="2742"/>
                </a:lnTo>
                <a:lnTo>
                  <a:pt x="5954" y="2728"/>
                </a:lnTo>
                <a:lnTo>
                  <a:pt x="5971" y="2714"/>
                </a:lnTo>
                <a:lnTo>
                  <a:pt x="6000" y="2688"/>
                </a:lnTo>
                <a:lnTo>
                  <a:pt x="6029" y="2662"/>
                </a:lnTo>
                <a:lnTo>
                  <a:pt x="6055" y="2635"/>
                </a:lnTo>
                <a:lnTo>
                  <a:pt x="6080" y="2606"/>
                </a:lnTo>
                <a:lnTo>
                  <a:pt x="6104" y="2577"/>
                </a:lnTo>
                <a:lnTo>
                  <a:pt x="6126" y="2548"/>
                </a:lnTo>
                <a:lnTo>
                  <a:pt x="6147" y="2517"/>
                </a:lnTo>
                <a:lnTo>
                  <a:pt x="6166" y="2486"/>
                </a:lnTo>
                <a:lnTo>
                  <a:pt x="6185" y="2454"/>
                </a:lnTo>
                <a:lnTo>
                  <a:pt x="6202" y="2421"/>
                </a:lnTo>
                <a:lnTo>
                  <a:pt x="6217" y="2389"/>
                </a:lnTo>
                <a:lnTo>
                  <a:pt x="6231" y="2354"/>
                </a:lnTo>
                <a:lnTo>
                  <a:pt x="6244" y="2321"/>
                </a:lnTo>
                <a:lnTo>
                  <a:pt x="6255" y="2285"/>
                </a:lnTo>
                <a:lnTo>
                  <a:pt x="6266" y="2251"/>
                </a:lnTo>
                <a:lnTo>
                  <a:pt x="6275" y="2216"/>
                </a:lnTo>
                <a:lnTo>
                  <a:pt x="6282" y="2180"/>
                </a:lnTo>
                <a:lnTo>
                  <a:pt x="6288" y="2144"/>
                </a:lnTo>
                <a:lnTo>
                  <a:pt x="6293" y="2107"/>
                </a:lnTo>
                <a:lnTo>
                  <a:pt x="6296" y="2071"/>
                </a:lnTo>
                <a:lnTo>
                  <a:pt x="6298" y="2034"/>
                </a:lnTo>
                <a:lnTo>
                  <a:pt x="6299" y="1997"/>
                </a:lnTo>
                <a:lnTo>
                  <a:pt x="6298" y="1960"/>
                </a:lnTo>
                <a:lnTo>
                  <a:pt x="6296" y="1923"/>
                </a:lnTo>
                <a:lnTo>
                  <a:pt x="6293" y="1887"/>
                </a:lnTo>
                <a:lnTo>
                  <a:pt x="6289" y="1849"/>
                </a:lnTo>
                <a:lnTo>
                  <a:pt x="6283" y="1813"/>
                </a:lnTo>
                <a:lnTo>
                  <a:pt x="6276" y="1776"/>
                </a:lnTo>
                <a:lnTo>
                  <a:pt x="6267" y="1739"/>
                </a:lnTo>
                <a:lnTo>
                  <a:pt x="6257" y="1702"/>
                </a:lnTo>
                <a:lnTo>
                  <a:pt x="6246" y="1667"/>
                </a:lnTo>
                <a:lnTo>
                  <a:pt x="6234" y="1630"/>
                </a:lnTo>
                <a:lnTo>
                  <a:pt x="6231" y="1625"/>
                </a:lnTo>
                <a:lnTo>
                  <a:pt x="6228" y="1620"/>
                </a:lnTo>
                <a:lnTo>
                  <a:pt x="6225" y="1615"/>
                </a:lnTo>
                <a:lnTo>
                  <a:pt x="6220" y="1610"/>
                </a:lnTo>
                <a:lnTo>
                  <a:pt x="6216" y="1606"/>
                </a:lnTo>
                <a:lnTo>
                  <a:pt x="6210" y="1602"/>
                </a:lnTo>
                <a:lnTo>
                  <a:pt x="6205" y="1598"/>
                </a:lnTo>
                <a:lnTo>
                  <a:pt x="6199" y="1595"/>
                </a:lnTo>
                <a:lnTo>
                  <a:pt x="6193" y="1592"/>
                </a:lnTo>
                <a:lnTo>
                  <a:pt x="6187" y="1590"/>
                </a:lnTo>
                <a:lnTo>
                  <a:pt x="6180" y="1588"/>
                </a:lnTo>
                <a:lnTo>
                  <a:pt x="6173" y="1586"/>
                </a:lnTo>
                <a:lnTo>
                  <a:pt x="6167" y="1586"/>
                </a:lnTo>
                <a:lnTo>
                  <a:pt x="6160" y="1586"/>
                </a:lnTo>
                <a:lnTo>
                  <a:pt x="6154" y="1586"/>
                </a:lnTo>
                <a:lnTo>
                  <a:pt x="6149" y="1588"/>
                </a:lnTo>
                <a:lnTo>
                  <a:pt x="6097" y="1604"/>
                </a:lnTo>
                <a:lnTo>
                  <a:pt x="6044" y="1621"/>
                </a:lnTo>
                <a:lnTo>
                  <a:pt x="5993" y="1641"/>
                </a:lnTo>
                <a:lnTo>
                  <a:pt x="5943" y="1662"/>
                </a:lnTo>
                <a:lnTo>
                  <a:pt x="5893" y="1683"/>
                </a:lnTo>
                <a:lnTo>
                  <a:pt x="5843" y="1707"/>
                </a:lnTo>
                <a:lnTo>
                  <a:pt x="5796" y="1732"/>
                </a:lnTo>
                <a:lnTo>
                  <a:pt x="5748" y="1758"/>
                </a:lnTo>
                <a:lnTo>
                  <a:pt x="5703" y="1786"/>
                </a:lnTo>
                <a:lnTo>
                  <a:pt x="5657" y="1816"/>
                </a:lnTo>
                <a:lnTo>
                  <a:pt x="5613" y="1847"/>
                </a:lnTo>
                <a:lnTo>
                  <a:pt x="5569" y="1879"/>
                </a:lnTo>
                <a:lnTo>
                  <a:pt x="5527" y="1914"/>
                </a:lnTo>
                <a:lnTo>
                  <a:pt x="5485" y="1949"/>
                </a:lnTo>
                <a:lnTo>
                  <a:pt x="5446" y="1987"/>
                </a:lnTo>
                <a:lnTo>
                  <a:pt x="5406" y="2025"/>
                </a:lnTo>
                <a:lnTo>
                  <a:pt x="5374" y="2059"/>
                </a:lnTo>
                <a:lnTo>
                  <a:pt x="5341" y="2095"/>
                </a:lnTo>
                <a:lnTo>
                  <a:pt x="5308" y="2133"/>
                </a:lnTo>
                <a:lnTo>
                  <a:pt x="5275" y="2171"/>
                </a:lnTo>
                <a:lnTo>
                  <a:pt x="5243" y="2213"/>
                </a:lnTo>
                <a:lnTo>
                  <a:pt x="5211" y="2254"/>
                </a:lnTo>
                <a:lnTo>
                  <a:pt x="5180" y="2298"/>
                </a:lnTo>
                <a:lnTo>
                  <a:pt x="5152" y="2342"/>
                </a:lnTo>
                <a:lnTo>
                  <a:pt x="5138" y="2364"/>
                </a:lnTo>
                <a:lnTo>
                  <a:pt x="5125" y="2388"/>
                </a:lnTo>
                <a:lnTo>
                  <a:pt x="5112" y="2410"/>
                </a:lnTo>
                <a:lnTo>
                  <a:pt x="5100" y="2433"/>
                </a:lnTo>
                <a:lnTo>
                  <a:pt x="5088" y="2457"/>
                </a:lnTo>
                <a:lnTo>
                  <a:pt x="5078" y="2480"/>
                </a:lnTo>
                <a:lnTo>
                  <a:pt x="5067" y="2504"/>
                </a:lnTo>
                <a:lnTo>
                  <a:pt x="5058" y="2527"/>
                </a:lnTo>
                <a:lnTo>
                  <a:pt x="5050" y="2551"/>
                </a:lnTo>
                <a:lnTo>
                  <a:pt x="5042" y="2575"/>
                </a:lnTo>
                <a:lnTo>
                  <a:pt x="5034" y="2598"/>
                </a:lnTo>
                <a:lnTo>
                  <a:pt x="5028" y="2623"/>
                </a:lnTo>
                <a:lnTo>
                  <a:pt x="5023" y="2646"/>
                </a:lnTo>
                <a:lnTo>
                  <a:pt x="5020" y="2669"/>
                </a:lnTo>
                <a:lnTo>
                  <a:pt x="5017" y="2693"/>
                </a:lnTo>
                <a:lnTo>
                  <a:pt x="5015" y="2717"/>
                </a:lnTo>
                <a:lnTo>
                  <a:pt x="5015" y="2720"/>
                </a:lnTo>
                <a:lnTo>
                  <a:pt x="5015" y="2722"/>
                </a:lnTo>
                <a:lnTo>
                  <a:pt x="5013" y="2731"/>
                </a:lnTo>
                <a:lnTo>
                  <a:pt x="5012" y="2741"/>
                </a:lnTo>
                <a:lnTo>
                  <a:pt x="5013" y="2751"/>
                </a:lnTo>
                <a:lnTo>
                  <a:pt x="5016" y="2762"/>
                </a:lnTo>
                <a:lnTo>
                  <a:pt x="4979" y="2775"/>
                </a:lnTo>
                <a:lnTo>
                  <a:pt x="4940" y="2787"/>
                </a:lnTo>
                <a:lnTo>
                  <a:pt x="4903" y="2796"/>
                </a:lnTo>
                <a:lnTo>
                  <a:pt x="4864" y="2805"/>
                </a:lnTo>
                <a:lnTo>
                  <a:pt x="4826" y="2811"/>
                </a:lnTo>
                <a:lnTo>
                  <a:pt x="4787" y="2817"/>
                </a:lnTo>
                <a:lnTo>
                  <a:pt x="4749" y="2821"/>
                </a:lnTo>
                <a:lnTo>
                  <a:pt x="4709" y="2824"/>
                </a:lnTo>
                <a:lnTo>
                  <a:pt x="4671" y="2826"/>
                </a:lnTo>
                <a:lnTo>
                  <a:pt x="4631" y="2827"/>
                </a:lnTo>
                <a:lnTo>
                  <a:pt x="4593" y="2827"/>
                </a:lnTo>
                <a:lnTo>
                  <a:pt x="4554" y="2825"/>
                </a:lnTo>
                <a:lnTo>
                  <a:pt x="4514" y="2822"/>
                </a:lnTo>
                <a:lnTo>
                  <a:pt x="4475" y="2819"/>
                </a:lnTo>
                <a:lnTo>
                  <a:pt x="4435" y="2814"/>
                </a:lnTo>
                <a:lnTo>
                  <a:pt x="4396" y="2808"/>
                </a:lnTo>
                <a:lnTo>
                  <a:pt x="4412" y="2783"/>
                </a:lnTo>
                <a:lnTo>
                  <a:pt x="4428" y="2757"/>
                </a:lnTo>
                <a:lnTo>
                  <a:pt x="4443" y="2731"/>
                </a:lnTo>
                <a:lnTo>
                  <a:pt x="4459" y="2706"/>
                </a:lnTo>
                <a:lnTo>
                  <a:pt x="4475" y="2679"/>
                </a:lnTo>
                <a:lnTo>
                  <a:pt x="4490" y="2654"/>
                </a:lnTo>
                <a:lnTo>
                  <a:pt x="4505" y="2628"/>
                </a:lnTo>
                <a:lnTo>
                  <a:pt x="4520" y="2601"/>
                </a:lnTo>
                <a:lnTo>
                  <a:pt x="4547" y="2555"/>
                </a:lnTo>
                <a:lnTo>
                  <a:pt x="4574" y="2507"/>
                </a:lnTo>
                <a:lnTo>
                  <a:pt x="4599" y="2460"/>
                </a:lnTo>
                <a:lnTo>
                  <a:pt x="4625" y="2412"/>
                </a:lnTo>
                <a:lnTo>
                  <a:pt x="4651" y="2363"/>
                </a:lnTo>
                <a:lnTo>
                  <a:pt x="4675" y="2316"/>
                </a:lnTo>
                <a:lnTo>
                  <a:pt x="4699" y="2267"/>
                </a:lnTo>
                <a:lnTo>
                  <a:pt x="4724" y="2219"/>
                </a:lnTo>
                <a:lnTo>
                  <a:pt x="4747" y="2169"/>
                </a:lnTo>
                <a:lnTo>
                  <a:pt x="4769" y="2120"/>
                </a:lnTo>
                <a:lnTo>
                  <a:pt x="4792" y="2071"/>
                </a:lnTo>
                <a:lnTo>
                  <a:pt x="4815" y="2021"/>
                </a:lnTo>
                <a:lnTo>
                  <a:pt x="4836" y="1972"/>
                </a:lnTo>
                <a:lnTo>
                  <a:pt x="4857" y="1922"/>
                </a:lnTo>
                <a:lnTo>
                  <a:pt x="4878" y="1871"/>
                </a:lnTo>
                <a:lnTo>
                  <a:pt x="4898" y="1821"/>
                </a:lnTo>
                <a:lnTo>
                  <a:pt x="4906" y="1803"/>
                </a:lnTo>
                <a:lnTo>
                  <a:pt x="4913" y="1782"/>
                </a:lnTo>
                <a:lnTo>
                  <a:pt x="4921" y="1763"/>
                </a:lnTo>
                <a:lnTo>
                  <a:pt x="4929" y="1744"/>
                </a:lnTo>
                <a:lnTo>
                  <a:pt x="4936" y="1724"/>
                </a:lnTo>
                <a:lnTo>
                  <a:pt x="4944" y="1704"/>
                </a:lnTo>
                <a:lnTo>
                  <a:pt x="4952" y="1684"/>
                </a:lnTo>
                <a:lnTo>
                  <a:pt x="4961" y="1664"/>
                </a:lnTo>
                <a:lnTo>
                  <a:pt x="4963" y="1664"/>
                </a:lnTo>
                <a:lnTo>
                  <a:pt x="4965" y="1663"/>
                </a:lnTo>
                <a:lnTo>
                  <a:pt x="5025" y="1639"/>
                </a:lnTo>
                <a:lnTo>
                  <a:pt x="5083" y="1610"/>
                </a:lnTo>
                <a:lnTo>
                  <a:pt x="5137" y="1579"/>
                </a:lnTo>
                <a:lnTo>
                  <a:pt x="5187" y="1545"/>
                </a:lnTo>
                <a:lnTo>
                  <a:pt x="5235" y="1509"/>
                </a:lnTo>
                <a:lnTo>
                  <a:pt x="5278" y="1470"/>
                </a:lnTo>
                <a:lnTo>
                  <a:pt x="5319" y="1430"/>
                </a:lnTo>
                <a:lnTo>
                  <a:pt x="5357" y="1386"/>
                </a:lnTo>
                <a:lnTo>
                  <a:pt x="5392" y="1341"/>
                </a:lnTo>
                <a:lnTo>
                  <a:pt x="5422" y="1294"/>
                </a:lnTo>
                <a:lnTo>
                  <a:pt x="5451" y="1245"/>
                </a:lnTo>
                <a:lnTo>
                  <a:pt x="5476" y="1194"/>
                </a:lnTo>
                <a:lnTo>
                  <a:pt x="5499" y="1142"/>
                </a:lnTo>
                <a:lnTo>
                  <a:pt x="5518" y="1089"/>
                </a:lnTo>
                <a:lnTo>
                  <a:pt x="5536" y="1034"/>
                </a:lnTo>
                <a:lnTo>
                  <a:pt x="5550" y="978"/>
                </a:lnTo>
                <a:lnTo>
                  <a:pt x="5561" y="922"/>
                </a:lnTo>
                <a:lnTo>
                  <a:pt x="5570" y="864"/>
                </a:lnTo>
                <a:lnTo>
                  <a:pt x="5576" y="805"/>
                </a:lnTo>
                <a:lnTo>
                  <a:pt x="5580" y="747"/>
                </a:lnTo>
                <a:lnTo>
                  <a:pt x="5581" y="687"/>
                </a:lnTo>
                <a:lnTo>
                  <a:pt x="5580" y="628"/>
                </a:lnTo>
                <a:lnTo>
                  <a:pt x="5577" y="568"/>
                </a:lnTo>
                <a:lnTo>
                  <a:pt x="5571" y="509"/>
                </a:lnTo>
                <a:lnTo>
                  <a:pt x="5564" y="449"/>
                </a:lnTo>
                <a:lnTo>
                  <a:pt x="5554" y="389"/>
                </a:lnTo>
                <a:lnTo>
                  <a:pt x="5542" y="331"/>
                </a:lnTo>
                <a:lnTo>
                  <a:pt x="5528" y="272"/>
                </a:lnTo>
                <a:lnTo>
                  <a:pt x="5511" y="214"/>
                </a:lnTo>
                <a:lnTo>
                  <a:pt x="5494" y="157"/>
                </a:lnTo>
                <a:lnTo>
                  <a:pt x="5474" y="102"/>
                </a:lnTo>
                <a:lnTo>
                  <a:pt x="5453" y="47"/>
                </a:lnTo>
                <a:lnTo>
                  <a:pt x="5450" y="41"/>
                </a:lnTo>
                <a:lnTo>
                  <a:pt x="5447" y="35"/>
                </a:lnTo>
                <a:lnTo>
                  <a:pt x="5442" y="30"/>
                </a:lnTo>
                <a:lnTo>
                  <a:pt x="5437" y="25"/>
                </a:lnTo>
                <a:lnTo>
                  <a:pt x="5432" y="20"/>
                </a:lnTo>
                <a:lnTo>
                  <a:pt x="5427" y="16"/>
                </a:lnTo>
                <a:lnTo>
                  <a:pt x="5421" y="13"/>
                </a:lnTo>
                <a:lnTo>
                  <a:pt x="5415" y="9"/>
                </a:lnTo>
                <a:lnTo>
                  <a:pt x="5409" y="7"/>
                </a:lnTo>
                <a:lnTo>
                  <a:pt x="5402" y="4"/>
                </a:lnTo>
                <a:lnTo>
                  <a:pt x="5396" y="3"/>
                </a:lnTo>
                <a:lnTo>
                  <a:pt x="5389" y="1"/>
                </a:lnTo>
                <a:lnTo>
                  <a:pt x="5383" y="1"/>
                </a:lnTo>
                <a:lnTo>
                  <a:pt x="5376" y="0"/>
                </a:lnTo>
                <a:lnTo>
                  <a:pt x="5369" y="1"/>
                </a:lnTo>
                <a:lnTo>
                  <a:pt x="5362" y="1"/>
                </a:lnTo>
                <a:lnTo>
                  <a:pt x="5330" y="8"/>
                </a:lnTo>
                <a:lnTo>
                  <a:pt x="5300" y="15"/>
                </a:lnTo>
                <a:lnTo>
                  <a:pt x="5269" y="24"/>
                </a:lnTo>
                <a:lnTo>
                  <a:pt x="5240" y="34"/>
                </a:lnTo>
                <a:lnTo>
                  <a:pt x="5212" y="46"/>
                </a:lnTo>
                <a:lnTo>
                  <a:pt x="5183" y="58"/>
                </a:lnTo>
                <a:lnTo>
                  <a:pt x="5157" y="72"/>
                </a:lnTo>
                <a:lnTo>
                  <a:pt x="5131" y="88"/>
                </a:lnTo>
                <a:lnTo>
                  <a:pt x="5105" y="104"/>
                </a:lnTo>
                <a:lnTo>
                  <a:pt x="5080" y="120"/>
                </a:lnTo>
                <a:lnTo>
                  <a:pt x="5057" y="138"/>
                </a:lnTo>
                <a:lnTo>
                  <a:pt x="5033" y="157"/>
                </a:lnTo>
                <a:lnTo>
                  <a:pt x="5011" y="177"/>
                </a:lnTo>
                <a:lnTo>
                  <a:pt x="4989" y="198"/>
                </a:lnTo>
                <a:lnTo>
                  <a:pt x="4968" y="219"/>
                </a:lnTo>
                <a:lnTo>
                  <a:pt x="4947" y="241"/>
                </a:lnTo>
                <a:lnTo>
                  <a:pt x="4927" y="264"/>
                </a:lnTo>
                <a:lnTo>
                  <a:pt x="4909" y="288"/>
                </a:lnTo>
                <a:lnTo>
                  <a:pt x="4890" y="312"/>
                </a:lnTo>
                <a:lnTo>
                  <a:pt x="4872" y="337"/>
                </a:lnTo>
                <a:lnTo>
                  <a:pt x="4854" y="362"/>
                </a:lnTo>
                <a:lnTo>
                  <a:pt x="4838" y="388"/>
                </a:lnTo>
                <a:lnTo>
                  <a:pt x="4822" y="415"/>
                </a:lnTo>
                <a:lnTo>
                  <a:pt x="4807" y="441"/>
                </a:lnTo>
                <a:lnTo>
                  <a:pt x="4791" y="468"/>
                </a:lnTo>
                <a:lnTo>
                  <a:pt x="4776" y="496"/>
                </a:lnTo>
                <a:lnTo>
                  <a:pt x="4762" y="524"/>
                </a:lnTo>
                <a:lnTo>
                  <a:pt x="4749" y="551"/>
                </a:lnTo>
                <a:lnTo>
                  <a:pt x="4724" y="608"/>
                </a:lnTo>
                <a:lnTo>
                  <a:pt x="4700" y="666"/>
                </a:lnTo>
                <a:lnTo>
                  <a:pt x="4678" y="724"/>
                </a:lnTo>
                <a:lnTo>
                  <a:pt x="4657" y="785"/>
                </a:lnTo>
                <a:lnTo>
                  <a:pt x="4647" y="816"/>
                </a:lnTo>
                <a:lnTo>
                  <a:pt x="4638" y="849"/>
                </a:lnTo>
                <a:lnTo>
                  <a:pt x="4628" y="881"/>
                </a:lnTo>
                <a:lnTo>
                  <a:pt x="4620" y="914"/>
                </a:lnTo>
                <a:lnTo>
                  <a:pt x="4612" y="946"/>
                </a:lnTo>
                <a:lnTo>
                  <a:pt x="4606" y="979"/>
                </a:lnTo>
                <a:lnTo>
                  <a:pt x="4600" y="1013"/>
                </a:lnTo>
                <a:lnTo>
                  <a:pt x="4594" y="1045"/>
                </a:lnTo>
                <a:lnTo>
                  <a:pt x="4590" y="1079"/>
                </a:lnTo>
                <a:lnTo>
                  <a:pt x="4587" y="1112"/>
                </a:lnTo>
                <a:lnTo>
                  <a:pt x="4585" y="1146"/>
                </a:lnTo>
                <a:lnTo>
                  <a:pt x="4583" y="1179"/>
                </a:lnTo>
                <a:lnTo>
                  <a:pt x="4583" y="1212"/>
                </a:lnTo>
                <a:lnTo>
                  <a:pt x="4585" y="1245"/>
                </a:lnTo>
                <a:lnTo>
                  <a:pt x="4587" y="1277"/>
                </a:lnTo>
                <a:lnTo>
                  <a:pt x="4591" y="1310"/>
                </a:lnTo>
                <a:lnTo>
                  <a:pt x="4596" y="1342"/>
                </a:lnTo>
                <a:lnTo>
                  <a:pt x="4602" y="1373"/>
                </a:lnTo>
                <a:lnTo>
                  <a:pt x="4610" y="1404"/>
                </a:lnTo>
                <a:lnTo>
                  <a:pt x="4620" y="1435"/>
                </a:lnTo>
                <a:lnTo>
                  <a:pt x="4631" y="1464"/>
                </a:lnTo>
                <a:lnTo>
                  <a:pt x="4645" y="1494"/>
                </a:lnTo>
                <a:lnTo>
                  <a:pt x="4659" y="1522"/>
                </a:lnTo>
                <a:lnTo>
                  <a:pt x="4676" y="1550"/>
                </a:lnTo>
                <a:lnTo>
                  <a:pt x="4694" y="1577"/>
                </a:lnTo>
                <a:lnTo>
                  <a:pt x="4715" y="1603"/>
                </a:lnTo>
                <a:lnTo>
                  <a:pt x="4737" y="1628"/>
                </a:lnTo>
                <a:lnTo>
                  <a:pt x="4761" y="1653"/>
                </a:lnTo>
                <a:lnTo>
                  <a:pt x="4763" y="1655"/>
                </a:lnTo>
                <a:lnTo>
                  <a:pt x="4766" y="1657"/>
                </a:lnTo>
                <a:lnTo>
                  <a:pt x="4757" y="1682"/>
                </a:lnTo>
                <a:lnTo>
                  <a:pt x="4747" y="1708"/>
                </a:lnTo>
                <a:lnTo>
                  <a:pt x="4738" y="1734"/>
                </a:lnTo>
                <a:lnTo>
                  <a:pt x="4728" y="1759"/>
                </a:lnTo>
                <a:lnTo>
                  <a:pt x="4708" y="1809"/>
                </a:lnTo>
                <a:lnTo>
                  <a:pt x="4688" y="1858"/>
                </a:lnTo>
                <a:lnTo>
                  <a:pt x="4667" y="1907"/>
                </a:lnTo>
                <a:lnTo>
                  <a:pt x="4646" y="1956"/>
                </a:lnTo>
                <a:lnTo>
                  <a:pt x="4624" y="2005"/>
                </a:lnTo>
                <a:lnTo>
                  <a:pt x="4602" y="2054"/>
                </a:lnTo>
                <a:lnTo>
                  <a:pt x="4580" y="2101"/>
                </a:lnTo>
                <a:lnTo>
                  <a:pt x="4557" y="2150"/>
                </a:lnTo>
                <a:lnTo>
                  <a:pt x="4533" y="2197"/>
                </a:lnTo>
                <a:lnTo>
                  <a:pt x="4509" y="2245"/>
                </a:lnTo>
                <a:lnTo>
                  <a:pt x="4485" y="2293"/>
                </a:lnTo>
                <a:lnTo>
                  <a:pt x="4460" y="2340"/>
                </a:lnTo>
                <a:lnTo>
                  <a:pt x="4435" y="2387"/>
                </a:lnTo>
                <a:lnTo>
                  <a:pt x="4410" y="2433"/>
                </a:lnTo>
                <a:lnTo>
                  <a:pt x="4383" y="2480"/>
                </a:lnTo>
                <a:lnTo>
                  <a:pt x="4357" y="2526"/>
                </a:lnTo>
                <a:lnTo>
                  <a:pt x="4327" y="2577"/>
                </a:lnTo>
                <a:lnTo>
                  <a:pt x="4296" y="2629"/>
                </a:lnTo>
                <a:lnTo>
                  <a:pt x="4265" y="2679"/>
                </a:lnTo>
                <a:lnTo>
                  <a:pt x="4234" y="2729"/>
                </a:lnTo>
                <a:lnTo>
                  <a:pt x="4201" y="2779"/>
                </a:lnTo>
                <a:lnTo>
                  <a:pt x="4169" y="2829"/>
                </a:lnTo>
                <a:lnTo>
                  <a:pt x="4135" y="2879"/>
                </a:lnTo>
                <a:lnTo>
                  <a:pt x="4102" y="2927"/>
                </a:lnTo>
                <a:lnTo>
                  <a:pt x="4068" y="2976"/>
                </a:lnTo>
                <a:lnTo>
                  <a:pt x="4033" y="3024"/>
                </a:lnTo>
                <a:lnTo>
                  <a:pt x="3999" y="3073"/>
                </a:lnTo>
                <a:lnTo>
                  <a:pt x="3963" y="3121"/>
                </a:lnTo>
                <a:lnTo>
                  <a:pt x="3927" y="3168"/>
                </a:lnTo>
                <a:lnTo>
                  <a:pt x="3890" y="3215"/>
                </a:lnTo>
                <a:lnTo>
                  <a:pt x="3854" y="3261"/>
                </a:lnTo>
                <a:lnTo>
                  <a:pt x="3816" y="3308"/>
                </a:lnTo>
                <a:lnTo>
                  <a:pt x="3801" y="3242"/>
                </a:lnTo>
                <a:lnTo>
                  <a:pt x="3787" y="3176"/>
                </a:lnTo>
                <a:lnTo>
                  <a:pt x="3781" y="3143"/>
                </a:lnTo>
                <a:lnTo>
                  <a:pt x="3776" y="3111"/>
                </a:lnTo>
                <a:lnTo>
                  <a:pt x="3771" y="3077"/>
                </a:lnTo>
                <a:lnTo>
                  <a:pt x="3767" y="3044"/>
                </a:lnTo>
                <a:lnTo>
                  <a:pt x="3763" y="3010"/>
                </a:lnTo>
                <a:lnTo>
                  <a:pt x="3760" y="2977"/>
                </a:lnTo>
                <a:lnTo>
                  <a:pt x="3758" y="2942"/>
                </a:lnTo>
                <a:lnTo>
                  <a:pt x="3756" y="2909"/>
                </a:lnTo>
                <a:lnTo>
                  <a:pt x="3755" y="2875"/>
                </a:lnTo>
                <a:lnTo>
                  <a:pt x="3755" y="2841"/>
                </a:lnTo>
                <a:lnTo>
                  <a:pt x="3756" y="2806"/>
                </a:lnTo>
                <a:lnTo>
                  <a:pt x="3757" y="2771"/>
                </a:lnTo>
                <a:lnTo>
                  <a:pt x="3760" y="2733"/>
                </a:lnTo>
                <a:lnTo>
                  <a:pt x="3764" y="2695"/>
                </a:lnTo>
                <a:lnTo>
                  <a:pt x="3769" y="2658"/>
                </a:lnTo>
                <a:lnTo>
                  <a:pt x="3775" y="2621"/>
                </a:lnTo>
                <a:lnTo>
                  <a:pt x="3801" y="2609"/>
                </a:lnTo>
                <a:lnTo>
                  <a:pt x="3827" y="2597"/>
                </a:lnTo>
                <a:lnTo>
                  <a:pt x="3851" y="2585"/>
                </a:lnTo>
                <a:lnTo>
                  <a:pt x="3875" y="2572"/>
                </a:lnTo>
                <a:lnTo>
                  <a:pt x="3899" y="2558"/>
                </a:lnTo>
                <a:lnTo>
                  <a:pt x="3923" y="2543"/>
                </a:lnTo>
                <a:lnTo>
                  <a:pt x="3946" y="2527"/>
                </a:lnTo>
                <a:lnTo>
                  <a:pt x="3968" y="2511"/>
                </a:lnTo>
                <a:lnTo>
                  <a:pt x="3990" y="2494"/>
                </a:lnTo>
                <a:lnTo>
                  <a:pt x="4011" y="2477"/>
                </a:lnTo>
                <a:lnTo>
                  <a:pt x="4032" y="2459"/>
                </a:lnTo>
                <a:lnTo>
                  <a:pt x="4052" y="2440"/>
                </a:lnTo>
                <a:lnTo>
                  <a:pt x="4072" y="2421"/>
                </a:lnTo>
                <a:lnTo>
                  <a:pt x="4091" y="2401"/>
                </a:lnTo>
                <a:lnTo>
                  <a:pt x="4110" y="2381"/>
                </a:lnTo>
                <a:lnTo>
                  <a:pt x="4128" y="2360"/>
                </a:lnTo>
                <a:lnTo>
                  <a:pt x="4146" y="2339"/>
                </a:lnTo>
                <a:lnTo>
                  <a:pt x="4162" y="2317"/>
                </a:lnTo>
                <a:lnTo>
                  <a:pt x="4178" y="2295"/>
                </a:lnTo>
                <a:lnTo>
                  <a:pt x="4194" y="2271"/>
                </a:lnTo>
                <a:lnTo>
                  <a:pt x="4209" y="2249"/>
                </a:lnTo>
                <a:lnTo>
                  <a:pt x="4223" y="2225"/>
                </a:lnTo>
                <a:lnTo>
                  <a:pt x="4237" y="2200"/>
                </a:lnTo>
                <a:lnTo>
                  <a:pt x="4250" y="2176"/>
                </a:lnTo>
                <a:lnTo>
                  <a:pt x="4263" y="2152"/>
                </a:lnTo>
                <a:lnTo>
                  <a:pt x="4274" y="2127"/>
                </a:lnTo>
                <a:lnTo>
                  <a:pt x="4285" y="2101"/>
                </a:lnTo>
                <a:lnTo>
                  <a:pt x="4296" y="2075"/>
                </a:lnTo>
                <a:lnTo>
                  <a:pt x="4305" y="2049"/>
                </a:lnTo>
                <a:lnTo>
                  <a:pt x="4315" y="2022"/>
                </a:lnTo>
                <a:lnTo>
                  <a:pt x="4323" y="1995"/>
                </a:lnTo>
                <a:lnTo>
                  <a:pt x="4331" y="1969"/>
                </a:lnTo>
                <a:lnTo>
                  <a:pt x="4336" y="1946"/>
                </a:lnTo>
                <a:lnTo>
                  <a:pt x="4341" y="1923"/>
                </a:lnTo>
                <a:lnTo>
                  <a:pt x="4346" y="1900"/>
                </a:lnTo>
                <a:lnTo>
                  <a:pt x="4350" y="1874"/>
                </a:lnTo>
                <a:lnTo>
                  <a:pt x="4354" y="1849"/>
                </a:lnTo>
                <a:lnTo>
                  <a:pt x="4357" y="1823"/>
                </a:lnTo>
                <a:lnTo>
                  <a:pt x="4360" y="1796"/>
                </a:lnTo>
                <a:lnTo>
                  <a:pt x="4363" y="1769"/>
                </a:lnTo>
                <a:lnTo>
                  <a:pt x="4364" y="1741"/>
                </a:lnTo>
                <a:lnTo>
                  <a:pt x="4365" y="1713"/>
                </a:lnTo>
                <a:lnTo>
                  <a:pt x="4366" y="1685"/>
                </a:lnTo>
                <a:lnTo>
                  <a:pt x="4366" y="1656"/>
                </a:lnTo>
                <a:lnTo>
                  <a:pt x="4365" y="1627"/>
                </a:lnTo>
                <a:lnTo>
                  <a:pt x="4363" y="1599"/>
                </a:lnTo>
                <a:lnTo>
                  <a:pt x="4361" y="1571"/>
                </a:lnTo>
                <a:lnTo>
                  <a:pt x="4357" y="1541"/>
                </a:lnTo>
                <a:lnTo>
                  <a:pt x="4353" y="1513"/>
                </a:lnTo>
                <a:lnTo>
                  <a:pt x="4348" y="1486"/>
                </a:lnTo>
                <a:lnTo>
                  <a:pt x="4342" y="1458"/>
                </a:lnTo>
                <a:lnTo>
                  <a:pt x="4336" y="1431"/>
                </a:lnTo>
                <a:lnTo>
                  <a:pt x="4328" y="1405"/>
                </a:lnTo>
                <a:lnTo>
                  <a:pt x="4319" y="1378"/>
                </a:lnTo>
                <a:lnTo>
                  <a:pt x="4310" y="1353"/>
                </a:lnTo>
                <a:lnTo>
                  <a:pt x="4298" y="1329"/>
                </a:lnTo>
                <a:lnTo>
                  <a:pt x="4286" y="1305"/>
                </a:lnTo>
                <a:lnTo>
                  <a:pt x="4273" y="1282"/>
                </a:lnTo>
                <a:lnTo>
                  <a:pt x="4259" y="1261"/>
                </a:lnTo>
                <a:lnTo>
                  <a:pt x="4244" y="1241"/>
                </a:lnTo>
                <a:lnTo>
                  <a:pt x="4227" y="1221"/>
                </a:lnTo>
                <a:lnTo>
                  <a:pt x="4209" y="1203"/>
                </a:lnTo>
                <a:lnTo>
                  <a:pt x="4190" y="1187"/>
                </a:lnTo>
                <a:lnTo>
                  <a:pt x="4169" y="1172"/>
                </a:lnTo>
                <a:lnTo>
                  <a:pt x="4154" y="1163"/>
                </a:lnTo>
                <a:lnTo>
                  <a:pt x="4137" y="1155"/>
                </a:lnTo>
                <a:lnTo>
                  <a:pt x="4121" y="1148"/>
                </a:lnTo>
                <a:lnTo>
                  <a:pt x="4106" y="1142"/>
                </a:lnTo>
                <a:lnTo>
                  <a:pt x="4090" y="1139"/>
                </a:lnTo>
                <a:lnTo>
                  <a:pt x="4075" y="1138"/>
                </a:lnTo>
                <a:lnTo>
                  <a:pt x="4058" y="1138"/>
                </a:lnTo>
                <a:lnTo>
                  <a:pt x="4043" y="1139"/>
                </a:lnTo>
                <a:lnTo>
                  <a:pt x="4028" y="1142"/>
                </a:lnTo>
                <a:lnTo>
                  <a:pt x="4013" y="1147"/>
                </a:lnTo>
                <a:lnTo>
                  <a:pt x="3999" y="1153"/>
                </a:lnTo>
                <a:lnTo>
                  <a:pt x="3984" y="1161"/>
                </a:lnTo>
                <a:lnTo>
                  <a:pt x="3969" y="1170"/>
                </a:lnTo>
                <a:lnTo>
                  <a:pt x="3956" y="1180"/>
                </a:lnTo>
                <a:lnTo>
                  <a:pt x="3943" y="1191"/>
                </a:lnTo>
                <a:lnTo>
                  <a:pt x="3930" y="1204"/>
                </a:lnTo>
                <a:lnTo>
                  <a:pt x="3918" y="1219"/>
                </a:lnTo>
                <a:lnTo>
                  <a:pt x="3905" y="1235"/>
                </a:lnTo>
                <a:lnTo>
                  <a:pt x="3892" y="1251"/>
                </a:lnTo>
                <a:lnTo>
                  <a:pt x="3880" y="1267"/>
                </a:lnTo>
                <a:lnTo>
                  <a:pt x="3857" y="1301"/>
                </a:lnTo>
                <a:lnTo>
                  <a:pt x="3835" y="1337"/>
                </a:lnTo>
                <a:lnTo>
                  <a:pt x="3812" y="1374"/>
                </a:lnTo>
                <a:lnTo>
                  <a:pt x="3791" y="1413"/>
                </a:lnTo>
                <a:lnTo>
                  <a:pt x="3771" y="1452"/>
                </a:lnTo>
                <a:lnTo>
                  <a:pt x="3751" y="1493"/>
                </a:lnTo>
                <a:lnTo>
                  <a:pt x="3713" y="1574"/>
                </a:lnTo>
                <a:lnTo>
                  <a:pt x="3676" y="1654"/>
                </a:lnTo>
                <a:lnTo>
                  <a:pt x="3640" y="1732"/>
                </a:lnTo>
                <a:lnTo>
                  <a:pt x="3605" y="1804"/>
                </a:lnTo>
                <a:lnTo>
                  <a:pt x="3580" y="1855"/>
                </a:lnTo>
                <a:lnTo>
                  <a:pt x="3555" y="1909"/>
                </a:lnTo>
                <a:lnTo>
                  <a:pt x="3543" y="1936"/>
                </a:lnTo>
                <a:lnTo>
                  <a:pt x="3532" y="1965"/>
                </a:lnTo>
                <a:lnTo>
                  <a:pt x="3521" y="1993"/>
                </a:lnTo>
                <a:lnTo>
                  <a:pt x="3511" y="2021"/>
                </a:lnTo>
                <a:lnTo>
                  <a:pt x="3502" y="2051"/>
                </a:lnTo>
                <a:lnTo>
                  <a:pt x="3492" y="2079"/>
                </a:lnTo>
                <a:lnTo>
                  <a:pt x="3484" y="2108"/>
                </a:lnTo>
                <a:lnTo>
                  <a:pt x="3477" y="2138"/>
                </a:lnTo>
                <a:lnTo>
                  <a:pt x="3471" y="2167"/>
                </a:lnTo>
                <a:lnTo>
                  <a:pt x="3466" y="2197"/>
                </a:lnTo>
                <a:lnTo>
                  <a:pt x="3462" y="2227"/>
                </a:lnTo>
                <a:lnTo>
                  <a:pt x="3459" y="2256"/>
                </a:lnTo>
                <a:lnTo>
                  <a:pt x="3457" y="2284"/>
                </a:lnTo>
                <a:lnTo>
                  <a:pt x="3456" y="2314"/>
                </a:lnTo>
                <a:lnTo>
                  <a:pt x="3457" y="2342"/>
                </a:lnTo>
                <a:lnTo>
                  <a:pt x="3459" y="2372"/>
                </a:lnTo>
                <a:lnTo>
                  <a:pt x="3463" y="2399"/>
                </a:lnTo>
                <a:lnTo>
                  <a:pt x="3468" y="2427"/>
                </a:lnTo>
                <a:lnTo>
                  <a:pt x="3475" y="2455"/>
                </a:lnTo>
                <a:lnTo>
                  <a:pt x="3484" y="2481"/>
                </a:lnTo>
                <a:lnTo>
                  <a:pt x="3495" y="2507"/>
                </a:lnTo>
                <a:lnTo>
                  <a:pt x="3507" y="2532"/>
                </a:lnTo>
                <a:lnTo>
                  <a:pt x="3521" y="2558"/>
                </a:lnTo>
                <a:lnTo>
                  <a:pt x="3537" y="2582"/>
                </a:lnTo>
                <a:lnTo>
                  <a:pt x="3555" y="2605"/>
                </a:lnTo>
                <a:lnTo>
                  <a:pt x="3576" y="2628"/>
                </a:lnTo>
                <a:lnTo>
                  <a:pt x="3598" y="2650"/>
                </a:lnTo>
                <a:lnTo>
                  <a:pt x="3622" y="2671"/>
                </a:lnTo>
                <a:lnTo>
                  <a:pt x="3619" y="2719"/>
                </a:lnTo>
                <a:lnTo>
                  <a:pt x="3617" y="2766"/>
                </a:lnTo>
                <a:lnTo>
                  <a:pt x="3616" y="2814"/>
                </a:lnTo>
                <a:lnTo>
                  <a:pt x="3617" y="2861"/>
                </a:lnTo>
                <a:lnTo>
                  <a:pt x="3619" y="2909"/>
                </a:lnTo>
                <a:lnTo>
                  <a:pt x="3623" y="2957"/>
                </a:lnTo>
                <a:lnTo>
                  <a:pt x="3628" y="3004"/>
                </a:lnTo>
                <a:lnTo>
                  <a:pt x="3634" y="3051"/>
                </a:lnTo>
                <a:lnTo>
                  <a:pt x="3642" y="3098"/>
                </a:lnTo>
                <a:lnTo>
                  <a:pt x="3651" y="3144"/>
                </a:lnTo>
                <a:lnTo>
                  <a:pt x="3663" y="3190"/>
                </a:lnTo>
                <a:lnTo>
                  <a:pt x="3675" y="3235"/>
                </a:lnTo>
                <a:lnTo>
                  <a:pt x="3688" y="3279"/>
                </a:lnTo>
                <a:lnTo>
                  <a:pt x="3703" y="3322"/>
                </a:lnTo>
                <a:lnTo>
                  <a:pt x="3718" y="3365"/>
                </a:lnTo>
                <a:lnTo>
                  <a:pt x="3736" y="3406"/>
                </a:lnTo>
                <a:lnTo>
                  <a:pt x="3683" y="3469"/>
                </a:lnTo>
                <a:lnTo>
                  <a:pt x="3629" y="3530"/>
                </a:lnTo>
                <a:lnTo>
                  <a:pt x="3574" y="3590"/>
                </a:lnTo>
                <a:lnTo>
                  <a:pt x="3519" y="3650"/>
                </a:lnTo>
                <a:lnTo>
                  <a:pt x="3462" y="3709"/>
                </a:lnTo>
                <a:lnTo>
                  <a:pt x="3405" y="3768"/>
                </a:lnTo>
                <a:lnTo>
                  <a:pt x="3347" y="3825"/>
                </a:lnTo>
                <a:lnTo>
                  <a:pt x="3288" y="3882"/>
                </a:lnTo>
                <a:lnTo>
                  <a:pt x="3209" y="3956"/>
                </a:lnTo>
                <a:lnTo>
                  <a:pt x="3129" y="4029"/>
                </a:lnTo>
                <a:lnTo>
                  <a:pt x="3048" y="4101"/>
                </a:lnTo>
                <a:lnTo>
                  <a:pt x="2965" y="4170"/>
                </a:lnTo>
                <a:lnTo>
                  <a:pt x="2881" y="4238"/>
                </a:lnTo>
                <a:lnTo>
                  <a:pt x="2796" y="4306"/>
                </a:lnTo>
                <a:lnTo>
                  <a:pt x="2710" y="4371"/>
                </a:lnTo>
                <a:lnTo>
                  <a:pt x="2623" y="4436"/>
                </a:lnTo>
                <a:lnTo>
                  <a:pt x="2535" y="4497"/>
                </a:lnTo>
                <a:lnTo>
                  <a:pt x="2446" y="4559"/>
                </a:lnTo>
                <a:lnTo>
                  <a:pt x="2354" y="4618"/>
                </a:lnTo>
                <a:lnTo>
                  <a:pt x="2263" y="4676"/>
                </a:lnTo>
                <a:lnTo>
                  <a:pt x="2170" y="4732"/>
                </a:lnTo>
                <a:lnTo>
                  <a:pt x="2077" y="4787"/>
                </a:lnTo>
                <a:lnTo>
                  <a:pt x="1983" y="4840"/>
                </a:lnTo>
                <a:lnTo>
                  <a:pt x="1887" y="4890"/>
                </a:lnTo>
                <a:lnTo>
                  <a:pt x="1841" y="4914"/>
                </a:lnTo>
                <a:lnTo>
                  <a:pt x="1796" y="4937"/>
                </a:lnTo>
                <a:lnTo>
                  <a:pt x="1749" y="4959"/>
                </a:lnTo>
                <a:lnTo>
                  <a:pt x="1702" y="4981"/>
                </a:lnTo>
                <a:lnTo>
                  <a:pt x="1657" y="5003"/>
                </a:lnTo>
                <a:lnTo>
                  <a:pt x="1610" y="5024"/>
                </a:lnTo>
                <a:lnTo>
                  <a:pt x="1564" y="5044"/>
                </a:lnTo>
                <a:lnTo>
                  <a:pt x="1517" y="5064"/>
                </a:lnTo>
                <a:lnTo>
                  <a:pt x="1532" y="5031"/>
                </a:lnTo>
                <a:lnTo>
                  <a:pt x="1550" y="4998"/>
                </a:lnTo>
                <a:lnTo>
                  <a:pt x="1567" y="4965"/>
                </a:lnTo>
                <a:lnTo>
                  <a:pt x="1585" y="4932"/>
                </a:lnTo>
                <a:lnTo>
                  <a:pt x="1603" y="4899"/>
                </a:lnTo>
                <a:lnTo>
                  <a:pt x="1622" y="4868"/>
                </a:lnTo>
                <a:lnTo>
                  <a:pt x="1643" y="4837"/>
                </a:lnTo>
                <a:lnTo>
                  <a:pt x="1663" y="4805"/>
                </a:lnTo>
                <a:lnTo>
                  <a:pt x="1683" y="4775"/>
                </a:lnTo>
                <a:lnTo>
                  <a:pt x="1706" y="4745"/>
                </a:lnTo>
                <a:lnTo>
                  <a:pt x="1728" y="4714"/>
                </a:lnTo>
                <a:lnTo>
                  <a:pt x="1751" y="4685"/>
                </a:lnTo>
                <a:lnTo>
                  <a:pt x="1774" y="4656"/>
                </a:lnTo>
                <a:lnTo>
                  <a:pt x="1799" y="4628"/>
                </a:lnTo>
                <a:lnTo>
                  <a:pt x="1824" y="4601"/>
                </a:lnTo>
                <a:lnTo>
                  <a:pt x="1849" y="4573"/>
                </a:lnTo>
                <a:lnTo>
                  <a:pt x="1877" y="4546"/>
                </a:lnTo>
                <a:lnTo>
                  <a:pt x="1904" y="4521"/>
                </a:lnTo>
                <a:lnTo>
                  <a:pt x="1932" y="4496"/>
                </a:lnTo>
                <a:lnTo>
                  <a:pt x="1962" y="4473"/>
                </a:lnTo>
                <a:lnTo>
                  <a:pt x="1967" y="4475"/>
                </a:lnTo>
                <a:lnTo>
                  <a:pt x="1972" y="4477"/>
                </a:lnTo>
                <a:lnTo>
                  <a:pt x="2001" y="4484"/>
                </a:lnTo>
                <a:lnTo>
                  <a:pt x="2031" y="4489"/>
                </a:lnTo>
                <a:lnTo>
                  <a:pt x="2061" y="4493"/>
                </a:lnTo>
                <a:lnTo>
                  <a:pt x="2090" y="4496"/>
                </a:lnTo>
                <a:lnTo>
                  <a:pt x="2121" y="4497"/>
                </a:lnTo>
                <a:lnTo>
                  <a:pt x="2150" y="4497"/>
                </a:lnTo>
                <a:lnTo>
                  <a:pt x="2180" y="4496"/>
                </a:lnTo>
                <a:lnTo>
                  <a:pt x="2211" y="4494"/>
                </a:lnTo>
                <a:lnTo>
                  <a:pt x="2240" y="4490"/>
                </a:lnTo>
                <a:lnTo>
                  <a:pt x="2270" y="4485"/>
                </a:lnTo>
                <a:lnTo>
                  <a:pt x="2301" y="4479"/>
                </a:lnTo>
                <a:lnTo>
                  <a:pt x="2330" y="4472"/>
                </a:lnTo>
                <a:lnTo>
                  <a:pt x="2360" y="4464"/>
                </a:lnTo>
                <a:lnTo>
                  <a:pt x="2389" y="4455"/>
                </a:lnTo>
                <a:lnTo>
                  <a:pt x="2418" y="4445"/>
                </a:lnTo>
                <a:lnTo>
                  <a:pt x="2448" y="4434"/>
                </a:lnTo>
                <a:lnTo>
                  <a:pt x="2476" y="4422"/>
                </a:lnTo>
                <a:lnTo>
                  <a:pt x="2504" y="4408"/>
                </a:lnTo>
                <a:lnTo>
                  <a:pt x="2532" y="4395"/>
                </a:lnTo>
                <a:lnTo>
                  <a:pt x="2559" y="4380"/>
                </a:lnTo>
                <a:lnTo>
                  <a:pt x="2586" y="4365"/>
                </a:lnTo>
                <a:lnTo>
                  <a:pt x="2613" y="4349"/>
                </a:lnTo>
                <a:lnTo>
                  <a:pt x="2638" y="4331"/>
                </a:lnTo>
                <a:lnTo>
                  <a:pt x="2663" y="4314"/>
                </a:lnTo>
                <a:lnTo>
                  <a:pt x="2688" y="4296"/>
                </a:lnTo>
                <a:lnTo>
                  <a:pt x="2712" y="4277"/>
                </a:lnTo>
                <a:lnTo>
                  <a:pt x="2735" y="4258"/>
                </a:lnTo>
                <a:lnTo>
                  <a:pt x="2757" y="4237"/>
                </a:lnTo>
                <a:lnTo>
                  <a:pt x="2780" y="4217"/>
                </a:lnTo>
                <a:lnTo>
                  <a:pt x="2801" y="4196"/>
                </a:lnTo>
                <a:lnTo>
                  <a:pt x="2821" y="4175"/>
                </a:lnTo>
                <a:lnTo>
                  <a:pt x="2840" y="4153"/>
                </a:lnTo>
                <a:lnTo>
                  <a:pt x="2856" y="4135"/>
                </a:lnTo>
                <a:lnTo>
                  <a:pt x="2871" y="4115"/>
                </a:lnTo>
                <a:lnTo>
                  <a:pt x="2886" y="4094"/>
                </a:lnTo>
                <a:lnTo>
                  <a:pt x="2901" y="4070"/>
                </a:lnTo>
                <a:lnTo>
                  <a:pt x="2916" y="4047"/>
                </a:lnTo>
                <a:lnTo>
                  <a:pt x="2931" y="4022"/>
                </a:lnTo>
                <a:lnTo>
                  <a:pt x="2945" y="3996"/>
                </a:lnTo>
                <a:lnTo>
                  <a:pt x="2958" y="3969"/>
                </a:lnTo>
                <a:lnTo>
                  <a:pt x="2971" y="3942"/>
                </a:lnTo>
                <a:lnTo>
                  <a:pt x="2983" y="3914"/>
                </a:lnTo>
                <a:lnTo>
                  <a:pt x="2994" y="3886"/>
                </a:lnTo>
                <a:lnTo>
                  <a:pt x="3004" y="3857"/>
                </a:lnTo>
                <a:lnTo>
                  <a:pt x="3014" y="3827"/>
                </a:lnTo>
                <a:lnTo>
                  <a:pt x="3022" y="3799"/>
                </a:lnTo>
                <a:lnTo>
                  <a:pt x="3028" y="3770"/>
                </a:lnTo>
                <a:lnTo>
                  <a:pt x="3033" y="3740"/>
                </a:lnTo>
                <a:lnTo>
                  <a:pt x="3037" y="3712"/>
                </a:lnTo>
                <a:lnTo>
                  <a:pt x="3039" y="3684"/>
                </a:lnTo>
                <a:lnTo>
                  <a:pt x="3039" y="3655"/>
                </a:lnTo>
                <a:lnTo>
                  <a:pt x="3037" y="3628"/>
                </a:lnTo>
                <a:lnTo>
                  <a:pt x="3034" y="3602"/>
                </a:lnTo>
                <a:lnTo>
                  <a:pt x="3028" y="3576"/>
                </a:lnTo>
                <a:lnTo>
                  <a:pt x="3021" y="3551"/>
                </a:lnTo>
                <a:lnTo>
                  <a:pt x="3011" y="3528"/>
                </a:lnTo>
                <a:lnTo>
                  <a:pt x="2998" y="3504"/>
                </a:lnTo>
                <a:lnTo>
                  <a:pt x="2983" y="3483"/>
                </a:lnTo>
                <a:lnTo>
                  <a:pt x="2966" y="3464"/>
                </a:lnTo>
                <a:lnTo>
                  <a:pt x="2946" y="3446"/>
                </a:lnTo>
                <a:lnTo>
                  <a:pt x="2922" y="3428"/>
                </a:lnTo>
                <a:lnTo>
                  <a:pt x="2897" y="3414"/>
                </a:lnTo>
                <a:lnTo>
                  <a:pt x="2869" y="3401"/>
                </a:lnTo>
                <a:lnTo>
                  <a:pt x="2836" y="3390"/>
                </a:lnTo>
                <a:lnTo>
                  <a:pt x="2806" y="3383"/>
                </a:lnTo>
                <a:lnTo>
                  <a:pt x="2777" y="3378"/>
                </a:lnTo>
                <a:lnTo>
                  <a:pt x="2746" y="3376"/>
                </a:lnTo>
                <a:lnTo>
                  <a:pt x="2716" y="3377"/>
                </a:lnTo>
                <a:lnTo>
                  <a:pt x="2685" y="3380"/>
                </a:lnTo>
                <a:lnTo>
                  <a:pt x="2654" y="3385"/>
                </a:lnTo>
                <a:lnTo>
                  <a:pt x="2624" y="3392"/>
                </a:lnTo>
                <a:lnTo>
                  <a:pt x="2593" y="3401"/>
                </a:lnTo>
                <a:lnTo>
                  <a:pt x="2563" y="3412"/>
                </a:lnTo>
                <a:lnTo>
                  <a:pt x="2533" y="3425"/>
                </a:lnTo>
                <a:lnTo>
                  <a:pt x="2502" y="3441"/>
                </a:lnTo>
                <a:lnTo>
                  <a:pt x="2472" y="3457"/>
                </a:lnTo>
                <a:lnTo>
                  <a:pt x="2443" y="3474"/>
                </a:lnTo>
                <a:lnTo>
                  <a:pt x="2413" y="3493"/>
                </a:lnTo>
                <a:lnTo>
                  <a:pt x="2384" y="3513"/>
                </a:lnTo>
                <a:lnTo>
                  <a:pt x="2356" y="3534"/>
                </a:lnTo>
                <a:lnTo>
                  <a:pt x="2327" y="3556"/>
                </a:lnTo>
                <a:lnTo>
                  <a:pt x="2299" y="3578"/>
                </a:lnTo>
                <a:lnTo>
                  <a:pt x="2271" y="3602"/>
                </a:lnTo>
                <a:lnTo>
                  <a:pt x="2244" y="3626"/>
                </a:lnTo>
                <a:lnTo>
                  <a:pt x="2218" y="3649"/>
                </a:lnTo>
                <a:lnTo>
                  <a:pt x="2193" y="3674"/>
                </a:lnTo>
                <a:lnTo>
                  <a:pt x="2167" y="3699"/>
                </a:lnTo>
                <a:lnTo>
                  <a:pt x="2143" y="3723"/>
                </a:lnTo>
                <a:lnTo>
                  <a:pt x="2096" y="3772"/>
                </a:lnTo>
                <a:lnTo>
                  <a:pt x="2053" y="3818"/>
                </a:lnTo>
                <a:lnTo>
                  <a:pt x="2013" y="3863"/>
                </a:lnTo>
                <a:lnTo>
                  <a:pt x="1978" y="3904"/>
                </a:lnTo>
                <a:lnTo>
                  <a:pt x="1942" y="3944"/>
                </a:lnTo>
                <a:lnTo>
                  <a:pt x="1899" y="3992"/>
                </a:lnTo>
                <a:lnTo>
                  <a:pt x="1876" y="4019"/>
                </a:lnTo>
                <a:lnTo>
                  <a:pt x="1851" y="4048"/>
                </a:lnTo>
                <a:lnTo>
                  <a:pt x="1828" y="4077"/>
                </a:lnTo>
                <a:lnTo>
                  <a:pt x="1806" y="4108"/>
                </a:lnTo>
                <a:lnTo>
                  <a:pt x="1784" y="4139"/>
                </a:lnTo>
                <a:lnTo>
                  <a:pt x="1765" y="4170"/>
                </a:lnTo>
                <a:lnTo>
                  <a:pt x="1756" y="4186"/>
                </a:lnTo>
                <a:lnTo>
                  <a:pt x="1748" y="4202"/>
                </a:lnTo>
                <a:lnTo>
                  <a:pt x="1741" y="4217"/>
                </a:lnTo>
                <a:lnTo>
                  <a:pt x="1735" y="4232"/>
                </a:lnTo>
                <a:lnTo>
                  <a:pt x="1729" y="4248"/>
                </a:lnTo>
                <a:lnTo>
                  <a:pt x="1725" y="4264"/>
                </a:lnTo>
                <a:lnTo>
                  <a:pt x="1722" y="4279"/>
                </a:lnTo>
                <a:lnTo>
                  <a:pt x="1719" y="4293"/>
                </a:lnTo>
                <a:lnTo>
                  <a:pt x="1718" y="4308"/>
                </a:lnTo>
                <a:lnTo>
                  <a:pt x="1719" y="4322"/>
                </a:lnTo>
                <a:lnTo>
                  <a:pt x="1720" y="4336"/>
                </a:lnTo>
                <a:lnTo>
                  <a:pt x="1723" y="4350"/>
                </a:lnTo>
                <a:lnTo>
                  <a:pt x="1728" y="4363"/>
                </a:lnTo>
                <a:lnTo>
                  <a:pt x="1733" y="4374"/>
                </a:lnTo>
                <a:lnTo>
                  <a:pt x="1740" y="4385"/>
                </a:lnTo>
                <a:lnTo>
                  <a:pt x="1747" y="4394"/>
                </a:lnTo>
                <a:lnTo>
                  <a:pt x="1755" y="4402"/>
                </a:lnTo>
                <a:lnTo>
                  <a:pt x="1764" y="4409"/>
                </a:lnTo>
                <a:lnTo>
                  <a:pt x="1773" y="4414"/>
                </a:lnTo>
                <a:lnTo>
                  <a:pt x="1784" y="4420"/>
                </a:lnTo>
                <a:lnTo>
                  <a:pt x="1750" y="4457"/>
                </a:lnTo>
                <a:lnTo>
                  <a:pt x="1718" y="4495"/>
                </a:lnTo>
                <a:lnTo>
                  <a:pt x="1686" y="4535"/>
                </a:lnTo>
                <a:lnTo>
                  <a:pt x="1655" y="4575"/>
                </a:lnTo>
                <a:lnTo>
                  <a:pt x="1626" y="4617"/>
                </a:lnTo>
                <a:lnTo>
                  <a:pt x="1597" y="4659"/>
                </a:lnTo>
                <a:lnTo>
                  <a:pt x="1571" y="4702"/>
                </a:lnTo>
                <a:lnTo>
                  <a:pt x="1545" y="4745"/>
                </a:lnTo>
                <a:lnTo>
                  <a:pt x="1520" y="4787"/>
                </a:lnTo>
                <a:lnTo>
                  <a:pt x="1497" y="4831"/>
                </a:lnTo>
                <a:lnTo>
                  <a:pt x="1475" y="4873"/>
                </a:lnTo>
                <a:lnTo>
                  <a:pt x="1454" y="4916"/>
                </a:lnTo>
                <a:lnTo>
                  <a:pt x="1435" y="4957"/>
                </a:lnTo>
                <a:lnTo>
                  <a:pt x="1417" y="4999"/>
                </a:lnTo>
                <a:lnTo>
                  <a:pt x="1401" y="5039"/>
                </a:lnTo>
                <a:lnTo>
                  <a:pt x="1386" y="5079"/>
                </a:lnTo>
                <a:lnTo>
                  <a:pt x="1383" y="5090"/>
                </a:lnTo>
                <a:lnTo>
                  <a:pt x="1382" y="5100"/>
                </a:lnTo>
                <a:lnTo>
                  <a:pt x="1383" y="5110"/>
                </a:lnTo>
                <a:lnTo>
                  <a:pt x="1385" y="5118"/>
                </a:lnTo>
                <a:lnTo>
                  <a:pt x="1323" y="5142"/>
                </a:lnTo>
                <a:lnTo>
                  <a:pt x="1261" y="5167"/>
                </a:lnTo>
                <a:lnTo>
                  <a:pt x="1199" y="5190"/>
                </a:lnTo>
                <a:lnTo>
                  <a:pt x="1137" y="5212"/>
                </a:lnTo>
                <a:lnTo>
                  <a:pt x="1074" y="5234"/>
                </a:lnTo>
                <a:lnTo>
                  <a:pt x="1011" y="5256"/>
                </a:lnTo>
                <a:lnTo>
                  <a:pt x="948" y="5277"/>
                </a:lnTo>
                <a:lnTo>
                  <a:pt x="885" y="5298"/>
                </a:lnTo>
                <a:lnTo>
                  <a:pt x="822" y="5319"/>
                </a:lnTo>
                <a:lnTo>
                  <a:pt x="758" y="5339"/>
                </a:lnTo>
                <a:lnTo>
                  <a:pt x="695" y="5359"/>
                </a:lnTo>
                <a:lnTo>
                  <a:pt x="631" y="5379"/>
                </a:lnTo>
                <a:lnTo>
                  <a:pt x="567" y="5399"/>
                </a:lnTo>
                <a:lnTo>
                  <a:pt x="503" y="5418"/>
                </a:lnTo>
                <a:lnTo>
                  <a:pt x="439" y="5437"/>
                </a:lnTo>
                <a:lnTo>
                  <a:pt x="374" y="5457"/>
                </a:lnTo>
                <a:lnTo>
                  <a:pt x="189" y="5513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淘宝店chenying0907 7"/>
          <p:cNvSpPr/>
          <p:nvPr/>
        </p:nvSpPr>
        <p:spPr bwMode="auto">
          <a:xfrm>
            <a:off x="5035840" y="3979141"/>
            <a:ext cx="854722" cy="1855995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淘宝店chenying0907 8"/>
          <p:cNvSpPr/>
          <p:nvPr/>
        </p:nvSpPr>
        <p:spPr bwMode="auto">
          <a:xfrm>
            <a:off x="5378589" y="5290189"/>
            <a:ext cx="952041" cy="1020056"/>
          </a:xfrm>
          <a:custGeom>
            <a:avLst/>
            <a:gdLst>
              <a:gd name="T0" fmla="*/ 1171 w 3151"/>
              <a:gd name="T1" fmla="*/ 1936 h 3371"/>
              <a:gd name="T2" fmla="*/ 1058 w 3151"/>
              <a:gd name="T3" fmla="*/ 2154 h 3371"/>
              <a:gd name="T4" fmla="*/ 932 w 3151"/>
              <a:gd name="T5" fmla="*/ 2364 h 3371"/>
              <a:gd name="T6" fmla="*/ 791 w 3151"/>
              <a:gd name="T7" fmla="*/ 2563 h 3371"/>
              <a:gd name="T8" fmla="*/ 635 w 3151"/>
              <a:gd name="T9" fmla="*/ 2753 h 3371"/>
              <a:gd name="T10" fmla="*/ 464 w 3151"/>
              <a:gd name="T11" fmla="*/ 2932 h 3371"/>
              <a:gd name="T12" fmla="*/ 277 w 3151"/>
              <a:gd name="T13" fmla="*/ 3098 h 3371"/>
              <a:gd name="T14" fmla="*/ 72 w 3151"/>
              <a:gd name="T15" fmla="*/ 3251 h 3371"/>
              <a:gd name="T16" fmla="*/ 7 w 3151"/>
              <a:gd name="T17" fmla="*/ 3296 h 3371"/>
              <a:gd name="T18" fmla="*/ 0 w 3151"/>
              <a:gd name="T19" fmla="*/ 3323 h 3371"/>
              <a:gd name="T20" fmla="*/ 14 w 3151"/>
              <a:gd name="T21" fmla="*/ 3354 h 3371"/>
              <a:gd name="T22" fmla="*/ 44 w 3151"/>
              <a:gd name="T23" fmla="*/ 3370 h 3371"/>
              <a:gd name="T24" fmla="*/ 128 w 3151"/>
              <a:gd name="T25" fmla="*/ 3337 h 3371"/>
              <a:gd name="T26" fmla="*/ 345 w 3151"/>
              <a:gd name="T27" fmla="*/ 3205 h 3371"/>
              <a:gd name="T28" fmla="*/ 547 w 3151"/>
              <a:gd name="T29" fmla="*/ 3053 h 3371"/>
              <a:gd name="T30" fmla="*/ 732 w 3151"/>
              <a:gd name="T31" fmla="*/ 2883 h 3371"/>
              <a:gd name="T32" fmla="*/ 900 w 3151"/>
              <a:gd name="T33" fmla="*/ 2698 h 3371"/>
              <a:gd name="T34" fmla="*/ 1053 w 3151"/>
              <a:gd name="T35" fmla="*/ 2499 h 3371"/>
              <a:gd name="T36" fmla="*/ 1191 w 3151"/>
              <a:gd name="T37" fmla="*/ 2288 h 3371"/>
              <a:gd name="T38" fmla="*/ 1313 w 3151"/>
              <a:gd name="T39" fmla="*/ 2066 h 3371"/>
              <a:gd name="T40" fmla="*/ 1400 w 3151"/>
              <a:gd name="T41" fmla="*/ 1898 h 3371"/>
              <a:gd name="T42" fmla="*/ 1431 w 3151"/>
              <a:gd name="T43" fmla="*/ 1909 h 3371"/>
              <a:gd name="T44" fmla="*/ 1471 w 3151"/>
              <a:gd name="T45" fmla="*/ 1916 h 3371"/>
              <a:gd name="T46" fmla="*/ 1497 w 3151"/>
              <a:gd name="T47" fmla="*/ 1905 h 3371"/>
              <a:gd name="T48" fmla="*/ 1519 w 3151"/>
              <a:gd name="T49" fmla="*/ 1879 h 3371"/>
              <a:gd name="T50" fmla="*/ 1563 w 3151"/>
              <a:gd name="T51" fmla="*/ 1852 h 3371"/>
              <a:gd name="T52" fmla="*/ 1708 w 3151"/>
              <a:gd name="T53" fmla="*/ 1803 h 3371"/>
              <a:gd name="T54" fmla="*/ 1827 w 3151"/>
              <a:gd name="T55" fmla="*/ 1759 h 3371"/>
              <a:gd name="T56" fmla="*/ 1959 w 3151"/>
              <a:gd name="T57" fmla="*/ 1684 h 3371"/>
              <a:gd name="T58" fmla="*/ 2081 w 3151"/>
              <a:gd name="T59" fmla="*/ 1628 h 3371"/>
              <a:gd name="T60" fmla="*/ 2187 w 3151"/>
              <a:gd name="T61" fmla="*/ 1639 h 3371"/>
              <a:gd name="T62" fmla="*/ 2291 w 3151"/>
              <a:gd name="T63" fmla="*/ 1618 h 3371"/>
              <a:gd name="T64" fmla="*/ 2394 w 3151"/>
              <a:gd name="T65" fmla="*/ 1571 h 3371"/>
              <a:gd name="T66" fmla="*/ 2491 w 3151"/>
              <a:gd name="T67" fmla="*/ 1505 h 3371"/>
              <a:gd name="T68" fmla="*/ 2582 w 3151"/>
              <a:gd name="T69" fmla="*/ 1426 h 3371"/>
              <a:gd name="T70" fmla="*/ 2686 w 3151"/>
              <a:gd name="T71" fmla="*/ 1321 h 3371"/>
              <a:gd name="T72" fmla="*/ 2819 w 3151"/>
              <a:gd name="T73" fmla="*/ 1170 h 3371"/>
              <a:gd name="T74" fmla="*/ 2915 w 3151"/>
              <a:gd name="T75" fmla="*/ 1043 h 3371"/>
              <a:gd name="T76" fmla="*/ 2999 w 3151"/>
              <a:gd name="T77" fmla="*/ 908 h 3371"/>
              <a:gd name="T78" fmla="*/ 3067 w 3151"/>
              <a:gd name="T79" fmla="*/ 767 h 3371"/>
              <a:gd name="T80" fmla="*/ 3118 w 3151"/>
              <a:gd name="T81" fmla="*/ 621 h 3371"/>
              <a:gd name="T82" fmla="*/ 3146 w 3151"/>
              <a:gd name="T83" fmla="*/ 472 h 3371"/>
              <a:gd name="T84" fmla="*/ 3150 w 3151"/>
              <a:gd name="T85" fmla="*/ 318 h 3371"/>
              <a:gd name="T86" fmla="*/ 3128 w 3151"/>
              <a:gd name="T87" fmla="*/ 162 h 3371"/>
              <a:gd name="T88" fmla="*/ 3088 w 3151"/>
              <a:gd name="T89" fmla="*/ 36 h 3371"/>
              <a:gd name="T90" fmla="*/ 3068 w 3151"/>
              <a:gd name="T91" fmla="*/ 14 h 3371"/>
              <a:gd name="T92" fmla="*/ 3039 w 3151"/>
              <a:gd name="T93" fmla="*/ 2 h 3371"/>
              <a:gd name="T94" fmla="*/ 3008 w 3151"/>
              <a:gd name="T95" fmla="*/ 0 h 3371"/>
              <a:gd name="T96" fmla="*/ 2935 w 3151"/>
              <a:gd name="T97" fmla="*/ 35 h 3371"/>
              <a:gd name="T98" fmla="*/ 2739 w 3151"/>
              <a:gd name="T99" fmla="*/ 163 h 3371"/>
              <a:gd name="T100" fmla="*/ 2558 w 3151"/>
              <a:gd name="T101" fmla="*/ 310 h 3371"/>
              <a:gd name="T102" fmla="*/ 2393 w 3151"/>
              <a:gd name="T103" fmla="*/ 475 h 3371"/>
              <a:gd name="T104" fmla="*/ 2247 w 3151"/>
              <a:gd name="T105" fmla="*/ 656 h 3371"/>
              <a:gd name="T106" fmla="*/ 2122 w 3151"/>
              <a:gd name="T107" fmla="*/ 851 h 3371"/>
              <a:gd name="T108" fmla="*/ 2021 w 3151"/>
              <a:gd name="T109" fmla="*/ 1061 h 3371"/>
              <a:gd name="T110" fmla="*/ 1946 w 3151"/>
              <a:gd name="T111" fmla="*/ 1281 h 3371"/>
              <a:gd name="T112" fmla="*/ 1907 w 3151"/>
              <a:gd name="T113" fmla="*/ 1464 h 3371"/>
              <a:gd name="T114" fmla="*/ 1919 w 3151"/>
              <a:gd name="T115" fmla="*/ 1494 h 3371"/>
              <a:gd name="T116" fmla="*/ 1938 w 3151"/>
              <a:gd name="T117" fmla="*/ 1508 h 3371"/>
              <a:gd name="T118" fmla="*/ 1901 w 3151"/>
              <a:gd name="T119" fmla="*/ 1539 h 3371"/>
              <a:gd name="T120" fmla="*/ 1768 w 3151"/>
              <a:gd name="T121" fmla="*/ 1618 h 3371"/>
              <a:gd name="T122" fmla="*/ 1600 w 3151"/>
              <a:gd name="T123" fmla="*/ 1690 h 3371"/>
              <a:gd name="T124" fmla="*/ 1482 w 3151"/>
              <a:gd name="T125" fmla="*/ 1731 h 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1" h="3371">
                <a:moveTo>
                  <a:pt x="1247" y="1768"/>
                </a:moveTo>
                <a:lnTo>
                  <a:pt x="1222" y="1825"/>
                </a:lnTo>
                <a:lnTo>
                  <a:pt x="1197" y="1881"/>
                </a:lnTo>
                <a:lnTo>
                  <a:pt x="1171" y="1936"/>
                </a:lnTo>
                <a:lnTo>
                  <a:pt x="1144" y="1991"/>
                </a:lnTo>
                <a:lnTo>
                  <a:pt x="1116" y="2046"/>
                </a:lnTo>
                <a:lnTo>
                  <a:pt x="1088" y="2100"/>
                </a:lnTo>
                <a:lnTo>
                  <a:pt x="1058" y="2154"/>
                </a:lnTo>
                <a:lnTo>
                  <a:pt x="1028" y="2207"/>
                </a:lnTo>
                <a:lnTo>
                  <a:pt x="996" y="2259"/>
                </a:lnTo>
                <a:lnTo>
                  <a:pt x="964" y="2312"/>
                </a:lnTo>
                <a:lnTo>
                  <a:pt x="932" y="2364"/>
                </a:lnTo>
                <a:lnTo>
                  <a:pt x="897" y="2414"/>
                </a:lnTo>
                <a:lnTo>
                  <a:pt x="863" y="2465"/>
                </a:lnTo>
                <a:lnTo>
                  <a:pt x="827" y="2515"/>
                </a:lnTo>
                <a:lnTo>
                  <a:pt x="791" y="2563"/>
                </a:lnTo>
                <a:lnTo>
                  <a:pt x="753" y="2612"/>
                </a:lnTo>
                <a:lnTo>
                  <a:pt x="715" y="2659"/>
                </a:lnTo>
                <a:lnTo>
                  <a:pt x="675" y="2707"/>
                </a:lnTo>
                <a:lnTo>
                  <a:pt x="635" y="2753"/>
                </a:lnTo>
                <a:lnTo>
                  <a:pt x="593" y="2799"/>
                </a:lnTo>
                <a:lnTo>
                  <a:pt x="551" y="2844"/>
                </a:lnTo>
                <a:lnTo>
                  <a:pt x="507" y="2888"/>
                </a:lnTo>
                <a:lnTo>
                  <a:pt x="464" y="2932"/>
                </a:lnTo>
                <a:lnTo>
                  <a:pt x="418" y="2974"/>
                </a:lnTo>
                <a:lnTo>
                  <a:pt x="372" y="3017"/>
                </a:lnTo>
                <a:lnTo>
                  <a:pt x="324" y="3057"/>
                </a:lnTo>
                <a:lnTo>
                  <a:pt x="277" y="3098"/>
                </a:lnTo>
                <a:lnTo>
                  <a:pt x="227" y="3137"/>
                </a:lnTo>
                <a:lnTo>
                  <a:pt x="176" y="3176"/>
                </a:lnTo>
                <a:lnTo>
                  <a:pt x="125" y="3214"/>
                </a:lnTo>
                <a:lnTo>
                  <a:pt x="72" y="3251"/>
                </a:lnTo>
                <a:lnTo>
                  <a:pt x="18" y="3287"/>
                </a:lnTo>
                <a:lnTo>
                  <a:pt x="14" y="3290"/>
                </a:lnTo>
                <a:lnTo>
                  <a:pt x="10" y="3293"/>
                </a:lnTo>
                <a:lnTo>
                  <a:pt x="7" y="3296"/>
                </a:lnTo>
                <a:lnTo>
                  <a:pt x="5" y="3300"/>
                </a:lnTo>
                <a:lnTo>
                  <a:pt x="2" y="3307"/>
                </a:lnTo>
                <a:lnTo>
                  <a:pt x="0" y="3315"/>
                </a:lnTo>
                <a:lnTo>
                  <a:pt x="0" y="3323"/>
                </a:lnTo>
                <a:lnTo>
                  <a:pt x="2" y="3332"/>
                </a:lnTo>
                <a:lnTo>
                  <a:pt x="5" y="3340"/>
                </a:lnTo>
                <a:lnTo>
                  <a:pt x="9" y="3347"/>
                </a:lnTo>
                <a:lnTo>
                  <a:pt x="14" y="3354"/>
                </a:lnTo>
                <a:lnTo>
                  <a:pt x="20" y="3360"/>
                </a:lnTo>
                <a:lnTo>
                  <a:pt x="28" y="3365"/>
                </a:lnTo>
                <a:lnTo>
                  <a:pt x="36" y="3368"/>
                </a:lnTo>
                <a:lnTo>
                  <a:pt x="44" y="3370"/>
                </a:lnTo>
                <a:lnTo>
                  <a:pt x="53" y="3371"/>
                </a:lnTo>
                <a:lnTo>
                  <a:pt x="61" y="3370"/>
                </a:lnTo>
                <a:lnTo>
                  <a:pt x="70" y="3366"/>
                </a:lnTo>
                <a:lnTo>
                  <a:pt x="128" y="3337"/>
                </a:lnTo>
                <a:lnTo>
                  <a:pt x="183" y="3305"/>
                </a:lnTo>
                <a:lnTo>
                  <a:pt x="239" y="3273"/>
                </a:lnTo>
                <a:lnTo>
                  <a:pt x="293" y="3239"/>
                </a:lnTo>
                <a:lnTo>
                  <a:pt x="345" y="3205"/>
                </a:lnTo>
                <a:lnTo>
                  <a:pt x="397" y="3169"/>
                </a:lnTo>
                <a:lnTo>
                  <a:pt x="449" y="3131"/>
                </a:lnTo>
                <a:lnTo>
                  <a:pt x="498" y="3093"/>
                </a:lnTo>
                <a:lnTo>
                  <a:pt x="547" y="3053"/>
                </a:lnTo>
                <a:lnTo>
                  <a:pt x="595" y="3013"/>
                </a:lnTo>
                <a:lnTo>
                  <a:pt x="641" y="2970"/>
                </a:lnTo>
                <a:lnTo>
                  <a:pt x="687" y="2928"/>
                </a:lnTo>
                <a:lnTo>
                  <a:pt x="732" y="2883"/>
                </a:lnTo>
                <a:lnTo>
                  <a:pt x="776" y="2838"/>
                </a:lnTo>
                <a:lnTo>
                  <a:pt x="818" y="2793"/>
                </a:lnTo>
                <a:lnTo>
                  <a:pt x="860" y="2746"/>
                </a:lnTo>
                <a:lnTo>
                  <a:pt x="900" y="2698"/>
                </a:lnTo>
                <a:lnTo>
                  <a:pt x="940" y="2649"/>
                </a:lnTo>
                <a:lnTo>
                  <a:pt x="979" y="2601"/>
                </a:lnTo>
                <a:lnTo>
                  <a:pt x="1017" y="2550"/>
                </a:lnTo>
                <a:lnTo>
                  <a:pt x="1053" y="2499"/>
                </a:lnTo>
                <a:lnTo>
                  <a:pt x="1090" y="2447"/>
                </a:lnTo>
                <a:lnTo>
                  <a:pt x="1124" y="2395"/>
                </a:lnTo>
                <a:lnTo>
                  <a:pt x="1158" y="2341"/>
                </a:lnTo>
                <a:lnTo>
                  <a:pt x="1191" y="2288"/>
                </a:lnTo>
                <a:lnTo>
                  <a:pt x="1223" y="2233"/>
                </a:lnTo>
                <a:lnTo>
                  <a:pt x="1255" y="2178"/>
                </a:lnTo>
                <a:lnTo>
                  <a:pt x="1284" y="2123"/>
                </a:lnTo>
                <a:lnTo>
                  <a:pt x="1313" y="2066"/>
                </a:lnTo>
                <a:lnTo>
                  <a:pt x="1343" y="2009"/>
                </a:lnTo>
                <a:lnTo>
                  <a:pt x="1370" y="1952"/>
                </a:lnTo>
                <a:lnTo>
                  <a:pt x="1396" y="1894"/>
                </a:lnTo>
                <a:lnTo>
                  <a:pt x="1400" y="1898"/>
                </a:lnTo>
                <a:lnTo>
                  <a:pt x="1404" y="1900"/>
                </a:lnTo>
                <a:lnTo>
                  <a:pt x="1410" y="1903"/>
                </a:lnTo>
                <a:lnTo>
                  <a:pt x="1415" y="1904"/>
                </a:lnTo>
                <a:lnTo>
                  <a:pt x="1431" y="1909"/>
                </a:lnTo>
                <a:lnTo>
                  <a:pt x="1445" y="1913"/>
                </a:lnTo>
                <a:lnTo>
                  <a:pt x="1456" y="1916"/>
                </a:lnTo>
                <a:lnTo>
                  <a:pt x="1466" y="1917"/>
                </a:lnTo>
                <a:lnTo>
                  <a:pt x="1471" y="1916"/>
                </a:lnTo>
                <a:lnTo>
                  <a:pt x="1476" y="1915"/>
                </a:lnTo>
                <a:lnTo>
                  <a:pt x="1481" y="1914"/>
                </a:lnTo>
                <a:lnTo>
                  <a:pt x="1486" y="1912"/>
                </a:lnTo>
                <a:lnTo>
                  <a:pt x="1497" y="1905"/>
                </a:lnTo>
                <a:lnTo>
                  <a:pt x="1510" y="1895"/>
                </a:lnTo>
                <a:lnTo>
                  <a:pt x="1515" y="1890"/>
                </a:lnTo>
                <a:lnTo>
                  <a:pt x="1518" y="1884"/>
                </a:lnTo>
                <a:lnTo>
                  <a:pt x="1519" y="1879"/>
                </a:lnTo>
                <a:lnTo>
                  <a:pt x="1520" y="1873"/>
                </a:lnTo>
                <a:lnTo>
                  <a:pt x="1532" y="1867"/>
                </a:lnTo>
                <a:lnTo>
                  <a:pt x="1546" y="1860"/>
                </a:lnTo>
                <a:lnTo>
                  <a:pt x="1563" y="1852"/>
                </a:lnTo>
                <a:lnTo>
                  <a:pt x="1582" y="1845"/>
                </a:lnTo>
                <a:lnTo>
                  <a:pt x="1623" y="1831"/>
                </a:lnTo>
                <a:lnTo>
                  <a:pt x="1666" y="1817"/>
                </a:lnTo>
                <a:lnTo>
                  <a:pt x="1708" y="1803"/>
                </a:lnTo>
                <a:lnTo>
                  <a:pt x="1746" y="1792"/>
                </a:lnTo>
                <a:lnTo>
                  <a:pt x="1775" y="1782"/>
                </a:lnTo>
                <a:lnTo>
                  <a:pt x="1793" y="1775"/>
                </a:lnTo>
                <a:lnTo>
                  <a:pt x="1827" y="1759"/>
                </a:lnTo>
                <a:lnTo>
                  <a:pt x="1861" y="1742"/>
                </a:lnTo>
                <a:lnTo>
                  <a:pt x="1894" y="1724"/>
                </a:lnTo>
                <a:lnTo>
                  <a:pt x="1927" y="1705"/>
                </a:lnTo>
                <a:lnTo>
                  <a:pt x="1959" y="1684"/>
                </a:lnTo>
                <a:lnTo>
                  <a:pt x="1992" y="1664"/>
                </a:lnTo>
                <a:lnTo>
                  <a:pt x="2023" y="1642"/>
                </a:lnTo>
                <a:lnTo>
                  <a:pt x="2053" y="1620"/>
                </a:lnTo>
                <a:lnTo>
                  <a:pt x="2081" y="1628"/>
                </a:lnTo>
                <a:lnTo>
                  <a:pt x="2107" y="1634"/>
                </a:lnTo>
                <a:lnTo>
                  <a:pt x="2133" y="1638"/>
                </a:lnTo>
                <a:lnTo>
                  <a:pt x="2160" y="1640"/>
                </a:lnTo>
                <a:lnTo>
                  <a:pt x="2187" y="1639"/>
                </a:lnTo>
                <a:lnTo>
                  <a:pt x="2213" y="1637"/>
                </a:lnTo>
                <a:lnTo>
                  <a:pt x="2240" y="1632"/>
                </a:lnTo>
                <a:lnTo>
                  <a:pt x="2265" y="1626"/>
                </a:lnTo>
                <a:lnTo>
                  <a:pt x="2291" y="1618"/>
                </a:lnTo>
                <a:lnTo>
                  <a:pt x="2318" y="1608"/>
                </a:lnTo>
                <a:lnTo>
                  <a:pt x="2343" y="1597"/>
                </a:lnTo>
                <a:lnTo>
                  <a:pt x="2368" y="1584"/>
                </a:lnTo>
                <a:lnTo>
                  <a:pt x="2394" y="1571"/>
                </a:lnTo>
                <a:lnTo>
                  <a:pt x="2418" y="1556"/>
                </a:lnTo>
                <a:lnTo>
                  <a:pt x="2442" y="1540"/>
                </a:lnTo>
                <a:lnTo>
                  <a:pt x="2467" y="1522"/>
                </a:lnTo>
                <a:lnTo>
                  <a:pt x="2491" y="1505"/>
                </a:lnTo>
                <a:lnTo>
                  <a:pt x="2514" y="1486"/>
                </a:lnTo>
                <a:lnTo>
                  <a:pt x="2537" y="1467"/>
                </a:lnTo>
                <a:lnTo>
                  <a:pt x="2560" y="1446"/>
                </a:lnTo>
                <a:lnTo>
                  <a:pt x="2582" y="1426"/>
                </a:lnTo>
                <a:lnTo>
                  <a:pt x="2604" y="1406"/>
                </a:lnTo>
                <a:lnTo>
                  <a:pt x="2625" y="1385"/>
                </a:lnTo>
                <a:lnTo>
                  <a:pt x="2647" y="1363"/>
                </a:lnTo>
                <a:lnTo>
                  <a:pt x="2686" y="1321"/>
                </a:lnTo>
                <a:lnTo>
                  <a:pt x="2725" y="1279"/>
                </a:lnTo>
                <a:lnTo>
                  <a:pt x="2760" y="1239"/>
                </a:lnTo>
                <a:lnTo>
                  <a:pt x="2793" y="1200"/>
                </a:lnTo>
                <a:lnTo>
                  <a:pt x="2819" y="1170"/>
                </a:lnTo>
                <a:lnTo>
                  <a:pt x="2844" y="1139"/>
                </a:lnTo>
                <a:lnTo>
                  <a:pt x="2868" y="1107"/>
                </a:lnTo>
                <a:lnTo>
                  <a:pt x="2892" y="1075"/>
                </a:lnTo>
                <a:lnTo>
                  <a:pt x="2915" y="1043"/>
                </a:lnTo>
                <a:lnTo>
                  <a:pt x="2937" y="1009"/>
                </a:lnTo>
                <a:lnTo>
                  <a:pt x="2959" y="976"/>
                </a:lnTo>
                <a:lnTo>
                  <a:pt x="2980" y="942"/>
                </a:lnTo>
                <a:lnTo>
                  <a:pt x="2999" y="908"/>
                </a:lnTo>
                <a:lnTo>
                  <a:pt x="3017" y="873"/>
                </a:lnTo>
                <a:lnTo>
                  <a:pt x="3036" y="838"/>
                </a:lnTo>
                <a:lnTo>
                  <a:pt x="3052" y="803"/>
                </a:lnTo>
                <a:lnTo>
                  <a:pt x="3067" y="767"/>
                </a:lnTo>
                <a:lnTo>
                  <a:pt x="3081" y="732"/>
                </a:lnTo>
                <a:lnTo>
                  <a:pt x="3094" y="695"/>
                </a:lnTo>
                <a:lnTo>
                  <a:pt x="3106" y="659"/>
                </a:lnTo>
                <a:lnTo>
                  <a:pt x="3118" y="621"/>
                </a:lnTo>
                <a:lnTo>
                  <a:pt x="3127" y="584"/>
                </a:lnTo>
                <a:lnTo>
                  <a:pt x="3134" y="546"/>
                </a:lnTo>
                <a:lnTo>
                  <a:pt x="3141" y="509"/>
                </a:lnTo>
                <a:lnTo>
                  <a:pt x="3146" y="472"/>
                </a:lnTo>
                <a:lnTo>
                  <a:pt x="3149" y="433"/>
                </a:lnTo>
                <a:lnTo>
                  <a:pt x="3151" y="395"/>
                </a:lnTo>
                <a:lnTo>
                  <a:pt x="3151" y="356"/>
                </a:lnTo>
                <a:lnTo>
                  <a:pt x="3150" y="318"/>
                </a:lnTo>
                <a:lnTo>
                  <a:pt x="3147" y="279"/>
                </a:lnTo>
                <a:lnTo>
                  <a:pt x="3142" y="240"/>
                </a:lnTo>
                <a:lnTo>
                  <a:pt x="3136" y="201"/>
                </a:lnTo>
                <a:lnTo>
                  <a:pt x="3128" y="162"/>
                </a:lnTo>
                <a:lnTo>
                  <a:pt x="3118" y="122"/>
                </a:lnTo>
                <a:lnTo>
                  <a:pt x="3105" y="83"/>
                </a:lnTo>
                <a:lnTo>
                  <a:pt x="3091" y="43"/>
                </a:lnTo>
                <a:lnTo>
                  <a:pt x="3088" y="36"/>
                </a:lnTo>
                <a:lnTo>
                  <a:pt x="3084" y="30"/>
                </a:lnTo>
                <a:lnTo>
                  <a:pt x="3079" y="24"/>
                </a:lnTo>
                <a:lnTo>
                  <a:pt x="3074" y="19"/>
                </a:lnTo>
                <a:lnTo>
                  <a:pt x="3068" y="14"/>
                </a:lnTo>
                <a:lnTo>
                  <a:pt x="3061" y="10"/>
                </a:lnTo>
                <a:lnTo>
                  <a:pt x="3054" y="7"/>
                </a:lnTo>
                <a:lnTo>
                  <a:pt x="3047" y="4"/>
                </a:lnTo>
                <a:lnTo>
                  <a:pt x="3039" y="2"/>
                </a:lnTo>
                <a:lnTo>
                  <a:pt x="3031" y="0"/>
                </a:lnTo>
                <a:lnTo>
                  <a:pt x="3023" y="0"/>
                </a:lnTo>
                <a:lnTo>
                  <a:pt x="3015" y="0"/>
                </a:lnTo>
                <a:lnTo>
                  <a:pt x="3008" y="0"/>
                </a:lnTo>
                <a:lnTo>
                  <a:pt x="3000" y="2"/>
                </a:lnTo>
                <a:lnTo>
                  <a:pt x="2993" y="4"/>
                </a:lnTo>
                <a:lnTo>
                  <a:pt x="2986" y="7"/>
                </a:lnTo>
                <a:lnTo>
                  <a:pt x="2935" y="35"/>
                </a:lnTo>
                <a:lnTo>
                  <a:pt x="2885" y="66"/>
                </a:lnTo>
                <a:lnTo>
                  <a:pt x="2836" y="96"/>
                </a:lnTo>
                <a:lnTo>
                  <a:pt x="2786" y="128"/>
                </a:lnTo>
                <a:lnTo>
                  <a:pt x="2739" y="163"/>
                </a:lnTo>
                <a:lnTo>
                  <a:pt x="2692" y="197"/>
                </a:lnTo>
                <a:lnTo>
                  <a:pt x="2647" y="234"/>
                </a:lnTo>
                <a:lnTo>
                  <a:pt x="2601" y="271"/>
                </a:lnTo>
                <a:lnTo>
                  <a:pt x="2558" y="310"/>
                </a:lnTo>
                <a:lnTo>
                  <a:pt x="2515" y="349"/>
                </a:lnTo>
                <a:lnTo>
                  <a:pt x="2474" y="390"/>
                </a:lnTo>
                <a:lnTo>
                  <a:pt x="2432" y="431"/>
                </a:lnTo>
                <a:lnTo>
                  <a:pt x="2393" y="475"/>
                </a:lnTo>
                <a:lnTo>
                  <a:pt x="2355" y="518"/>
                </a:lnTo>
                <a:lnTo>
                  <a:pt x="2318" y="563"/>
                </a:lnTo>
                <a:lnTo>
                  <a:pt x="2282" y="608"/>
                </a:lnTo>
                <a:lnTo>
                  <a:pt x="2247" y="656"/>
                </a:lnTo>
                <a:lnTo>
                  <a:pt x="2214" y="703"/>
                </a:lnTo>
                <a:lnTo>
                  <a:pt x="2182" y="752"/>
                </a:lnTo>
                <a:lnTo>
                  <a:pt x="2152" y="802"/>
                </a:lnTo>
                <a:lnTo>
                  <a:pt x="2122" y="851"/>
                </a:lnTo>
                <a:lnTo>
                  <a:pt x="2095" y="903"/>
                </a:lnTo>
                <a:lnTo>
                  <a:pt x="2069" y="954"/>
                </a:lnTo>
                <a:lnTo>
                  <a:pt x="2044" y="1007"/>
                </a:lnTo>
                <a:lnTo>
                  <a:pt x="2021" y="1061"/>
                </a:lnTo>
                <a:lnTo>
                  <a:pt x="2000" y="1115"/>
                </a:lnTo>
                <a:lnTo>
                  <a:pt x="1981" y="1170"/>
                </a:lnTo>
                <a:lnTo>
                  <a:pt x="1962" y="1226"/>
                </a:lnTo>
                <a:lnTo>
                  <a:pt x="1946" y="1281"/>
                </a:lnTo>
                <a:lnTo>
                  <a:pt x="1931" y="1339"/>
                </a:lnTo>
                <a:lnTo>
                  <a:pt x="1919" y="1396"/>
                </a:lnTo>
                <a:lnTo>
                  <a:pt x="1908" y="1455"/>
                </a:lnTo>
                <a:lnTo>
                  <a:pt x="1907" y="1464"/>
                </a:lnTo>
                <a:lnTo>
                  <a:pt x="1908" y="1472"/>
                </a:lnTo>
                <a:lnTo>
                  <a:pt x="1910" y="1480"/>
                </a:lnTo>
                <a:lnTo>
                  <a:pt x="1914" y="1487"/>
                </a:lnTo>
                <a:lnTo>
                  <a:pt x="1919" y="1494"/>
                </a:lnTo>
                <a:lnTo>
                  <a:pt x="1925" y="1499"/>
                </a:lnTo>
                <a:lnTo>
                  <a:pt x="1931" y="1504"/>
                </a:lnTo>
                <a:lnTo>
                  <a:pt x="1939" y="1507"/>
                </a:lnTo>
                <a:lnTo>
                  <a:pt x="1938" y="1508"/>
                </a:lnTo>
                <a:lnTo>
                  <a:pt x="1938" y="1509"/>
                </a:lnTo>
                <a:lnTo>
                  <a:pt x="1926" y="1519"/>
                </a:lnTo>
                <a:lnTo>
                  <a:pt x="1913" y="1529"/>
                </a:lnTo>
                <a:lnTo>
                  <a:pt x="1901" y="1539"/>
                </a:lnTo>
                <a:lnTo>
                  <a:pt x="1886" y="1548"/>
                </a:lnTo>
                <a:lnTo>
                  <a:pt x="1848" y="1573"/>
                </a:lnTo>
                <a:lnTo>
                  <a:pt x="1807" y="1596"/>
                </a:lnTo>
                <a:lnTo>
                  <a:pt x="1768" y="1618"/>
                </a:lnTo>
                <a:lnTo>
                  <a:pt x="1726" y="1638"/>
                </a:lnTo>
                <a:lnTo>
                  <a:pt x="1685" y="1657"/>
                </a:lnTo>
                <a:lnTo>
                  <a:pt x="1642" y="1674"/>
                </a:lnTo>
                <a:lnTo>
                  <a:pt x="1600" y="1690"/>
                </a:lnTo>
                <a:lnTo>
                  <a:pt x="1556" y="1707"/>
                </a:lnTo>
                <a:lnTo>
                  <a:pt x="1529" y="1716"/>
                </a:lnTo>
                <a:lnTo>
                  <a:pt x="1505" y="1723"/>
                </a:lnTo>
                <a:lnTo>
                  <a:pt x="1482" y="1731"/>
                </a:lnTo>
                <a:lnTo>
                  <a:pt x="1462" y="1740"/>
                </a:lnTo>
                <a:lnTo>
                  <a:pt x="1247" y="1768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" name="等腰三角形 13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67435" y="306070"/>
            <a:ext cx="269430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LeftDown"/>
              <a:lightRig rig="threePt" dir="t"/>
            </a:scene3d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50" endPos="85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Member of the task</a:t>
            </a:r>
          </a:p>
        </p:txBody>
      </p:sp>
      <p:sp>
        <p:nvSpPr>
          <p:cNvPr id="16" name="文本框 15"/>
          <p:cNvSpPr txBox="1"/>
          <p:nvPr/>
        </p:nvSpPr>
        <p:spPr>
          <a:xfrm flipH="1">
            <a:off x="1547416" y="1837714"/>
            <a:ext cx="305893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用户管理界面以及需求分析分档和PPT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8452413" y="2298490"/>
            <a:ext cx="305893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登录界面，整体框架的搭建，数据库的设计以及系统功能的实现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547802" y="1320352"/>
            <a:ext cx="30817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王力（组员）</a:t>
            </a:r>
          </a:p>
        </p:txBody>
      </p:sp>
      <p:sp>
        <p:nvSpPr>
          <p:cNvPr id="22" name="文本框 21"/>
          <p:cNvSpPr txBox="1"/>
          <p:nvPr/>
        </p:nvSpPr>
        <p:spPr>
          <a:xfrm flipH="1">
            <a:off x="8452219" y="4122628"/>
            <a:ext cx="305893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实现登录窗体和整体框架，设计数据库以及实现各个模块的功能</a:t>
            </a:r>
          </a:p>
        </p:txBody>
      </p:sp>
      <p:sp>
        <p:nvSpPr>
          <p:cNvPr id="3" name="文本框 2"/>
          <p:cNvSpPr txBox="1"/>
          <p:nvPr/>
        </p:nvSpPr>
        <p:spPr>
          <a:xfrm flipH="1">
            <a:off x="1547229" y="2667843"/>
            <a:ext cx="305893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实现用户管理界面以及系统需求分析文档的编写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38212" y="1439097"/>
            <a:ext cx="30817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徐聪（组长）</a:t>
            </a:r>
          </a:p>
        </p:txBody>
      </p:sp>
      <p:sp>
        <p:nvSpPr>
          <p:cNvPr id="5" name="文本框 4"/>
          <p:cNvSpPr txBox="1"/>
          <p:nvPr/>
        </p:nvSpPr>
        <p:spPr>
          <a:xfrm flipH="1">
            <a:off x="1458329" y="5111323"/>
            <a:ext cx="305893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编写员工查询，公告管理网页界面以及数据库文档的和项目概况的编写</a:t>
            </a:r>
          </a:p>
        </p:txBody>
      </p:sp>
      <p:sp>
        <p:nvSpPr>
          <p:cNvPr id="6" name="文本框 5"/>
          <p:cNvSpPr txBox="1"/>
          <p:nvPr/>
        </p:nvSpPr>
        <p:spPr>
          <a:xfrm flipH="1">
            <a:off x="1458523" y="4190155"/>
            <a:ext cx="305893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员工查询，公告管理界面，数据库设计说明书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36372" y="3723827"/>
            <a:ext cx="308171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姚佳彬（组员）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652952" y="850452"/>
            <a:ext cx="308171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/>
              <a:t>     </a:t>
            </a:r>
            <a:r>
              <a:rPr lang="en-US" altLang="zh-CN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zh-CN" altLang="en-US" sz="32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排名不分先后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animBg="1"/>
      <p:bldP spid="165" grpId="0"/>
      <p:bldP spid="15" grpId="0"/>
      <p:bldP spid="16" grpId="0"/>
      <p:bldP spid="20" grpId="0"/>
      <p:bldP spid="22" grpId="0"/>
      <p:bldP spid="3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9084310" y="4526280"/>
            <a:ext cx="3053080" cy="1029970"/>
          </a:xfrm>
          <a:prstGeom prst="rect">
            <a:avLst/>
          </a:prstGeom>
          <a:noFill/>
        </p:spPr>
        <p:txBody>
          <a:bodyPr wrap="square" lIns="107939" tIns="53970" rIns="107939" bIns="53970" rtlCol="0">
            <a:spAutoFit/>
          </a:bodyPr>
          <a:lstStyle/>
          <a:p>
            <a:pPr algn="r"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职位管理和部门管理界面以及数据字典文档的编写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6083543" y="1742111"/>
            <a:ext cx="1831297" cy="1830307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7BBCAD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微软雅黑" panose="020B0503020204020204" pitchFamily="34" charset="-122"/>
            </a:endParaRPr>
          </a:p>
        </p:txBody>
      </p:sp>
      <p:sp>
        <p:nvSpPr>
          <p:cNvPr id="6" name="Freeform 12"/>
          <p:cNvSpPr/>
          <p:nvPr/>
        </p:nvSpPr>
        <p:spPr bwMode="auto">
          <a:xfrm>
            <a:off x="6215543" y="1870280"/>
            <a:ext cx="1557194" cy="1558503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微软雅黑" panose="020B0503020204020204" pitchFamily="34" charset="-122"/>
            </a:endParaRPr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6417962" y="2075768"/>
            <a:ext cx="1162513" cy="1162603"/>
          </a:xfrm>
          <a:prstGeom prst="ellipse">
            <a:avLst/>
          </a:pr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900000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微软雅黑" panose="020B0503020204020204" pitchFamily="34" charset="-122"/>
            </a:endParaRPr>
          </a:p>
        </p:txBody>
      </p:sp>
      <p:sp>
        <p:nvSpPr>
          <p:cNvPr id="8" name="Freeform 108"/>
          <p:cNvSpPr/>
          <p:nvPr/>
        </p:nvSpPr>
        <p:spPr bwMode="auto">
          <a:xfrm rot="16200000">
            <a:off x="3615466" y="1182913"/>
            <a:ext cx="2388860" cy="2390153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9AE5E9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微软雅黑" panose="020B0503020204020204" pitchFamily="34" charset="-122"/>
            </a:endParaRPr>
          </a:p>
        </p:txBody>
      </p:sp>
      <p:sp>
        <p:nvSpPr>
          <p:cNvPr id="9" name="Freeform 109"/>
          <p:cNvSpPr/>
          <p:nvPr/>
        </p:nvSpPr>
        <p:spPr bwMode="auto">
          <a:xfrm rot="16200000">
            <a:off x="3784147" y="1366976"/>
            <a:ext cx="2031301" cy="2035211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微软雅黑" panose="020B0503020204020204" pitchFamily="34" charset="-122"/>
            </a:endParaRPr>
          </a:p>
        </p:txBody>
      </p:sp>
      <p:sp>
        <p:nvSpPr>
          <p:cNvPr id="10" name="Oval 110"/>
          <p:cNvSpPr>
            <a:spLocks noChangeArrowheads="1"/>
          </p:cNvSpPr>
          <p:nvPr/>
        </p:nvSpPr>
        <p:spPr bwMode="auto">
          <a:xfrm rot="16200000">
            <a:off x="4040632" y="1625473"/>
            <a:ext cx="1516456" cy="1518213"/>
          </a:xfrm>
          <a:prstGeom prst="ellipse">
            <a:avLst/>
          </a:pr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900000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微软雅黑" panose="020B0503020204020204" pitchFamily="34" charset="-122"/>
            </a:endParaRPr>
          </a:p>
        </p:txBody>
      </p:sp>
      <p:sp>
        <p:nvSpPr>
          <p:cNvPr id="11" name="Freeform 120"/>
          <p:cNvSpPr/>
          <p:nvPr/>
        </p:nvSpPr>
        <p:spPr bwMode="auto">
          <a:xfrm flipV="1">
            <a:off x="6083543" y="3653015"/>
            <a:ext cx="2753806" cy="2752316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9AE5E9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微软雅黑" panose="020B0503020204020204" pitchFamily="34" charset="-122"/>
            </a:endParaRPr>
          </a:p>
        </p:txBody>
      </p:sp>
      <p:sp>
        <p:nvSpPr>
          <p:cNvPr id="12" name="Freeform 121"/>
          <p:cNvSpPr/>
          <p:nvPr/>
        </p:nvSpPr>
        <p:spPr bwMode="auto">
          <a:xfrm flipV="1">
            <a:off x="6282039" y="3869007"/>
            <a:ext cx="2341623" cy="2343593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微软雅黑" panose="020B0503020204020204" pitchFamily="34" charset="-122"/>
            </a:endParaRPr>
          </a:p>
        </p:txBody>
      </p:sp>
      <p:sp>
        <p:nvSpPr>
          <p:cNvPr id="13" name="Oval 122"/>
          <p:cNvSpPr>
            <a:spLocks noChangeArrowheads="1"/>
          </p:cNvSpPr>
          <p:nvPr/>
        </p:nvSpPr>
        <p:spPr bwMode="auto">
          <a:xfrm flipV="1">
            <a:off x="6578787" y="4167753"/>
            <a:ext cx="1748124" cy="1748258"/>
          </a:xfrm>
          <a:prstGeom prst="ellipse">
            <a:avLst/>
          </a:pr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900000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微软雅黑" panose="020B0503020204020204" pitchFamily="34" charset="-122"/>
            </a:endParaRPr>
          </a:p>
        </p:txBody>
      </p:sp>
      <p:cxnSp>
        <p:nvCxnSpPr>
          <p:cNvPr id="17" name="Straight Connector 19"/>
          <p:cNvCxnSpPr/>
          <p:nvPr/>
        </p:nvCxnSpPr>
        <p:spPr>
          <a:xfrm flipH="1" flipV="1">
            <a:off x="3206487" y="1814713"/>
            <a:ext cx="588041" cy="373183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</a:ln>
          <a:effectLst/>
        </p:spPr>
      </p:cxnSp>
      <p:cxnSp>
        <p:nvCxnSpPr>
          <p:cNvPr id="18" name="Straight Connector 21"/>
          <p:cNvCxnSpPr/>
          <p:nvPr/>
        </p:nvCxnSpPr>
        <p:spPr>
          <a:xfrm flipH="1">
            <a:off x="1065284" y="1814712"/>
            <a:ext cx="2141204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oval"/>
          </a:ln>
          <a:effectLst/>
        </p:spPr>
      </p:cxnSp>
      <p:cxnSp>
        <p:nvCxnSpPr>
          <p:cNvPr id="21" name="Straight Connector 134"/>
          <p:cNvCxnSpPr/>
          <p:nvPr/>
        </p:nvCxnSpPr>
        <p:spPr>
          <a:xfrm flipV="1">
            <a:off x="7772737" y="1795022"/>
            <a:ext cx="588041" cy="373183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cxnSp>
        <p:nvCxnSpPr>
          <p:cNvPr id="22" name="Straight Connector 135"/>
          <p:cNvCxnSpPr/>
          <p:nvPr/>
        </p:nvCxnSpPr>
        <p:spPr>
          <a:xfrm>
            <a:off x="8360778" y="1795020"/>
            <a:ext cx="184687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tailEnd type="oval"/>
          </a:ln>
          <a:effectLst/>
        </p:spPr>
      </p:cxnSp>
      <p:sp>
        <p:nvSpPr>
          <p:cNvPr id="23" name="TextBox 26"/>
          <p:cNvSpPr txBox="1"/>
          <p:nvPr/>
        </p:nvSpPr>
        <p:spPr>
          <a:xfrm>
            <a:off x="1074317" y="1442183"/>
            <a:ext cx="1992630" cy="414020"/>
          </a:xfrm>
          <a:prstGeom prst="rect">
            <a:avLst/>
          </a:prstGeom>
          <a:noFill/>
        </p:spPr>
        <p:txBody>
          <a:bodyPr wrap="none" lIns="107939" tIns="53970" rIns="107939" bIns="53970" rtlCol="0">
            <a:spAutoFit/>
          </a:bodyPr>
          <a:lstStyle/>
          <a:p>
            <a:pPr algn="l"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李志强（组员）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7"/>
          <p:cNvSpPr txBox="1"/>
          <p:nvPr/>
        </p:nvSpPr>
        <p:spPr>
          <a:xfrm>
            <a:off x="346710" y="1875790"/>
            <a:ext cx="2877820" cy="1029970"/>
          </a:xfrm>
          <a:prstGeom prst="rect">
            <a:avLst/>
          </a:prstGeom>
          <a:noFill/>
        </p:spPr>
        <p:txBody>
          <a:bodyPr wrap="square" lIns="107939" tIns="53970" rIns="107939" bIns="53970" rtlCol="0">
            <a:spAutoFit/>
          </a:bodyPr>
          <a:lstStyle/>
          <a:p>
            <a:pPr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员工添加界面，需求分析文档；</a:t>
            </a:r>
          </a:p>
        </p:txBody>
      </p:sp>
      <p:sp>
        <p:nvSpPr>
          <p:cNvPr id="26" name="TextBox 29"/>
          <p:cNvSpPr txBox="1"/>
          <p:nvPr/>
        </p:nvSpPr>
        <p:spPr>
          <a:xfrm>
            <a:off x="8685809" y="1380848"/>
            <a:ext cx="1738630" cy="414020"/>
          </a:xfrm>
          <a:prstGeom prst="rect">
            <a:avLst/>
          </a:prstGeom>
          <a:noFill/>
        </p:spPr>
        <p:txBody>
          <a:bodyPr wrap="none" lIns="107939" tIns="53970" rIns="107939" bIns="53970" rtlCol="0">
            <a:spAutoFit/>
          </a:bodyPr>
          <a:lstStyle/>
          <a:p>
            <a:pPr algn="l"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吴鸿（组员）</a:t>
            </a:r>
            <a:endParaRPr lang="id-ID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30"/>
          <p:cNvSpPr txBox="1"/>
          <p:nvPr/>
        </p:nvSpPr>
        <p:spPr>
          <a:xfrm>
            <a:off x="9560951" y="4056866"/>
            <a:ext cx="1738630" cy="414020"/>
          </a:xfrm>
          <a:prstGeom prst="rect">
            <a:avLst/>
          </a:prstGeom>
          <a:noFill/>
        </p:spPr>
        <p:txBody>
          <a:bodyPr wrap="none" lIns="107939" tIns="53970" rIns="107939" bIns="53970" rtlCol="0">
            <a:spAutoFit/>
          </a:bodyPr>
          <a:lstStyle/>
          <a:p>
            <a:pPr algn="r"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朱浩（组员）</a:t>
            </a:r>
          </a:p>
        </p:txBody>
      </p:sp>
      <p:sp>
        <p:nvSpPr>
          <p:cNvPr id="29" name="TextBox 32"/>
          <p:cNvSpPr txBox="1"/>
          <p:nvPr/>
        </p:nvSpPr>
        <p:spPr>
          <a:xfrm>
            <a:off x="8060690" y="1830705"/>
            <a:ext cx="3552825" cy="568325"/>
          </a:xfrm>
          <a:prstGeom prst="rect">
            <a:avLst/>
          </a:prstGeom>
          <a:noFill/>
        </p:spPr>
        <p:txBody>
          <a:bodyPr wrap="square" lIns="107939" tIns="53970" rIns="107939" bIns="53970" rtlCol="0">
            <a:spAutoFit/>
          </a:bodyPr>
          <a:lstStyle/>
          <a:p>
            <a:pPr algn="r"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公告管理界面，计划书的编写；</a:t>
            </a:r>
          </a:p>
        </p:txBody>
      </p:sp>
      <p:cxnSp>
        <p:nvCxnSpPr>
          <p:cNvPr id="30" name="Straight Connector 47"/>
          <p:cNvCxnSpPr/>
          <p:nvPr/>
        </p:nvCxnSpPr>
        <p:spPr>
          <a:xfrm>
            <a:off x="8478016" y="4231548"/>
            <a:ext cx="616587" cy="239631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</a:ln>
          <a:effectLst/>
        </p:spPr>
      </p:cxnSp>
      <p:cxnSp>
        <p:nvCxnSpPr>
          <p:cNvPr id="31" name="Straight Connector 48"/>
          <p:cNvCxnSpPr/>
          <p:nvPr/>
        </p:nvCxnSpPr>
        <p:spPr>
          <a:xfrm>
            <a:off x="9094602" y="4471177"/>
            <a:ext cx="2205253" cy="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tailEnd type="oval"/>
          </a:ln>
          <a:effectLst/>
        </p:spPr>
      </p:cxnSp>
      <p:sp>
        <p:nvSpPr>
          <p:cNvPr id="43" name="等腰三角形 42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36955" y="305435"/>
            <a:ext cx="2578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50" endPos="85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Member of the task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27"/>
          <p:cNvSpPr txBox="1"/>
          <p:nvPr/>
        </p:nvSpPr>
        <p:spPr>
          <a:xfrm>
            <a:off x="346710" y="2979420"/>
            <a:ext cx="2943225" cy="1029970"/>
          </a:xfrm>
          <a:prstGeom prst="rect">
            <a:avLst/>
          </a:prstGeom>
          <a:noFill/>
        </p:spPr>
        <p:txBody>
          <a:bodyPr wrap="square" lIns="107939" tIns="53970" rIns="107939" bIns="53970" rtlCol="0">
            <a:spAutoFit/>
          </a:bodyPr>
          <a:lstStyle/>
          <a:p>
            <a:pPr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添加员工的界面以及系统需求文档的编写；</a:t>
            </a:r>
          </a:p>
        </p:txBody>
      </p:sp>
      <p:sp>
        <p:nvSpPr>
          <p:cNvPr id="3" name="TextBox 27"/>
          <p:cNvSpPr txBox="1"/>
          <p:nvPr/>
        </p:nvSpPr>
        <p:spPr>
          <a:xfrm>
            <a:off x="8686165" y="5681345"/>
            <a:ext cx="3391535" cy="1029970"/>
          </a:xfrm>
          <a:prstGeom prst="rect">
            <a:avLst/>
          </a:prstGeom>
          <a:noFill/>
        </p:spPr>
        <p:txBody>
          <a:bodyPr wrap="square" lIns="107939" tIns="53970" rIns="107939" bIns="53970" rtlCol="0">
            <a:spAutoFit/>
          </a:bodyPr>
          <a:lstStyle/>
          <a:p>
            <a:pPr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实现职位管理和部门管理界面以及系统数据字典的编写</a:t>
            </a:r>
          </a:p>
        </p:txBody>
      </p:sp>
      <p:sp>
        <p:nvSpPr>
          <p:cNvPr id="32" name="TextBox 27"/>
          <p:cNvSpPr txBox="1"/>
          <p:nvPr/>
        </p:nvSpPr>
        <p:spPr>
          <a:xfrm>
            <a:off x="8326755" y="2623185"/>
            <a:ext cx="3552190" cy="1029970"/>
          </a:xfrm>
          <a:prstGeom prst="rect">
            <a:avLst/>
          </a:prstGeom>
          <a:noFill/>
        </p:spPr>
        <p:txBody>
          <a:bodyPr wrap="square" lIns="107939" tIns="53970" rIns="107939" bIns="53970" rtlCol="0">
            <a:spAutoFit/>
          </a:bodyPr>
          <a:lstStyle/>
          <a:p>
            <a:pPr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实现公告的增加，删除界面以及系统项目计划书的编写</a:t>
            </a:r>
          </a:p>
        </p:txBody>
      </p:sp>
      <p:sp>
        <p:nvSpPr>
          <p:cNvPr id="35" name="Freeform 11"/>
          <p:cNvSpPr/>
          <p:nvPr/>
        </p:nvSpPr>
        <p:spPr bwMode="auto">
          <a:xfrm>
            <a:off x="4174098" y="3556306"/>
            <a:ext cx="1831297" cy="1830307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7BBCAD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微软雅黑" panose="020B0503020204020204" pitchFamily="34" charset="-122"/>
            </a:endParaRPr>
          </a:p>
        </p:txBody>
      </p:sp>
      <p:sp>
        <p:nvSpPr>
          <p:cNvPr id="34" name="Freeform 12"/>
          <p:cNvSpPr/>
          <p:nvPr/>
        </p:nvSpPr>
        <p:spPr bwMode="auto">
          <a:xfrm>
            <a:off x="4260378" y="3692095"/>
            <a:ext cx="1557194" cy="1558503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微软雅黑" panose="020B0503020204020204" pitchFamily="34" charset="-122"/>
            </a:endParaRPr>
          </a:p>
        </p:txBody>
      </p:sp>
      <p:sp>
        <p:nvSpPr>
          <p:cNvPr id="33" name="Oval 13"/>
          <p:cNvSpPr>
            <a:spLocks noChangeArrowheads="1"/>
          </p:cNvSpPr>
          <p:nvPr/>
        </p:nvSpPr>
        <p:spPr bwMode="auto">
          <a:xfrm>
            <a:off x="4508517" y="3889963"/>
            <a:ext cx="1162513" cy="1162603"/>
          </a:xfrm>
          <a:prstGeom prst="ellipse">
            <a:avLst/>
          </a:pr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900000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微软雅黑" panose="020B0503020204020204" pitchFamily="34" charset="-122"/>
            </a:endParaRPr>
          </a:p>
        </p:txBody>
      </p:sp>
      <p:cxnSp>
        <p:nvCxnSpPr>
          <p:cNvPr id="36" name="Straight Connector 19"/>
          <p:cNvCxnSpPr/>
          <p:nvPr/>
        </p:nvCxnSpPr>
        <p:spPr>
          <a:xfrm flipH="1" flipV="1">
            <a:off x="3614792" y="4679198"/>
            <a:ext cx="588041" cy="373183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</a:ln>
          <a:effectLst/>
        </p:spPr>
      </p:cxnSp>
      <p:cxnSp>
        <p:nvCxnSpPr>
          <p:cNvPr id="38" name="Straight Connector 21"/>
          <p:cNvCxnSpPr/>
          <p:nvPr/>
        </p:nvCxnSpPr>
        <p:spPr>
          <a:xfrm flipH="1">
            <a:off x="1473589" y="4679197"/>
            <a:ext cx="2141204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oval"/>
          </a:ln>
          <a:effectLst/>
        </p:spPr>
      </p:cxnSp>
      <p:sp>
        <p:nvSpPr>
          <p:cNvPr id="39" name="TextBox 29"/>
          <p:cNvSpPr txBox="1"/>
          <p:nvPr/>
        </p:nvSpPr>
        <p:spPr>
          <a:xfrm>
            <a:off x="1675409" y="4231363"/>
            <a:ext cx="1992630" cy="414020"/>
          </a:xfrm>
          <a:prstGeom prst="rect">
            <a:avLst/>
          </a:prstGeom>
          <a:noFill/>
        </p:spPr>
        <p:txBody>
          <a:bodyPr wrap="none" lIns="107939" tIns="53970" rIns="107939" bIns="53970" rtlCol="0">
            <a:spAutoFit/>
          </a:bodyPr>
          <a:lstStyle/>
          <a:p>
            <a:pPr algn="l"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王连建（组员）</a:t>
            </a:r>
            <a:endParaRPr lang="id-ID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609600" y="5556250"/>
            <a:ext cx="3053080" cy="1029970"/>
          </a:xfrm>
          <a:prstGeom prst="rect">
            <a:avLst/>
          </a:prstGeom>
          <a:noFill/>
        </p:spPr>
        <p:txBody>
          <a:bodyPr wrap="square" lIns="107939" tIns="53970" rIns="107939" bIns="53970" rtlCol="0">
            <a:spAutoFit/>
          </a:bodyPr>
          <a:lstStyle/>
          <a:p>
            <a:pPr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实现职位管理的界面以及系统计划书的编写</a:t>
            </a:r>
          </a:p>
        </p:txBody>
      </p:sp>
      <p:sp>
        <p:nvSpPr>
          <p:cNvPr id="41" name="TextBox 27"/>
          <p:cNvSpPr txBox="1"/>
          <p:nvPr/>
        </p:nvSpPr>
        <p:spPr>
          <a:xfrm>
            <a:off x="532130" y="4782185"/>
            <a:ext cx="3262630" cy="568325"/>
          </a:xfrm>
          <a:prstGeom prst="rect">
            <a:avLst/>
          </a:prstGeom>
          <a:noFill/>
        </p:spPr>
        <p:txBody>
          <a:bodyPr wrap="square" lIns="107939" tIns="53970" rIns="107939" bIns="53970" rtlCol="0">
            <a:spAutoFit/>
          </a:bodyPr>
          <a:lstStyle/>
          <a:p>
            <a:pPr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职位管理界面和计划书的编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55797" y="600262"/>
            <a:ext cx="308171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/>
              <a:t>     </a:t>
            </a:r>
            <a:r>
              <a:rPr lang="en-US" altLang="zh-CN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zh-CN" altLang="en-US" sz="32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排名不分先后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1" dur="1" fill="hold"/>
                                        <p:tgtEl>
                                          <p:spTgt spid="4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 bldLvl="0" animBg="1"/>
      <p:bldP spid="6" grpId="1" bldLvl="0" animBg="1"/>
      <p:bldP spid="7" grpId="0" bldLvl="0" animBg="1"/>
      <p:bldP spid="8" grpId="0" bldLvl="0" animBg="1"/>
      <p:bldP spid="9" grpId="0" bldLvl="0" animBg="1"/>
      <p:bldP spid="9" grpId="1" bldLvl="0" animBg="1"/>
      <p:bldP spid="10" grpId="0" bldLvl="0" animBg="1"/>
      <p:bldP spid="11" grpId="0" bldLvl="0" animBg="1"/>
      <p:bldP spid="12" grpId="0" bldLvl="0" animBg="1"/>
      <p:bldP spid="12" grpId="1" bldLvl="0" animBg="1"/>
      <p:bldP spid="13" grpId="0" bldLvl="0" animBg="1"/>
      <p:bldP spid="23" grpId="0"/>
      <p:bldP spid="24" grpId="0"/>
      <p:bldP spid="26" grpId="0"/>
      <p:bldP spid="27" grpId="0"/>
      <p:bldP spid="29" grpId="0"/>
      <p:bldP spid="44" grpId="0"/>
      <p:bldP spid="2" grpId="0"/>
      <p:bldP spid="3" grpId="0"/>
      <p:bldP spid="32" grpId="0"/>
      <p:bldP spid="35" grpId="0" bldLvl="0" animBg="1"/>
      <p:bldP spid="34" grpId="0" bldLvl="0" animBg="1"/>
      <p:bldP spid="34" grpId="1" bldLvl="0" animBg="1"/>
      <p:bldP spid="33" grpId="0" bldLvl="0" animBg="1"/>
      <p:bldP spid="39" grpId="0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/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2377806" y="1370744"/>
            <a:ext cx="1440476" cy="4524315"/>
          </a:xfrm>
          <a:prstGeom prst="rect">
            <a:avLst/>
          </a:prstGeom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第二部分</a:t>
            </a:r>
          </a:p>
        </p:txBody>
      </p:sp>
      <p:sp useBgFill="1">
        <p:nvSpPr>
          <p:cNvPr id="7" name="文本框 6"/>
          <p:cNvSpPr txBox="1"/>
          <p:nvPr/>
        </p:nvSpPr>
        <p:spPr>
          <a:xfrm>
            <a:off x="3910700" y="3060321"/>
            <a:ext cx="4762619" cy="768350"/>
          </a:xfrm>
          <a:prstGeom prst="rect">
            <a:avLst/>
          </a:prstGeom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系统功能介绍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0"/>
            <a:ext cx="823125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3221606" y="3129281"/>
            <a:ext cx="5677689" cy="3728720"/>
            <a:chOff x="2494956" y="1977519"/>
            <a:chExt cx="3763312" cy="3172332"/>
          </a:xfrm>
        </p:grpSpPr>
        <p:sp>
          <p:nvSpPr>
            <p:cNvPr id="34" name="Freeform 5"/>
            <p:cNvSpPr/>
            <p:nvPr/>
          </p:nvSpPr>
          <p:spPr bwMode="auto">
            <a:xfrm>
              <a:off x="2494956" y="2660392"/>
              <a:ext cx="1657913" cy="2489459"/>
            </a:xfrm>
            <a:custGeom>
              <a:avLst/>
              <a:gdLst>
                <a:gd name="T0" fmla="*/ 417 w 492"/>
                <a:gd name="T1" fmla="*/ 473 h 789"/>
                <a:gd name="T2" fmla="*/ 273 w 492"/>
                <a:gd name="T3" fmla="*/ 181 h 789"/>
                <a:gd name="T4" fmla="*/ 22 w 492"/>
                <a:gd name="T5" fmla="*/ 2 h 789"/>
                <a:gd name="T6" fmla="*/ 2 w 492"/>
                <a:gd name="T7" fmla="*/ 14 h 789"/>
                <a:gd name="T8" fmla="*/ 14 w 492"/>
                <a:gd name="T9" fmla="*/ 34 h 789"/>
                <a:gd name="T10" fmla="*/ 29 w 492"/>
                <a:gd name="T11" fmla="*/ 37 h 789"/>
                <a:gd name="T12" fmla="*/ 387 w 492"/>
                <a:gd name="T13" fmla="*/ 483 h 789"/>
                <a:gd name="T14" fmla="*/ 460 w 492"/>
                <a:gd name="T15" fmla="*/ 789 h 789"/>
                <a:gd name="T16" fmla="*/ 476 w 492"/>
                <a:gd name="T17" fmla="*/ 789 h 789"/>
                <a:gd name="T18" fmla="*/ 492 w 492"/>
                <a:gd name="T19" fmla="*/ 789 h 789"/>
                <a:gd name="T20" fmla="*/ 417 w 492"/>
                <a:gd name="T21" fmla="*/ 473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789">
                  <a:moveTo>
                    <a:pt x="417" y="473"/>
                  </a:moveTo>
                  <a:cubicBezTo>
                    <a:pt x="378" y="355"/>
                    <a:pt x="329" y="257"/>
                    <a:pt x="273" y="181"/>
                  </a:cubicBezTo>
                  <a:cubicBezTo>
                    <a:pt x="201" y="85"/>
                    <a:pt x="117" y="25"/>
                    <a:pt x="22" y="2"/>
                  </a:cubicBezTo>
                  <a:cubicBezTo>
                    <a:pt x="13" y="0"/>
                    <a:pt x="5" y="6"/>
                    <a:pt x="2" y="14"/>
                  </a:cubicBezTo>
                  <a:cubicBezTo>
                    <a:pt x="0" y="23"/>
                    <a:pt x="6" y="31"/>
                    <a:pt x="14" y="34"/>
                  </a:cubicBezTo>
                  <a:cubicBezTo>
                    <a:pt x="19" y="35"/>
                    <a:pt x="24" y="36"/>
                    <a:pt x="29" y="37"/>
                  </a:cubicBezTo>
                  <a:cubicBezTo>
                    <a:pt x="219" y="92"/>
                    <a:pt x="328" y="308"/>
                    <a:pt x="387" y="483"/>
                  </a:cubicBezTo>
                  <a:cubicBezTo>
                    <a:pt x="426" y="601"/>
                    <a:pt x="448" y="716"/>
                    <a:pt x="460" y="789"/>
                  </a:cubicBezTo>
                  <a:cubicBezTo>
                    <a:pt x="476" y="789"/>
                    <a:pt x="476" y="789"/>
                    <a:pt x="476" y="789"/>
                  </a:cubicBezTo>
                  <a:cubicBezTo>
                    <a:pt x="492" y="789"/>
                    <a:pt x="492" y="789"/>
                    <a:pt x="492" y="789"/>
                  </a:cubicBezTo>
                  <a:cubicBezTo>
                    <a:pt x="481" y="715"/>
                    <a:pt x="458" y="596"/>
                    <a:pt x="417" y="47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4618123" y="2651748"/>
              <a:ext cx="1640145" cy="2498103"/>
            </a:xfrm>
            <a:custGeom>
              <a:avLst/>
              <a:gdLst>
                <a:gd name="T0" fmla="*/ 489 w 491"/>
                <a:gd name="T1" fmla="*/ 14 h 789"/>
                <a:gd name="T2" fmla="*/ 470 w 491"/>
                <a:gd name="T3" fmla="*/ 2 h 789"/>
                <a:gd name="T4" fmla="*/ 219 w 491"/>
                <a:gd name="T5" fmla="*/ 181 h 789"/>
                <a:gd name="T6" fmla="*/ 74 w 491"/>
                <a:gd name="T7" fmla="*/ 473 h 789"/>
                <a:gd name="T8" fmla="*/ 0 w 491"/>
                <a:gd name="T9" fmla="*/ 789 h 789"/>
                <a:gd name="T10" fmla="*/ 16 w 491"/>
                <a:gd name="T11" fmla="*/ 789 h 789"/>
                <a:gd name="T12" fmla="*/ 32 w 491"/>
                <a:gd name="T13" fmla="*/ 789 h 789"/>
                <a:gd name="T14" fmla="*/ 105 w 491"/>
                <a:gd name="T15" fmla="*/ 483 h 789"/>
                <a:gd name="T16" fmla="*/ 463 w 491"/>
                <a:gd name="T17" fmla="*/ 37 h 789"/>
                <a:gd name="T18" fmla="*/ 477 w 491"/>
                <a:gd name="T19" fmla="*/ 34 h 789"/>
                <a:gd name="T20" fmla="*/ 489 w 491"/>
                <a:gd name="T21" fmla="*/ 14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789">
                  <a:moveTo>
                    <a:pt x="489" y="14"/>
                  </a:moveTo>
                  <a:cubicBezTo>
                    <a:pt x="487" y="6"/>
                    <a:pt x="479" y="0"/>
                    <a:pt x="470" y="2"/>
                  </a:cubicBezTo>
                  <a:cubicBezTo>
                    <a:pt x="375" y="25"/>
                    <a:pt x="291" y="85"/>
                    <a:pt x="219" y="181"/>
                  </a:cubicBezTo>
                  <a:cubicBezTo>
                    <a:pt x="163" y="257"/>
                    <a:pt x="114" y="355"/>
                    <a:pt x="74" y="473"/>
                  </a:cubicBezTo>
                  <a:cubicBezTo>
                    <a:pt x="33" y="596"/>
                    <a:pt x="11" y="715"/>
                    <a:pt x="0" y="789"/>
                  </a:cubicBezTo>
                  <a:cubicBezTo>
                    <a:pt x="16" y="789"/>
                    <a:pt x="16" y="789"/>
                    <a:pt x="16" y="789"/>
                  </a:cubicBezTo>
                  <a:cubicBezTo>
                    <a:pt x="32" y="789"/>
                    <a:pt x="32" y="789"/>
                    <a:pt x="32" y="789"/>
                  </a:cubicBezTo>
                  <a:cubicBezTo>
                    <a:pt x="43" y="716"/>
                    <a:pt x="65" y="601"/>
                    <a:pt x="105" y="483"/>
                  </a:cubicBezTo>
                  <a:cubicBezTo>
                    <a:pt x="163" y="309"/>
                    <a:pt x="272" y="92"/>
                    <a:pt x="463" y="37"/>
                  </a:cubicBezTo>
                  <a:cubicBezTo>
                    <a:pt x="468" y="36"/>
                    <a:pt x="473" y="35"/>
                    <a:pt x="477" y="34"/>
                  </a:cubicBezTo>
                  <a:cubicBezTo>
                    <a:pt x="486" y="31"/>
                    <a:pt x="491" y="23"/>
                    <a:pt x="489" y="14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3829050" y="1977519"/>
              <a:ext cx="427038" cy="3172332"/>
            </a:xfrm>
            <a:custGeom>
              <a:avLst/>
              <a:gdLst>
                <a:gd name="T0" fmla="*/ 33 w 110"/>
                <a:gd name="T1" fmla="*/ 13 h 869"/>
                <a:gd name="T2" fmla="*/ 13 w 110"/>
                <a:gd name="T3" fmla="*/ 3 h 869"/>
                <a:gd name="T4" fmla="*/ 2 w 110"/>
                <a:gd name="T5" fmla="*/ 23 h 869"/>
                <a:gd name="T6" fmla="*/ 25 w 110"/>
                <a:gd name="T7" fmla="*/ 107 h 869"/>
                <a:gd name="T8" fmla="*/ 76 w 110"/>
                <a:gd name="T9" fmla="*/ 760 h 869"/>
                <a:gd name="T10" fmla="*/ 75 w 110"/>
                <a:gd name="T11" fmla="*/ 869 h 869"/>
                <a:gd name="T12" fmla="*/ 84 w 110"/>
                <a:gd name="T13" fmla="*/ 869 h 869"/>
                <a:gd name="T14" fmla="*/ 91 w 110"/>
                <a:gd name="T15" fmla="*/ 869 h 869"/>
                <a:gd name="T16" fmla="*/ 107 w 110"/>
                <a:gd name="T17" fmla="*/ 869 h 869"/>
                <a:gd name="T18" fmla="*/ 33 w 110"/>
                <a:gd name="T19" fmla="*/ 1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33" y="13"/>
                  </a:moveTo>
                  <a:cubicBezTo>
                    <a:pt x="30" y="5"/>
                    <a:pt x="21" y="0"/>
                    <a:pt x="13" y="3"/>
                  </a:cubicBezTo>
                  <a:cubicBezTo>
                    <a:pt x="4" y="6"/>
                    <a:pt x="0" y="15"/>
                    <a:pt x="2" y="23"/>
                  </a:cubicBezTo>
                  <a:cubicBezTo>
                    <a:pt x="11" y="48"/>
                    <a:pt x="18" y="77"/>
                    <a:pt x="25" y="107"/>
                  </a:cubicBezTo>
                  <a:cubicBezTo>
                    <a:pt x="66" y="301"/>
                    <a:pt x="75" y="580"/>
                    <a:pt x="76" y="760"/>
                  </a:cubicBezTo>
                  <a:cubicBezTo>
                    <a:pt x="76" y="803"/>
                    <a:pt x="76" y="840"/>
                    <a:pt x="75" y="869"/>
                  </a:cubicBezTo>
                  <a:cubicBezTo>
                    <a:pt x="84" y="869"/>
                    <a:pt x="84" y="869"/>
                    <a:pt x="84" y="869"/>
                  </a:cubicBezTo>
                  <a:cubicBezTo>
                    <a:pt x="91" y="869"/>
                    <a:pt x="91" y="869"/>
                    <a:pt x="91" y="869"/>
                  </a:cubicBezTo>
                  <a:cubicBezTo>
                    <a:pt x="107" y="869"/>
                    <a:pt x="107" y="869"/>
                    <a:pt x="107" y="869"/>
                  </a:cubicBezTo>
                  <a:cubicBezTo>
                    <a:pt x="110" y="693"/>
                    <a:pt x="108" y="246"/>
                    <a:pt x="33" y="13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4502150" y="1977519"/>
              <a:ext cx="427038" cy="3172332"/>
            </a:xfrm>
            <a:custGeom>
              <a:avLst/>
              <a:gdLst>
                <a:gd name="T0" fmla="*/ 97 w 110"/>
                <a:gd name="T1" fmla="*/ 3 h 869"/>
                <a:gd name="T2" fmla="*/ 77 w 110"/>
                <a:gd name="T3" fmla="*/ 13 h 869"/>
                <a:gd name="T4" fmla="*/ 2 w 110"/>
                <a:gd name="T5" fmla="*/ 869 h 869"/>
                <a:gd name="T6" fmla="*/ 19 w 110"/>
                <a:gd name="T7" fmla="*/ 869 h 869"/>
                <a:gd name="T8" fmla="*/ 26 w 110"/>
                <a:gd name="T9" fmla="*/ 869 h 869"/>
                <a:gd name="T10" fmla="*/ 35 w 110"/>
                <a:gd name="T11" fmla="*/ 869 h 869"/>
                <a:gd name="T12" fmla="*/ 34 w 110"/>
                <a:gd name="T13" fmla="*/ 760 h 869"/>
                <a:gd name="T14" fmla="*/ 85 w 110"/>
                <a:gd name="T15" fmla="*/ 107 h 869"/>
                <a:gd name="T16" fmla="*/ 107 w 110"/>
                <a:gd name="T17" fmla="*/ 23 h 869"/>
                <a:gd name="T18" fmla="*/ 97 w 110"/>
                <a:gd name="T19" fmla="*/ 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97" y="3"/>
                  </a:moveTo>
                  <a:cubicBezTo>
                    <a:pt x="89" y="0"/>
                    <a:pt x="80" y="5"/>
                    <a:pt x="77" y="13"/>
                  </a:cubicBezTo>
                  <a:cubicBezTo>
                    <a:pt x="1" y="246"/>
                    <a:pt x="0" y="693"/>
                    <a:pt x="2" y="869"/>
                  </a:cubicBezTo>
                  <a:cubicBezTo>
                    <a:pt x="19" y="869"/>
                    <a:pt x="19" y="869"/>
                    <a:pt x="19" y="869"/>
                  </a:cubicBezTo>
                  <a:cubicBezTo>
                    <a:pt x="26" y="869"/>
                    <a:pt x="26" y="869"/>
                    <a:pt x="26" y="869"/>
                  </a:cubicBezTo>
                  <a:cubicBezTo>
                    <a:pt x="35" y="869"/>
                    <a:pt x="35" y="869"/>
                    <a:pt x="35" y="869"/>
                  </a:cubicBezTo>
                  <a:cubicBezTo>
                    <a:pt x="34" y="840"/>
                    <a:pt x="34" y="803"/>
                    <a:pt x="34" y="760"/>
                  </a:cubicBezTo>
                  <a:cubicBezTo>
                    <a:pt x="35" y="580"/>
                    <a:pt x="44" y="301"/>
                    <a:pt x="85" y="107"/>
                  </a:cubicBezTo>
                  <a:cubicBezTo>
                    <a:pt x="92" y="77"/>
                    <a:pt x="99" y="48"/>
                    <a:pt x="107" y="23"/>
                  </a:cubicBezTo>
                  <a:cubicBezTo>
                    <a:pt x="110" y="15"/>
                    <a:pt x="105" y="6"/>
                    <a:pt x="97" y="3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38"/>
          <p:cNvGrpSpPr/>
          <p:nvPr/>
        </p:nvGrpSpPr>
        <p:grpSpPr>
          <a:xfrm>
            <a:off x="2002783" y="3556001"/>
            <a:ext cx="812549" cy="812800"/>
            <a:chOff x="1661160" y="2430780"/>
            <a:chExt cx="609600" cy="609600"/>
          </a:xfrm>
          <a:solidFill>
            <a:srgbClr val="9AE5E9"/>
          </a:solidFill>
        </p:grpSpPr>
        <p:sp>
          <p:nvSpPr>
            <p:cNvPr id="42" name="椭圆 41"/>
            <p:cNvSpPr/>
            <p:nvPr/>
          </p:nvSpPr>
          <p:spPr>
            <a:xfrm>
              <a:off x="1661160" y="243078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3" name="Freeform 5"/>
            <p:cNvSpPr>
              <a:spLocks noEditPoints="1"/>
            </p:cNvSpPr>
            <p:nvPr/>
          </p:nvSpPr>
          <p:spPr bwMode="auto">
            <a:xfrm>
              <a:off x="1825625" y="2574925"/>
              <a:ext cx="282575" cy="320675"/>
            </a:xfrm>
            <a:custGeom>
              <a:avLst/>
              <a:gdLst>
                <a:gd name="T0" fmla="*/ 1451 w 2904"/>
                <a:gd name="T1" fmla="*/ 0 h 3295"/>
                <a:gd name="T2" fmla="*/ 0 w 2904"/>
                <a:gd name="T3" fmla="*/ 425 h 3295"/>
                <a:gd name="T4" fmla="*/ 1451 w 2904"/>
                <a:gd name="T5" fmla="*/ 3295 h 3295"/>
                <a:gd name="T6" fmla="*/ 2904 w 2904"/>
                <a:gd name="T7" fmla="*/ 425 h 3295"/>
                <a:gd name="T8" fmla="*/ 2694 w 2904"/>
                <a:gd name="T9" fmla="*/ 1967 h 3295"/>
                <a:gd name="T10" fmla="*/ 208 w 2904"/>
                <a:gd name="T11" fmla="*/ 1967 h 3295"/>
                <a:gd name="T12" fmla="*/ 798 w 2904"/>
                <a:gd name="T13" fmla="*/ 571 h 3295"/>
                <a:gd name="T14" fmla="*/ 2104 w 2904"/>
                <a:gd name="T15" fmla="*/ 571 h 3295"/>
                <a:gd name="T16" fmla="*/ 2694 w 2904"/>
                <a:gd name="T17" fmla="*/ 1967 h 3295"/>
                <a:gd name="T18" fmla="*/ 885 w 2904"/>
                <a:gd name="T19" fmla="*/ 943 h 3295"/>
                <a:gd name="T20" fmla="*/ 695 w 2904"/>
                <a:gd name="T21" fmla="*/ 1307 h 3295"/>
                <a:gd name="T22" fmla="*/ 597 w 2904"/>
                <a:gd name="T23" fmla="*/ 1562 h 3295"/>
                <a:gd name="T24" fmla="*/ 662 w 2904"/>
                <a:gd name="T25" fmla="*/ 1613 h 3295"/>
                <a:gd name="T26" fmla="*/ 720 w 2904"/>
                <a:gd name="T27" fmla="*/ 1564 h 3295"/>
                <a:gd name="T28" fmla="*/ 973 w 2904"/>
                <a:gd name="T29" fmla="*/ 2236 h 3295"/>
                <a:gd name="T30" fmla="*/ 1053 w 2904"/>
                <a:gd name="T31" fmla="*/ 1198 h 3295"/>
                <a:gd name="T32" fmla="*/ 1146 w 2904"/>
                <a:gd name="T33" fmla="*/ 1035 h 3295"/>
                <a:gd name="T34" fmla="*/ 1923 w 2904"/>
                <a:gd name="T35" fmla="*/ 1727 h 3295"/>
                <a:gd name="T36" fmla="*/ 2268 w 2904"/>
                <a:gd name="T37" fmla="*/ 1611 h 3295"/>
                <a:gd name="T38" fmla="*/ 1811 w 2904"/>
                <a:gd name="T39" fmla="*/ 1455 h 3295"/>
                <a:gd name="T40" fmla="*/ 2148 w 2904"/>
                <a:gd name="T41" fmla="*/ 1408 h 3295"/>
                <a:gd name="T42" fmla="*/ 2182 w 2904"/>
                <a:gd name="T43" fmla="*/ 1158 h 3295"/>
                <a:gd name="T44" fmla="*/ 2051 w 2904"/>
                <a:gd name="T45" fmla="*/ 989 h 3295"/>
                <a:gd name="T46" fmla="*/ 1414 w 2904"/>
                <a:gd name="T47" fmla="*/ 1024 h 3295"/>
                <a:gd name="T48" fmla="*/ 1163 w 2904"/>
                <a:gd name="T49" fmla="*/ 993 h 3295"/>
                <a:gd name="T50" fmla="*/ 1414 w 2904"/>
                <a:gd name="T51" fmla="*/ 1479 h 3295"/>
                <a:gd name="T52" fmla="*/ 1547 w 2904"/>
                <a:gd name="T53" fmla="*/ 1455 h 3295"/>
                <a:gd name="T54" fmla="*/ 1076 w 2904"/>
                <a:gd name="T55" fmla="*/ 1611 h 3295"/>
                <a:gd name="T56" fmla="*/ 1318 w 2904"/>
                <a:gd name="T57" fmla="*/ 1727 h 3295"/>
                <a:gd name="T58" fmla="*/ 1254 w 2904"/>
                <a:gd name="T59" fmla="*/ 1909 h 3295"/>
                <a:gd name="T60" fmla="*/ 1076 w 2904"/>
                <a:gd name="T61" fmla="*/ 2126 h 3295"/>
                <a:gd name="T62" fmla="*/ 1327 w 2904"/>
                <a:gd name="T63" fmla="*/ 2094 h 3295"/>
                <a:gd name="T64" fmla="*/ 1505 w 2904"/>
                <a:gd name="T65" fmla="*/ 1875 h 3295"/>
                <a:gd name="T66" fmla="*/ 1547 w 2904"/>
                <a:gd name="T67" fmla="*/ 2234 h 3295"/>
                <a:gd name="T68" fmla="*/ 1811 w 2904"/>
                <a:gd name="T69" fmla="*/ 1787 h 3295"/>
                <a:gd name="T70" fmla="*/ 1928 w 2904"/>
                <a:gd name="T71" fmla="*/ 1976 h 3295"/>
                <a:gd name="T72" fmla="*/ 2161 w 2904"/>
                <a:gd name="T73" fmla="*/ 2200 h 3295"/>
                <a:gd name="T74" fmla="*/ 2163 w 2904"/>
                <a:gd name="T75" fmla="*/ 1943 h 3295"/>
                <a:gd name="T76" fmla="*/ 1414 w 2904"/>
                <a:gd name="T77" fmla="*/ 1343 h 3295"/>
                <a:gd name="T78" fmla="*/ 1541 w 2904"/>
                <a:gd name="T79" fmla="*/ 1111 h 3295"/>
                <a:gd name="T80" fmla="*/ 1811 w 2904"/>
                <a:gd name="T81" fmla="*/ 1091 h 3295"/>
                <a:gd name="T82" fmla="*/ 1931 w 2904"/>
                <a:gd name="T83" fmla="*/ 1182 h 3295"/>
                <a:gd name="T84" fmla="*/ 1918 w 2904"/>
                <a:gd name="T85" fmla="*/ 1299 h 3295"/>
                <a:gd name="T86" fmla="*/ 1811 w 2904"/>
                <a:gd name="T87" fmla="*/ 1343 h 3295"/>
                <a:gd name="T88" fmla="*/ 1414 w 2904"/>
                <a:gd name="T89" fmla="*/ 1343 h 3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04" h="3295">
                  <a:moveTo>
                    <a:pt x="2196" y="390"/>
                  </a:moveTo>
                  <a:cubicBezTo>
                    <a:pt x="1571" y="264"/>
                    <a:pt x="1451" y="0"/>
                    <a:pt x="1451" y="0"/>
                  </a:cubicBezTo>
                  <a:cubicBezTo>
                    <a:pt x="1451" y="0"/>
                    <a:pt x="1062" y="319"/>
                    <a:pt x="708" y="390"/>
                  </a:cubicBezTo>
                  <a:cubicBezTo>
                    <a:pt x="354" y="461"/>
                    <a:pt x="0" y="425"/>
                    <a:pt x="0" y="425"/>
                  </a:cubicBezTo>
                  <a:cubicBezTo>
                    <a:pt x="0" y="425"/>
                    <a:pt x="35" y="1311"/>
                    <a:pt x="35" y="2020"/>
                  </a:cubicBezTo>
                  <a:cubicBezTo>
                    <a:pt x="35" y="2728"/>
                    <a:pt x="1451" y="3295"/>
                    <a:pt x="1451" y="3295"/>
                  </a:cubicBezTo>
                  <a:cubicBezTo>
                    <a:pt x="1451" y="3295"/>
                    <a:pt x="2869" y="2709"/>
                    <a:pt x="2869" y="2020"/>
                  </a:cubicBezTo>
                  <a:cubicBezTo>
                    <a:pt x="2869" y="1311"/>
                    <a:pt x="2904" y="425"/>
                    <a:pt x="2904" y="425"/>
                  </a:cubicBezTo>
                  <a:cubicBezTo>
                    <a:pt x="2904" y="425"/>
                    <a:pt x="2550" y="461"/>
                    <a:pt x="2196" y="390"/>
                  </a:cubicBezTo>
                  <a:close/>
                  <a:moveTo>
                    <a:pt x="2694" y="1967"/>
                  </a:moveTo>
                  <a:cubicBezTo>
                    <a:pt x="2694" y="2558"/>
                    <a:pt x="1450" y="3060"/>
                    <a:pt x="1450" y="3060"/>
                  </a:cubicBezTo>
                  <a:cubicBezTo>
                    <a:pt x="1450" y="3060"/>
                    <a:pt x="208" y="2575"/>
                    <a:pt x="208" y="1967"/>
                  </a:cubicBezTo>
                  <a:cubicBezTo>
                    <a:pt x="208" y="1360"/>
                    <a:pt x="177" y="601"/>
                    <a:pt x="177" y="601"/>
                  </a:cubicBezTo>
                  <a:cubicBezTo>
                    <a:pt x="177" y="601"/>
                    <a:pt x="488" y="632"/>
                    <a:pt x="798" y="571"/>
                  </a:cubicBezTo>
                  <a:cubicBezTo>
                    <a:pt x="1109" y="510"/>
                    <a:pt x="1450" y="237"/>
                    <a:pt x="1450" y="237"/>
                  </a:cubicBezTo>
                  <a:cubicBezTo>
                    <a:pt x="1450" y="237"/>
                    <a:pt x="1555" y="464"/>
                    <a:pt x="2104" y="571"/>
                  </a:cubicBezTo>
                  <a:cubicBezTo>
                    <a:pt x="2414" y="632"/>
                    <a:pt x="2725" y="601"/>
                    <a:pt x="2725" y="601"/>
                  </a:cubicBezTo>
                  <a:cubicBezTo>
                    <a:pt x="2725" y="601"/>
                    <a:pt x="2694" y="1360"/>
                    <a:pt x="2694" y="1967"/>
                  </a:cubicBezTo>
                  <a:close/>
                  <a:moveTo>
                    <a:pt x="1146" y="1035"/>
                  </a:moveTo>
                  <a:cubicBezTo>
                    <a:pt x="885" y="943"/>
                    <a:pt x="885" y="943"/>
                    <a:pt x="885" y="943"/>
                  </a:cubicBezTo>
                  <a:cubicBezTo>
                    <a:pt x="864" y="1001"/>
                    <a:pt x="837" y="1061"/>
                    <a:pt x="805" y="1124"/>
                  </a:cubicBezTo>
                  <a:cubicBezTo>
                    <a:pt x="776" y="1178"/>
                    <a:pt x="739" y="1239"/>
                    <a:pt x="695" y="1307"/>
                  </a:cubicBezTo>
                  <a:cubicBezTo>
                    <a:pt x="651" y="1374"/>
                    <a:pt x="597" y="1443"/>
                    <a:pt x="533" y="1511"/>
                  </a:cubicBezTo>
                  <a:cubicBezTo>
                    <a:pt x="597" y="1562"/>
                    <a:pt x="597" y="1562"/>
                    <a:pt x="597" y="1562"/>
                  </a:cubicBezTo>
                  <a:cubicBezTo>
                    <a:pt x="613" y="1575"/>
                    <a:pt x="628" y="1588"/>
                    <a:pt x="641" y="1598"/>
                  </a:cubicBezTo>
                  <a:cubicBezTo>
                    <a:pt x="654" y="1609"/>
                    <a:pt x="661" y="1614"/>
                    <a:pt x="662" y="1613"/>
                  </a:cubicBezTo>
                  <a:cubicBezTo>
                    <a:pt x="672" y="1604"/>
                    <a:pt x="682" y="1596"/>
                    <a:pt x="691" y="1588"/>
                  </a:cubicBezTo>
                  <a:cubicBezTo>
                    <a:pt x="701" y="1581"/>
                    <a:pt x="710" y="1572"/>
                    <a:pt x="720" y="1564"/>
                  </a:cubicBezTo>
                  <a:cubicBezTo>
                    <a:pt x="720" y="2236"/>
                    <a:pt x="720" y="2236"/>
                    <a:pt x="720" y="2236"/>
                  </a:cubicBezTo>
                  <a:cubicBezTo>
                    <a:pt x="973" y="2236"/>
                    <a:pt x="973" y="2236"/>
                    <a:pt x="973" y="2236"/>
                  </a:cubicBezTo>
                  <a:cubicBezTo>
                    <a:pt x="973" y="1305"/>
                    <a:pt x="973" y="1305"/>
                    <a:pt x="973" y="1305"/>
                  </a:cubicBezTo>
                  <a:cubicBezTo>
                    <a:pt x="1004" y="1266"/>
                    <a:pt x="1031" y="1231"/>
                    <a:pt x="1053" y="1198"/>
                  </a:cubicBezTo>
                  <a:cubicBezTo>
                    <a:pt x="1075" y="1165"/>
                    <a:pt x="1093" y="1137"/>
                    <a:pt x="1106" y="1113"/>
                  </a:cubicBezTo>
                  <a:cubicBezTo>
                    <a:pt x="1123" y="1084"/>
                    <a:pt x="1136" y="1058"/>
                    <a:pt x="1146" y="1035"/>
                  </a:cubicBezTo>
                  <a:close/>
                  <a:moveTo>
                    <a:pt x="2035" y="1848"/>
                  </a:moveTo>
                  <a:cubicBezTo>
                    <a:pt x="1990" y="1811"/>
                    <a:pt x="1953" y="1771"/>
                    <a:pt x="1923" y="1727"/>
                  </a:cubicBezTo>
                  <a:cubicBezTo>
                    <a:pt x="2268" y="1727"/>
                    <a:pt x="2268" y="1727"/>
                    <a:pt x="2268" y="1727"/>
                  </a:cubicBezTo>
                  <a:cubicBezTo>
                    <a:pt x="2268" y="1611"/>
                    <a:pt x="2268" y="1611"/>
                    <a:pt x="2268" y="1611"/>
                  </a:cubicBezTo>
                  <a:cubicBezTo>
                    <a:pt x="1811" y="1611"/>
                    <a:pt x="1811" y="1611"/>
                    <a:pt x="1811" y="1611"/>
                  </a:cubicBezTo>
                  <a:cubicBezTo>
                    <a:pt x="1811" y="1455"/>
                    <a:pt x="1811" y="1455"/>
                    <a:pt x="1811" y="1455"/>
                  </a:cubicBezTo>
                  <a:cubicBezTo>
                    <a:pt x="2011" y="1455"/>
                    <a:pt x="2011" y="1455"/>
                    <a:pt x="2011" y="1455"/>
                  </a:cubicBezTo>
                  <a:cubicBezTo>
                    <a:pt x="2080" y="1455"/>
                    <a:pt x="2125" y="1440"/>
                    <a:pt x="2148" y="1408"/>
                  </a:cubicBezTo>
                  <a:cubicBezTo>
                    <a:pt x="2170" y="1377"/>
                    <a:pt x="2182" y="1334"/>
                    <a:pt x="2182" y="1280"/>
                  </a:cubicBezTo>
                  <a:cubicBezTo>
                    <a:pt x="2182" y="1158"/>
                    <a:pt x="2182" y="1158"/>
                    <a:pt x="2182" y="1158"/>
                  </a:cubicBezTo>
                  <a:cubicBezTo>
                    <a:pt x="2182" y="1111"/>
                    <a:pt x="2173" y="1074"/>
                    <a:pt x="2156" y="1046"/>
                  </a:cubicBezTo>
                  <a:cubicBezTo>
                    <a:pt x="2140" y="1018"/>
                    <a:pt x="2104" y="999"/>
                    <a:pt x="2051" y="989"/>
                  </a:cubicBezTo>
                  <a:cubicBezTo>
                    <a:pt x="1997" y="978"/>
                    <a:pt x="1919" y="977"/>
                    <a:pt x="1818" y="983"/>
                  </a:cubicBezTo>
                  <a:cubicBezTo>
                    <a:pt x="1717" y="990"/>
                    <a:pt x="1582" y="1004"/>
                    <a:pt x="1414" y="1024"/>
                  </a:cubicBezTo>
                  <a:cubicBezTo>
                    <a:pt x="1414" y="993"/>
                    <a:pt x="1414" y="993"/>
                    <a:pt x="1414" y="993"/>
                  </a:cubicBezTo>
                  <a:cubicBezTo>
                    <a:pt x="1163" y="993"/>
                    <a:pt x="1163" y="993"/>
                    <a:pt x="1163" y="993"/>
                  </a:cubicBezTo>
                  <a:cubicBezTo>
                    <a:pt x="1163" y="1479"/>
                    <a:pt x="1163" y="1479"/>
                    <a:pt x="1163" y="1479"/>
                  </a:cubicBezTo>
                  <a:cubicBezTo>
                    <a:pt x="1414" y="1479"/>
                    <a:pt x="1414" y="1479"/>
                    <a:pt x="1414" y="1479"/>
                  </a:cubicBezTo>
                  <a:cubicBezTo>
                    <a:pt x="1414" y="1455"/>
                    <a:pt x="1414" y="1455"/>
                    <a:pt x="1414" y="1455"/>
                  </a:cubicBezTo>
                  <a:cubicBezTo>
                    <a:pt x="1547" y="1455"/>
                    <a:pt x="1547" y="1455"/>
                    <a:pt x="1547" y="1455"/>
                  </a:cubicBezTo>
                  <a:cubicBezTo>
                    <a:pt x="1547" y="1611"/>
                    <a:pt x="1547" y="1611"/>
                    <a:pt x="1547" y="1611"/>
                  </a:cubicBezTo>
                  <a:cubicBezTo>
                    <a:pt x="1076" y="1611"/>
                    <a:pt x="1076" y="1611"/>
                    <a:pt x="1076" y="1611"/>
                  </a:cubicBezTo>
                  <a:cubicBezTo>
                    <a:pt x="1076" y="1727"/>
                    <a:pt x="1076" y="1727"/>
                    <a:pt x="1076" y="1727"/>
                  </a:cubicBezTo>
                  <a:cubicBezTo>
                    <a:pt x="1318" y="1727"/>
                    <a:pt x="1318" y="1727"/>
                    <a:pt x="1318" y="1727"/>
                  </a:cubicBezTo>
                  <a:cubicBezTo>
                    <a:pt x="1313" y="1749"/>
                    <a:pt x="1306" y="1776"/>
                    <a:pt x="1296" y="1808"/>
                  </a:cubicBezTo>
                  <a:cubicBezTo>
                    <a:pt x="1287" y="1840"/>
                    <a:pt x="1273" y="1873"/>
                    <a:pt x="1254" y="1909"/>
                  </a:cubicBezTo>
                  <a:cubicBezTo>
                    <a:pt x="1236" y="1945"/>
                    <a:pt x="1212" y="1981"/>
                    <a:pt x="1183" y="2019"/>
                  </a:cubicBezTo>
                  <a:cubicBezTo>
                    <a:pt x="1154" y="2056"/>
                    <a:pt x="1119" y="2092"/>
                    <a:pt x="1076" y="2126"/>
                  </a:cubicBezTo>
                  <a:cubicBezTo>
                    <a:pt x="1176" y="2220"/>
                    <a:pt x="1176" y="2220"/>
                    <a:pt x="1176" y="2220"/>
                  </a:cubicBezTo>
                  <a:cubicBezTo>
                    <a:pt x="1234" y="2176"/>
                    <a:pt x="1285" y="2134"/>
                    <a:pt x="1327" y="2094"/>
                  </a:cubicBezTo>
                  <a:cubicBezTo>
                    <a:pt x="1370" y="2053"/>
                    <a:pt x="1406" y="2015"/>
                    <a:pt x="1435" y="1978"/>
                  </a:cubicBezTo>
                  <a:cubicBezTo>
                    <a:pt x="1464" y="1941"/>
                    <a:pt x="1488" y="1907"/>
                    <a:pt x="1505" y="1875"/>
                  </a:cubicBezTo>
                  <a:cubicBezTo>
                    <a:pt x="1523" y="1843"/>
                    <a:pt x="1537" y="1814"/>
                    <a:pt x="1547" y="1789"/>
                  </a:cubicBezTo>
                  <a:cubicBezTo>
                    <a:pt x="1547" y="2234"/>
                    <a:pt x="1547" y="2234"/>
                    <a:pt x="1547" y="2234"/>
                  </a:cubicBezTo>
                  <a:cubicBezTo>
                    <a:pt x="1811" y="2234"/>
                    <a:pt x="1811" y="2234"/>
                    <a:pt x="1811" y="2234"/>
                  </a:cubicBezTo>
                  <a:cubicBezTo>
                    <a:pt x="1811" y="1787"/>
                    <a:pt x="1811" y="1787"/>
                    <a:pt x="1811" y="1787"/>
                  </a:cubicBezTo>
                  <a:cubicBezTo>
                    <a:pt x="1823" y="1812"/>
                    <a:pt x="1839" y="1841"/>
                    <a:pt x="1858" y="1874"/>
                  </a:cubicBezTo>
                  <a:cubicBezTo>
                    <a:pt x="1876" y="1906"/>
                    <a:pt x="1900" y="1941"/>
                    <a:pt x="1928" y="1976"/>
                  </a:cubicBezTo>
                  <a:cubicBezTo>
                    <a:pt x="1956" y="2012"/>
                    <a:pt x="1989" y="2049"/>
                    <a:pt x="2027" y="2087"/>
                  </a:cubicBezTo>
                  <a:cubicBezTo>
                    <a:pt x="2065" y="2125"/>
                    <a:pt x="2110" y="2162"/>
                    <a:pt x="2161" y="2200"/>
                  </a:cubicBezTo>
                  <a:cubicBezTo>
                    <a:pt x="2311" y="2026"/>
                    <a:pt x="2311" y="2026"/>
                    <a:pt x="2311" y="2026"/>
                  </a:cubicBezTo>
                  <a:cubicBezTo>
                    <a:pt x="2261" y="2002"/>
                    <a:pt x="2212" y="1974"/>
                    <a:pt x="2163" y="1943"/>
                  </a:cubicBezTo>
                  <a:cubicBezTo>
                    <a:pt x="2122" y="1916"/>
                    <a:pt x="2079" y="1884"/>
                    <a:pt x="2035" y="1848"/>
                  </a:cubicBezTo>
                  <a:close/>
                  <a:moveTo>
                    <a:pt x="1414" y="1343"/>
                  </a:moveTo>
                  <a:cubicBezTo>
                    <a:pt x="1414" y="1129"/>
                    <a:pt x="1414" y="1129"/>
                    <a:pt x="1414" y="1129"/>
                  </a:cubicBezTo>
                  <a:cubicBezTo>
                    <a:pt x="1455" y="1122"/>
                    <a:pt x="1497" y="1116"/>
                    <a:pt x="1541" y="1111"/>
                  </a:cubicBezTo>
                  <a:cubicBezTo>
                    <a:pt x="1578" y="1106"/>
                    <a:pt x="1621" y="1102"/>
                    <a:pt x="1668" y="1097"/>
                  </a:cubicBezTo>
                  <a:cubicBezTo>
                    <a:pt x="1716" y="1093"/>
                    <a:pt x="1763" y="1091"/>
                    <a:pt x="1811" y="1091"/>
                  </a:cubicBezTo>
                  <a:cubicBezTo>
                    <a:pt x="1863" y="1091"/>
                    <a:pt x="1896" y="1100"/>
                    <a:pt x="1910" y="1116"/>
                  </a:cubicBezTo>
                  <a:cubicBezTo>
                    <a:pt x="1924" y="1133"/>
                    <a:pt x="1931" y="1155"/>
                    <a:pt x="1931" y="1182"/>
                  </a:cubicBezTo>
                  <a:cubicBezTo>
                    <a:pt x="1931" y="1254"/>
                    <a:pt x="1931" y="1254"/>
                    <a:pt x="1931" y="1254"/>
                  </a:cubicBezTo>
                  <a:cubicBezTo>
                    <a:pt x="1929" y="1271"/>
                    <a:pt x="1925" y="1286"/>
                    <a:pt x="1918" y="1299"/>
                  </a:cubicBezTo>
                  <a:cubicBezTo>
                    <a:pt x="1910" y="1310"/>
                    <a:pt x="1899" y="1320"/>
                    <a:pt x="1883" y="1329"/>
                  </a:cubicBezTo>
                  <a:cubicBezTo>
                    <a:pt x="1867" y="1338"/>
                    <a:pt x="1843" y="1343"/>
                    <a:pt x="1811" y="1343"/>
                  </a:cubicBezTo>
                  <a:cubicBezTo>
                    <a:pt x="1414" y="1343"/>
                    <a:pt x="1414" y="1343"/>
                    <a:pt x="1414" y="1343"/>
                  </a:cubicBezTo>
                  <a:close/>
                  <a:moveTo>
                    <a:pt x="1414" y="1343"/>
                  </a:moveTo>
                  <a:cubicBezTo>
                    <a:pt x="1414" y="1343"/>
                    <a:pt x="1414" y="1343"/>
                    <a:pt x="1414" y="134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4" name="组合 43"/>
          <p:cNvGrpSpPr/>
          <p:nvPr/>
        </p:nvGrpSpPr>
        <p:grpSpPr>
          <a:xfrm>
            <a:off x="6512754" y="2062480"/>
            <a:ext cx="812549" cy="812800"/>
            <a:chOff x="5128260" y="2514600"/>
            <a:chExt cx="609600" cy="609600"/>
          </a:xfrm>
          <a:solidFill>
            <a:srgbClr val="96D6D2"/>
          </a:solidFill>
        </p:grpSpPr>
        <p:sp>
          <p:nvSpPr>
            <p:cNvPr id="46" name="椭圆 45"/>
            <p:cNvSpPr/>
            <p:nvPr/>
          </p:nvSpPr>
          <p:spPr>
            <a:xfrm>
              <a:off x="5128260" y="251460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7" name="Freeform 9"/>
            <p:cNvSpPr>
              <a:spLocks noEditPoints="1"/>
            </p:cNvSpPr>
            <p:nvPr/>
          </p:nvSpPr>
          <p:spPr bwMode="auto">
            <a:xfrm>
              <a:off x="5238147" y="2683944"/>
              <a:ext cx="367316" cy="287855"/>
            </a:xfrm>
            <a:custGeom>
              <a:avLst/>
              <a:gdLst>
                <a:gd name="T0" fmla="*/ 2734 w 2822"/>
                <a:gd name="T1" fmla="*/ 134 h 2210"/>
                <a:gd name="T2" fmla="*/ 2612 w 2822"/>
                <a:gd name="T3" fmla="*/ 209 h 2210"/>
                <a:gd name="T4" fmla="*/ 2583 w 2822"/>
                <a:gd name="T5" fmla="*/ 333 h 2210"/>
                <a:gd name="T6" fmla="*/ 720 w 2822"/>
                <a:gd name="T7" fmla="*/ 333 h 2210"/>
                <a:gd name="T8" fmla="*/ 666 w 2822"/>
                <a:gd name="T9" fmla="*/ 80 h 2210"/>
                <a:gd name="T10" fmla="*/ 567 w 2822"/>
                <a:gd name="T11" fmla="*/ 0 h 2210"/>
                <a:gd name="T12" fmla="*/ 101 w 2822"/>
                <a:gd name="T13" fmla="*/ 0 h 2210"/>
                <a:gd name="T14" fmla="*/ 0 w 2822"/>
                <a:gd name="T15" fmla="*/ 101 h 2210"/>
                <a:gd name="T16" fmla="*/ 101 w 2822"/>
                <a:gd name="T17" fmla="*/ 203 h 2210"/>
                <a:gd name="T18" fmla="*/ 485 w 2822"/>
                <a:gd name="T19" fmla="*/ 203 h 2210"/>
                <a:gd name="T20" fmla="*/ 746 w 2822"/>
                <a:gd name="T21" fmla="*/ 1432 h 2210"/>
                <a:gd name="T22" fmla="*/ 846 w 2822"/>
                <a:gd name="T23" fmla="*/ 1512 h 2210"/>
                <a:gd name="T24" fmla="*/ 2435 w 2822"/>
                <a:gd name="T25" fmla="*/ 1512 h 2210"/>
                <a:gd name="T26" fmla="*/ 2534 w 2822"/>
                <a:gd name="T27" fmla="*/ 1433 h 2210"/>
                <a:gd name="T28" fmla="*/ 2809 w 2822"/>
                <a:gd name="T29" fmla="*/ 255 h 2210"/>
                <a:gd name="T30" fmla="*/ 2734 w 2822"/>
                <a:gd name="T31" fmla="*/ 134 h 2210"/>
                <a:gd name="T32" fmla="*/ 1404 w 2822"/>
                <a:gd name="T33" fmla="*/ 842 h 2210"/>
                <a:gd name="T34" fmla="*/ 1404 w 2822"/>
                <a:gd name="T35" fmla="*/ 536 h 2210"/>
                <a:gd name="T36" fmla="*/ 1895 w 2822"/>
                <a:gd name="T37" fmla="*/ 536 h 2210"/>
                <a:gd name="T38" fmla="*/ 1895 w 2822"/>
                <a:gd name="T39" fmla="*/ 842 h 2210"/>
                <a:gd name="T40" fmla="*/ 1404 w 2822"/>
                <a:gd name="T41" fmla="*/ 842 h 2210"/>
                <a:gd name="T42" fmla="*/ 1895 w 2822"/>
                <a:gd name="T43" fmla="*/ 963 h 2210"/>
                <a:gd name="T44" fmla="*/ 1895 w 2822"/>
                <a:gd name="T45" fmla="*/ 1309 h 2210"/>
                <a:gd name="T46" fmla="*/ 1404 w 2822"/>
                <a:gd name="T47" fmla="*/ 1309 h 2210"/>
                <a:gd name="T48" fmla="*/ 1404 w 2822"/>
                <a:gd name="T49" fmla="*/ 963 h 2210"/>
                <a:gd name="T50" fmla="*/ 1895 w 2822"/>
                <a:gd name="T51" fmla="*/ 963 h 2210"/>
                <a:gd name="T52" fmla="*/ 2016 w 2822"/>
                <a:gd name="T53" fmla="*/ 536 h 2210"/>
                <a:gd name="T54" fmla="*/ 2536 w 2822"/>
                <a:gd name="T55" fmla="*/ 536 h 2210"/>
                <a:gd name="T56" fmla="*/ 2464 w 2822"/>
                <a:gd name="T57" fmla="*/ 842 h 2210"/>
                <a:gd name="T58" fmla="*/ 2016 w 2822"/>
                <a:gd name="T59" fmla="*/ 842 h 2210"/>
                <a:gd name="T60" fmla="*/ 2016 w 2822"/>
                <a:gd name="T61" fmla="*/ 536 h 2210"/>
                <a:gd name="T62" fmla="*/ 1282 w 2822"/>
                <a:gd name="T63" fmla="*/ 536 h 2210"/>
                <a:gd name="T64" fmla="*/ 1282 w 2822"/>
                <a:gd name="T65" fmla="*/ 842 h 2210"/>
                <a:gd name="T66" fmla="*/ 828 w 2822"/>
                <a:gd name="T67" fmla="*/ 842 h 2210"/>
                <a:gd name="T68" fmla="*/ 763 w 2822"/>
                <a:gd name="T69" fmla="*/ 536 h 2210"/>
                <a:gd name="T70" fmla="*/ 1282 w 2822"/>
                <a:gd name="T71" fmla="*/ 536 h 2210"/>
                <a:gd name="T72" fmla="*/ 854 w 2822"/>
                <a:gd name="T73" fmla="*/ 963 h 2210"/>
                <a:gd name="T74" fmla="*/ 1282 w 2822"/>
                <a:gd name="T75" fmla="*/ 963 h 2210"/>
                <a:gd name="T76" fmla="*/ 1282 w 2822"/>
                <a:gd name="T77" fmla="*/ 1309 h 2210"/>
                <a:gd name="T78" fmla="*/ 928 w 2822"/>
                <a:gd name="T79" fmla="*/ 1309 h 2210"/>
                <a:gd name="T80" fmla="*/ 854 w 2822"/>
                <a:gd name="T81" fmla="*/ 963 h 2210"/>
                <a:gd name="T82" fmla="*/ 2355 w 2822"/>
                <a:gd name="T83" fmla="*/ 1309 h 2210"/>
                <a:gd name="T84" fmla="*/ 2016 w 2822"/>
                <a:gd name="T85" fmla="*/ 1309 h 2210"/>
                <a:gd name="T86" fmla="*/ 2016 w 2822"/>
                <a:gd name="T87" fmla="*/ 963 h 2210"/>
                <a:gd name="T88" fmla="*/ 2436 w 2822"/>
                <a:gd name="T89" fmla="*/ 963 h 2210"/>
                <a:gd name="T90" fmla="*/ 2355 w 2822"/>
                <a:gd name="T91" fmla="*/ 1309 h 2210"/>
                <a:gd name="T92" fmla="*/ 1153 w 2822"/>
                <a:gd name="T93" fmla="*/ 1757 h 2210"/>
                <a:gd name="T94" fmla="*/ 927 w 2822"/>
                <a:gd name="T95" fmla="*/ 1984 h 2210"/>
                <a:gd name="T96" fmla="*/ 1153 w 2822"/>
                <a:gd name="T97" fmla="*/ 2210 h 2210"/>
                <a:gd name="T98" fmla="*/ 1379 w 2822"/>
                <a:gd name="T99" fmla="*/ 1984 h 2210"/>
                <a:gd name="T100" fmla="*/ 1153 w 2822"/>
                <a:gd name="T101" fmla="*/ 1757 h 2210"/>
                <a:gd name="T102" fmla="*/ 2126 w 2822"/>
                <a:gd name="T103" fmla="*/ 1757 h 2210"/>
                <a:gd name="T104" fmla="*/ 1900 w 2822"/>
                <a:gd name="T105" fmla="*/ 1984 h 2210"/>
                <a:gd name="T106" fmla="*/ 2126 w 2822"/>
                <a:gd name="T107" fmla="*/ 2210 h 2210"/>
                <a:gd name="T108" fmla="*/ 2353 w 2822"/>
                <a:gd name="T109" fmla="*/ 1984 h 2210"/>
                <a:gd name="T110" fmla="*/ 2126 w 2822"/>
                <a:gd name="T111" fmla="*/ 1757 h 2210"/>
                <a:gd name="T112" fmla="*/ 2126 w 2822"/>
                <a:gd name="T113" fmla="*/ 1757 h 2210"/>
                <a:gd name="T114" fmla="*/ 2126 w 2822"/>
                <a:gd name="T115" fmla="*/ 1757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22" h="2210">
                  <a:moveTo>
                    <a:pt x="2734" y="134"/>
                  </a:moveTo>
                  <a:cubicBezTo>
                    <a:pt x="2679" y="121"/>
                    <a:pt x="2625" y="155"/>
                    <a:pt x="2612" y="209"/>
                  </a:cubicBezTo>
                  <a:cubicBezTo>
                    <a:pt x="2583" y="333"/>
                    <a:pt x="2583" y="333"/>
                    <a:pt x="2583" y="333"/>
                  </a:cubicBezTo>
                  <a:cubicBezTo>
                    <a:pt x="720" y="333"/>
                    <a:pt x="720" y="333"/>
                    <a:pt x="720" y="333"/>
                  </a:cubicBezTo>
                  <a:cubicBezTo>
                    <a:pt x="666" y="80"/>
                    <a:pt x="666" y="80"/>
                    <a:pt x="666" y="80"/>
                  </a:cubicBezTo>
                  <a:cubicBezTo>
                    <a:pt x="656" y="33"/>
                    <a:pt x="615" y="0"/>
                    <a:pt x="5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5" y="0"/>
                    <a:pt x="0" y="45"/>
                    <a:pt x="0" y="101"/>
                  </a:cubicBezTo>
                  <a:cubicBezTo>
                    <a:pt x="0" y="157"/>
                    <a:pt x="45" y="203"/>
                    <a:pt x="101" y="203"/>
                  </a:cubicBezTo>
                  <a:cubicBezTo>
                    <a:pt x="485" y="203"/>
                    <a:pt x="485" y="203"/>
                    <a:pt x="485" y="203"/>
                  </a:cubicBezTo>
                  <a:cubicBezTo>
                    <a:pt x="746" y="1432"/>
                    <a:pt x="746" y="1432"/>
                    <a:pt x="746" y="1432"/>
                  </a:cubicBezTo>
                  <a:cubicBezTo>
                    <a:pt x="756" y="1478"/>
                    <a:pt x="798" y="1512"/>
                    <a:pt x="846" y="1512"/>
                  </a:cubicBezTo>
                  <a:cubicBezTo>
                    <a:pt x="2435" y="1512"/>
                    <a:pt x="2435" y="1512"/>
                    <a:pt x="2435" y="1512"/>
                  </a:cubicBezTo>
                  <a:cubicBezTo>
                    <a:pt x="2482" y="1512"/>
                    <a:pt x="2523" y="1479"/>
                    <a:pt x="2534" y="1433"/>
                  </a:cubicBezTo>
                  <a:cubicBezTo>
                    <a:pt x="2809" y="255"/>
                    <a:pt x="2809" y="255"/>
                    <a:pt x="2809" y="255"/>
                  </a:cubicBezTo>
                  <a:cubicBezTo>
                    <a:pt x="2822" y="201"/>
                    <a:pt x="2788" y="146"/>
                    <a:pt x="2734" y="134"/>
                  </a:cubicBezTo>
                  <a:close/>
                  <a:moveTo>
                    <a:pt x="1404" y="842"/>
                  </a:moveTo>
                  <a:cubicBezTo>
                    <a:pt x="1404" y="536"/>
                    <a:pt x="1404" y="536"/>
                    <a:pt x="1404" y="536"/>
                  </a:cubicBezTo>
                  <a:cubicBezTo>
                    <a:pt x="1895" y="536"/>
                    <a:pt x="1895" y="536"/>
                    <a:pt x="1895" y="536"/>
                  </a:cubicBezTo>
                  <a:cubicBezTo>
                    <a:pt x="1895" y="842"/>
                    <a:pt x="1895" y="842"/>
                    <a:pt x="1895" y="842"/>
                  </a:cubicBezTo>
                  <a:cubicBezTo>
                    <a:pt x="1404" y="842"/>
                    <a:pt x="1404" y="842"/>
                    <a:pt x="1404" y="842"/>
                  </a:cubicBezTo>
                  <a:close/>
                  <a:moveTo>
                    <a:pt x="1895" y="963"/>
                  </a:moveTo>
                  <a:cubicBezTo>
                    <a:pt x="1895" y="1309"/>
                    <a:pt x="1895" y="1309"/>
                    <a:pt x="1895" y="1309"/>
                  </a:cubicBezTo>
                  <a:cubicBezTo>
                    <a:pt x="1404" y="1309"/>
                    <a:pt x="1404" y="1309"/>
                    <a:pt x="1404" y="1309"/>
                  </a:cubicBezTo>
                  <a:cubicBezTo>
                    <a:pt x="1404" y="963"/>
                    <a:pt x="1404" y="963"/>
                    <a:pt x="1404" y="963"/>
                  </a:cubicBezTo>
                  <a:cubicBezTo>
                    <a:pt x="1895" y="963"/>
                    <a:pt x="1895" y="963"/>
                    <a:pt x="1895" y="963"/>
                  </a:cubicBezTo>
                  <a:close/>
                  <a:moveTo>
                    <a:pt x="2016" y="536"/>
                  </a:moveTo>
                  <a:cubicBezTo>
                    <a:pt x="2536" y="536"/>
                    <a:pt x="2536" y="536"/>
                    <a:pt x="2536" y="536"/>
                  </a:cubicBezTo>
                  <a:cubicBezTo>
                    <a:pt x="2464" y="842"/>
                    <a:pt x="2464" y="842"/>
                    <a:pt x="2464" y="842"/>
                  </a:cubicBezTo>
                  <a:cubicBezTo>
                    <a:pt x="2016" y="842"/>
                    <a:pt x="2016" y="842"/>
                    <a:pt x="2016" y="842"/>
                  </a:cubicBezTo>
                  <a:cubicBezTo>
                    <a:pt x="2016" y="536"/>
                    <a:pt x="2016" y="536"/>
                    <a:pt x="2016" y="536"/>
                  </a:cubicBezTo>
                  <a:close/>
                  <a:moveTo>
                    <a:pt x="1282" y="536"/>
                  </a:moveTo>
                  <a:cubicBezTo>
                    <a:pt x="1282" y="842"/>
                    <a:pt x="1282" y="842"/>
                    <a:pt x="1282" y="842"/>
                  </a:cubicBezTo>
                  <a:cubicBezTo>
                    <a:pt x="828" y="842"/>
                    <a:pt x="828" y="842"/>
                    <a:pt x="828" y="842"/>
                  </a:cubicBezTo>
                  <a:cubicBezTo>
                    <a:pt x="763" y="536"/>
                    <a:pt x="763" y="536"/>
                    <a:pt x="763" y="536"/>
                  </a:cubicBezTo>
                  <a:cubicBezTo>
                    <a:pt x="1282" y="536"/>
                    <a:pt x="1282" y="536"/>
                    <a:pt x="1282" y="536"/>
                  </a:cubicBezTo>
                  <a:close/>
                  <a:moveTo>
                    <a:pt x="854" y="963"/>
                  </a:moveTo>
                  <a:cubicBezTo>
                    <a:pt x="1282" y="963"/>
                    <a:pt x="1282" y="963"/>
                    <a:pt x="1282" y="963"/>
                  </a:cubicBezTo>
                  <a:cubicBezTo>
                    <a:pt x="1282" y="1309"/>
                    <a:pt x="1282" y="1309"/>
                    <a:pt x="1282" y="1309"/>
                  </a:cubicBezTo>
                  <a:cubicBezTo>
                    <a:pt x="928" y="1309"/>
                    <a:pt x="928" y="1309"/>
                    <a:pt x="928" y="1309"/>
                  </a:cubicBezTo>
                  <a:cubicBezTo>
                    <a:pt x="854" y="963"/>
                    <a:pt x="854" y="963"/>
                    <a:pt x="854" y="963"/>
                  </a:cubicBezTo>
                  <a:close/>
                  <a:moveTo>
                    <a:pt x="2355" y="1309"/>
                  </a:moveTo>
                  <a:cubicBezTo>
                    <a:pt x="2016" y="1309"/>
                    <a:pt x="2016" y="1309"/>
                    <a:pt x="2016" y="1309"/>
                  </a:cubicBezTo>
                  <a:cubicBezTo>
                    <a:pt x="2016" y="963"/>
                    <a:pt x="2016" y="963"/>
                    <a:pt x="2016" y="963"/>
                  </a:cubicBezTo>
                  <a:cubicBezTo>
                    <a:pt x="2436" y="963"/>
                    <a:pt x="2436" y="963"/>
                    <a:pt x="2436" y="963"/>
                  </a:cubicBezTo>
                  <a:cubicBezTo>
                    <a:pt x="2355" y="1309"/>
                    <a:pt x="2355" y="1309"/>
                    <a:pt x="2355" y="1309"/>
                  </a:cubicBezTo>
                  <a:close/>
                  <a:moveTo>
                    <a:pt x="1153" y="1757"/>
                  </a:moveTo>
                  <a:cubicBezTo>
                    <a:pt x="1028" y="1757"/>
                    <a:pt x="927" y="1859"/>
                    <a:pt x="927" y="1984"/>
                  </a:cubicBezTo>
                  <a:cubicBezTo>
                    <a:pt x="927" y="2109"/>
                    <a:pt x="1028" y="2210"/>
                    <a:pt x="1153" y="2210"/>
                  </a:cubicBezTo>
                  <a:cubicBezTo>
                    <a:pt x="1278" y="2210"/>
                    <a:pt x="1379" y="2109"/>
                    <a:pt x="1379" y="1984"/>
                  </a:cubicBezTo>
                  <a:cubicBezTo>
                    <a:pt x="1379" y="1859"/>
                    <a:pt x="1278" y="1757"/>
                    <a:pt x="1153" y="1757"/>
                  </a:cubicBezTo>
                  <a:close/>
                  <a:moveTo>
                    <a:pt x="2126" y="1757"/>
                  </a:moveTo>
                  <a:cubicBezTo>
                    <a:pt x="2001" y="1757"/>
                    <a:pt x="1900" y="1859"/>
                    <a:pt x="1900" y="1984"/>
                  </a:cubicBezTo>
                  <a:cubicBezTo>
                    <a:pt x="1900" y="2109"/>
                    <a:pt x="2001" y="2210"/>
                    <a:pt x="2126" y="2210"/>
                  </a:cubicBezTo>
                  <a:cubicBezTo>
                    <a:pt x="2251" y="2210"/>
                    <a:pt x="2353" y="2109"/>
                    <a:pt x="2353" y="1984"/>
                  </a:cubicBezTo>
                  <a:cubicBezTo>
                    <a:pt x="2353" y="1859"/>
                    <a:pt x="2251" y="1757"/>
                    <a:pt x="2126" y="1757"/>
                  </a:cubicBezTo>
                  <a:close/>
                  <a:moveTo>
                    <a:pt x="2126" y="1757"/>
                  </a:moveTo>
                  <a:cubicBezTo>
                    <a:pt x="2126" y="1757"/>
                    <a:pt x="2126" y="1757"/>
                    <a:pt x="2126" y="175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5" name="组合 47"/>
          <p:cNvGrpSpPr/>
          <p:nvPr/>
        </p:nvGrpSpPr>
        <p:grpSpPr>
          <a:xfrm>
            <a:off x="4797807" y="2073774"/>
            <a:ext cx="812549" cy="812800"/>
            <a:chOff x="3383280" y="1615440"/>
            <a:chExt cx="609600" cy="609600"/>
          </a:xfrm>
          <a:solidFill>
            <a:srgbClr val="96D6D2"/>
          </a:solidFill>
        </p:grpSpPr>
        <p:sp>
          <p:nvSpPr>
            <p:cNvPr id="50" name="椭圆 49"/>
            <p:cNvSpPr/>
            <p:nvPr/>
          </p:nvSpPr>
          <p:spPr>
            <a:xfrm>
              <a:off x="3383280" y="161544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2" name="Freeform 13"/>
            <p:cNvSpPr>
              <a:spLocks noEditPoints="1"/>
            </p:cNvSpPr>
            <p:nvPr/>
          </p:nvSpPr>
          <p:spPr bwMode="auto">
            <a:xfrm>
              <a:off x="3519488" y="1751013"/>
              <a:ext cx="338137" cy="338137"/>
            </a:xfrm>
            <a:custGeom>
              <a:avLst/>
              <a:gdLst>
                <a:gd name="T0" fmla="*/ 2767 w 3278"/>
                <a:gd name="T1" fmla="*/ 1785 h 3276"/>
                <a:gd name="T2" fmla="*/ 2897 w 3278"/>
                <a:gd name="T3" fmla="*/ 1239 h 3276"/>
                <a:gd name="T4" fmla="*/ 1639 w 3278"/>
                <a:gd name="T5" fmla="*/ 0 h 3276"/>
                <a:gd name="T6" fmla="*/ 381 w 3278"/>
                <a:gd name="T7" fmla="*/ 1239 h 3276"/>
                <a:gd name="T8" fmla="*/ 511 w 3278"/>
                <a:gd name="T9" fmla="*/ 1785 h 3276"/>
                <a:gd name="T10" fmla="*/ 0 w 3278"/>
                <a:gd name="T11" fmla="*/ 2657 h 3276"/>
                <a:gd name="T12" fmla="*/ 653 w 3278"/>
                <a:gd name="T13" fmla="*/ 2789 h 3276"/>
                <a:gd name="T14" fmla="*/ 1090 w 3278"/>
                <a:gd name="T15" fmla="*/ 3276 h 3276"/>
                <a:gd name="T16" fmla="*/ 1559 w 3278"/>
                <a:gd name="T17" fmla="*/ 2475 h 3276"/>
                <a:gd name="T18" fmla="*/ 1639 w 3278"/>
                <a:gd name="T19" fmla="*/ 2479 h 3276"/>
                <a:gd name="T20" fmla="*/ 1719 w 3278"/>
                <a:gd name="T21" fmla="*/ 2475 h 3276"/>
                <a:gd name="T22" fmla="*/ 2189 w 3278"/>
                <a:gd name="T23" fmla="*/ 3276 h 3276"/>
                <a:gd name="T24" fmla="*/ 2626 w 3278"/>
                <a:gd name="T25" fmla="*/ 2789 h 3276"/>
                <a:gd name="T26" fmla="*/ 3278 w 3278"/>
                <a:gd name="T27" fmla="*/ 2657 h 3276"/>
                <a:gd name="T28" fmla="*/ 2767 w 3278"/>
                <a:gd name="T29" fmla="*/ 1785 h 3276"/>
                <a:gd name="T30" fmla="*/ 1065 w 3278"/>
                <a:gd name="T31" fmla="*/ 2905 h 3276"/>
                <a:gd name="T32" fmla="*/ 760 w 3278"/>
                <a:gd name="T33" fmla="*/ 2612 h 3276"/>
                <a:gd name="T34" fmla="*/ 339 w 3278"/>
                <a:gd name="T35" fmla="*/ 2491 h 3276"/>
                <a:gd name="T36" fmla="*/ 636 w 3278"/>
                <a:gd name="T37" fmla="*/ 1985 h 3276"/>
                <a:gd name="T38" fmla="*/ 1337 w 3278"/>
                <a:gd name="T39" fmla="*/ 2441 h 3276"/>
                <a:gd name="T40" fmla="*/ 1065 w 3278"/>
                <a:gd name="T41" fmla="*/ 2905 h 3276"/>
                <a:gd name="T42" fmla="*/ 1639 w 3278"/>
                <a:gd name="T43" fmla="*/ 2253 h 3276"/>
                <a:gd name="T44" fmla="*/ 616 w 3278"/>
                <a:gd name="T45" fmla="*/ 1228 h 3276"/>
                <a:gd name="T46" fmla="*/ 1639 w 3278"/>
                <a:gd name="T47" fmla="*/ 203 h 3276"/>
                <a:gd name="T48" fmla="*/ 2662 w 3278"/>
                <a:gd name="T49" fmla="*/ 1228 h 3276"/>
                <a:gd name="T50" fmla="*/ 1639 w 3278"/>
                <a:gd name="T51" fmla="*/ 2253 h 3276"/>
                <a:gd name="T52" fmla="*/ 2518 w 3278"/>
                <a:gd name="T53" fmla="*/ 2612 h 3276"/>
                <a:gd name="T54" fmla="*/ 2213 w 3278"/>
                <a:gd name="T55" fmla="*/ 2905 h 3276"/>
                <a:gd name="T56" fmla="*/ 1941 w 3278"/>
                <a:gd name="T57" fmla="*/ 2442 h 3276"/>
                <a:gd name="T58" fmla="*/ 2642 w 3278"/>
                <a:gd name="T59" fmla="*/ 1985 h 3276"/>
                <a:gd name="T60" fmla="*/ 2939 w 3278"/>
                <a:gd name="T61" fmla="*/ 2492 h 3276"/>
                <a:gd name="T62" fmla="*/ 2518 w 3278"/>
                <a:gd name="T63" fmla="*/ 2612 h 3276"/>
                <a:gd name="T64" fmla="*/ 1639 w 3278"/>
                <a:gd name="T65" fmla="*/ 512 h 3276"/>
                <a:gd name="T66" fmla="*/ 922 w 3278"/>
                <a:gd name="T67" fmla="*/ 1229 h 3276"/>
                <a:gd name="T68" fmla="*/ 1639 w 3278"/>
                <a:gd name="T69" fmla="*/ 1945 h 3276"/>
                <a:gd name="T70" fmla="*/ 2356 w 3278"/>
                <a:gd name="T71" fmla="*/ 1229 h 3276"/>
                <a:gd name="T72" fmla="*/ 1639 w 3278"/>
                <a:gd name="T73" fmla="*/ 512 h 3276"/>
                <a:gd name="T74" fmla="*/ 1639 w 3278"/>
                <a:gd name="T75" fmla="*/ 1741 h 3276"/>
                <a:gd name="T76" fmla="*/ 1127 w 3278"/>
                <a:gd name="T77" fmla="*/ 1229 h 3276"/>
                <a:gd name="T78" fmla="*/ 1639 w 3278"/>
                <a:gd name="T79" fmla="*/ 717 h 3276"/>
                <a:gd name="T80" fmla="*/ 2151 w 3278"/>
                <a:gd name="T81" fmla="*/ 1229 h 3276"/>
                <a:gd name="T82" fmla="*/ 1639 w 3278"/>
                <a:gd name="T83" fmla="*/ 1741 h 3276"/>
                <a:gd name="T84" fmla="*/ 1639 w 3278"/>
                <a:gd name="T85" fmla="*/ 1741 h 3276"/>
                <a:gd name="T86" fmla="*/ 1639 w 3278"/>
                <a:gd name="T87" fmla="*/ 1741 h 3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78" h="3276">
                  <a:moveTo>
                    <a:pt x="2767" y="1785"/>
                  </a:moveTo>
                  <a:cubicBezTo>
                    <a:pt x="2850" y="1620"/>
                    <a:pt x="2897" y="1436"/>
                    <a:pt x="2897" y="1239"/>
                  </a:cubicBezTo>
                  <a:cubicBezTo>
                    <a:pt x="2897" y="555"/>
                    <a:pt x="2334" y="0"/>
                    <a:pt x="1639" y="0"/>
                  </a:cubicBezTo>
                  <a:cubicBezTo>
                    <a:pt x="944" y="0"/>
                    <a:pt x="381" y="555"/>
                    <a:pt x="381" y="1239"/>
                  </a:cubicBezTo>
                  <a:cubicBezTo>
                    <a:pt x="381" y="1436"/>
                    <a:pt x="428" y="1620"/>
                    <a:pt x="511" y="1785"/>
                  </a:cubicBezTo>
                  <a:cubicBezTo>
                    <a:pt x="0" y="2657"/>
                    <a:pt x="0" y="2657"/>
                    <a:pt x="0" y="2657"/>
                  </a:cubicBezTo>
                  <a:cubicBezTo>
                    <a:pt x="0" y="2657"/>
                    <a:pt x="324" y="2721"/>
                    <a:pt x="653" y="2789"/>
                  </a:cubicBezTo>
                  <a:cubicBezTo>
                    <a:pt x="872" y="3033"/>
                    <a:pt x="1090" y="3276"/>
                    <a:pt x="1090" y="3276"/>
                  </a:cubicBezTo>
                  <a:cubicBezTo>
                    <a:pt x="1559" y="2475"/>
                    <a:pt x="1559" y="2475"/>
                    <a:pt x="1559" y="2475"/>
                  </a:cubicBezTo>
                  <a:cubicBezTo>
                    <a:pt x="1586" y="2477"/>
                    <a:pt x="1612" y="2479"/>
                    <a:pt x="1639" y="2479"/>
                  </a:cubicBezTo>
                  <a:cubicBezTo>
                    <a:pt x="1666" y="2479"/>
                    <a:pt x="1692" y="2477"/>
                    <a:pt x="1719" y="2475"/>
                  </a:cubicBezTo>
                  <a:cubicBezTo>
                    <a:pt x="2189" y="3276"/>
                    <a:pt x="2189" y="3276"/>
                    <a:pt x="2189" y="3276"/>
                  </a:cubicBezTo>
                  <a:cubicBezTo>
                    <a:pt x="2189" y="3276"/>
                    <a:pt x="2407" y="3033"/>
                    <a:pt x="2626" y="2789"/>
                  </a:cubicBezTo>
                  <a:cubicBezTo>
                    <a:pt x="2954" y="2722"/>
                    <a:pt x="3278" y="2657"/>
                    <a:pt x="3278" y="2657"/>
                  </a:cubicBezTo>
                  <a:cubicBezTo>
                    <a:pt x="2767" y="1785"/>
                    <a:pt x="2767" y="1785"/>
                    <a:pt x="2767" y="1785"/>
                  </a:cubicBezTo>
                  <a:close/>
                  <a:moveTo>
                    <a:pt x="1065" y="2905"/>
                  </a:moveTo>
                  <a:cubicBezTo>
                    <a:pt x="1065" y="2905"/>
                    <a:pt x="908" y="2756"/>
                    <a:pt x="760" y="2612"/>
                  </a:cubicBezTo>
                  <a:cubicBezTo>
                    <a:pt x="550" y="2552"/>
                    <a:pt x="339" y="2491"/>
                    <a:pt x="339" y="2491"/>
                  </a:cubicBezTo>
                  <a:cubicBezTo>
                    <a:pt x="636" y="1985"/>
                    <a:pt x="636" y="1985"/>
                    <a:pt x="636" y="1985"/>
                  </a:cubicBezTo>
                  <a:cubicBezTo>
                    <a:pt x="807" y="2208"/>
                    <a:pt x="1052" y="2372"/>
                    <a:pt x="1337" y="2441"/>
                  </a:cubicBezTo>
                  <a:cubicBezTo>
                    <a:pt x="1065" y="2905"/>
                    <a:pt x="1065" y="2905"/>
                    <a:pt x="1065" y="2905"/>
                  </a:cubicBezTo>
                  <a:close/>
                  <a:moveTo>
                    <a:pt x="1639" y="2253"/>
                  </a:moveTo>
                  <a:cubicBezTo>
                    <a:pt x="1074" y="2253"/>
                    <a:pt x="616" y="1794"/>
                    <a:pt x="616" y="1228"/>
                  </a:cubicBezTo>
                  <a:cubicBezTo>
                    <a:pt x="616" y="662"/>
                    <a:pt x="1074" y="203"/>
                    <a:pt x="1639" y="203"/>
                  </a:cubicBezTo>
                  <a:cubicBezTo>
                    <a:pt x="2204" y="203"/>
                    <a:pt x="2662" y="662"/>
                    <a:pt x="2662" y="1228"/>
                  </a:cubicBezTo>
                  <a:cubicBezTo>
                    <a:pt x="2662" y="1794"/>
                    <a:pt x="2204" y="2253"/>
                    <a:pt x="1639" y="2253"/>
                  </a:cubicBezTo>
                  <a:close/>
                  <a:moveTo>
                    <a:pt x="2518" y="2612"/>
                  </a:moveTo>
                  <a:cubicBezTo>
                    <a:pt x="2370" y="2756"/>
                    <a:pt x="2213" y="2905"/>
                    <a:pt x="2213" y="2905"/>
                  </a:cubicBezTo>
                  <a:cubicBezTo>
                    <a:pt x="1941" y="2442"/>
                    <a:pt x="1941" y="2442"/>
                    <a:pt x="1941" y="2442"/>
                  </a:cubicBezTo>
                  <a:cubicBezTo>
                    <a:pt x="2226" y="2372"/>
                    <a:pt x="2471" y="2208"/>
                    <a:pt x="2642" y="1985"/>
                  </a:cubicBezTo>
                  <a:cubicBezTo>
                    <a:pt x="2939" y="2492"/>
                    <a:pt x="2939" y="2492"/>
                    <a:pt x="2939" y="2492"/>
                  </a:cubicBezTo>
                  <a:cubicBezTo>
                    <a:pt x="2939" y="2492"/>
                    <a:pt x="2728" y="2552"/>
                    <a:pt x="2518" y="2612"/>
                  </a:cubicBezTo>
                  <a:close/>
                  <a:moveTo>
                    <a:pt x="1639" y="512"/>
                  </a:moveTo>
                  <a:cubicBezTo>
                    <a:pt x="1243" y="512"/>
                    <a:pt x="922" y="833"/>
                    <a:pt x="922" y="1229"/>
                  </a:cubicBezTo>
                  <a:cubicBezTo>
                    <a:pt x="922" y="1624"/>
                    <a:pt x="1243" y="1945"/>
                    <a:pt x="1639" y="1945"/>
                  </a:cubicBezTo>
                  <a:cubicBezTo>
                    <a:pt x="2035" y="1945"/>
                    <a:pt x="2356" y="1624"/>
                    <a:pt x="2356" y="1229"/>
                  </a:cubicBezTo>
                  <a:cubicBezTo>
                    <a:pt x="2356" y="833"/>
                    <a:pt x="2035" y="512"/>
                    <a:pt x="1639" y="512"/>
                  </a:cubicBezTo>
                  <a:close/>
                  <a:moveTo>
                    <a:pt x="1639" y="1741"/>
                  </a:moveTo>
                  <a:cubicBezTo>
                    <a:pt x="1356" y="1741"/>
                    <a:pt x="1127" y="1511"/>
                    <a:pt x="1127" y="1229"/>
                  </a:cubicBezTo>
                  <a:cubicBezTo>
                    <a:pt x="1127" y="946"/>
                    <a:pt x="1356" y="717"/>
                    <a:pt x="1639" y="717"/>
                  </a:cubicBezTo>
                  <a:cubicBezTo>
                    <a:pt x="1922" y="717"/>
                    <a:pt x="2151" y="946"/>
                    <a:pt x="2151" y="1229"/>
                  </a:cubicBezTo>
                  <a:cubicBezTo>
                    <a:pt x="2151" y="1511"/>
                    <a:pt x="1922" y="1741"/>
                    <a:pt x="1639" y="1741"/>
                  </a:cubicBezTo>
                  <a:close/>
                  <a:moveTo>
                    <a:pt x="1639" y="1741"/>
                  </a:moveTo>
                  <a:cubicBezTo>
                    <a:pt x="1639" y="1741"/>
                    <a:pt x="1639" y="1741"/>
                    <a:pt x="1639" y="174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6" name="组合 52"/>
          <p:cNvGrpSpPr/>
          <p:nvPr/>
        </p:nvGrpSpPr>
        <p:grpSpPr>
          <a:xfrm>
            <a:off x="9264942" y="3434080"/>
            <a:ext cx="812549" cy="812800"/>
            <a:chOff x="6865620" y="1615440"/>
            <a:chExt cx="609600" cy="609600"/>
          </a:xfrm>
          <a:solidFill>
            <a:srgbClr val="9AE5E9"/>
          </a:solidFill>
        </p:grpSpPr>
        <p:sp>
          <p:nvSpPr>
            <p:cNvPr id="54" name="椭圆 53"/>
            <p:cNvSpPr/>
            <p:nvPr/>
          </p:nvSpPr>
          <p:spPr>
            <a:xfrm>
              <a:off x="6865620" y="161544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5" name="Freeform 17"/>
            <p:cNvSpPr>
              <a:spLocks noEditPoints="1"/>
            </p:cNvSpPr>
            <p:nvPr/>
          </p:nvSpPr>
          <p:spPr bwMode="auto">
            <a:xfrm>
              <a:off x="7026431" y="1780381"/>
              <a:ext cx="279400" cy="279400"/>
            </a:xfrm>
            <a:custGeom>
              <a:avLst/>
              <a:gdLst>
                <a:gd name="T0" fmla="*/ 1434 w 2867"/>
                <a:gd name="T1" fmla="*/ 205 h 2867"/>
                <a:gd name="T2" fmla="*/ 2662 w 2867"/>
                <a:gd name="T3" fmla="*/ 1434 h 2867"/>
                <a:gd name="T4" fmla="*/ 1434 w 2867"/>
                <a:gd name="T5" fmla="*/ 2662 h 2867"/>
                <a:gd name="T6" fmla="*/ 205 w 2867"/>
                <a:gd name="T7" fmla="*/ 1434 h 2867"/>
                <a:gd name="T8" fmla="*/ 1434 w 2867"/>
                <a:gd name="T9" fmla="*/ 205 h 2867"/>
                <a:gd name="T10" fmla="*/ 1434 w 2867"/>
                <a:gd name="T11" fmla="*/ 0 h 2867"/>
                <a:gd name="T12" fmla="*/ 0 w 2867"/>
                <a:gd name="T13" fmla="*/ 1434 h 2867"/>
                <a:gd name="T14" fmla="*/ 1434 w 2867"/>
                <a:gd name="T15" fmla="*/ 2867 h 2867"/>
                <a:gd name="T16" fmla="*/ 2867 w 2867"/>
                <a:gd name="T17" fmla="*/ 1434 h 2867"/>
                <a:gd name="T18" fmla="*/ 1434 w 2867"/>
                <a:gd name="T19" fmla="*/ 0 h 2867"/>
                <a:gd name="T20" fmla="*/ 1434 w 2867"/>
                <a:gd name="T21" fmla="*/ 0 h 2867"/>
                <a:gd name="T22" fmla="*/ 901 w 2867"/>
                <a:gd name="T23" fmla="*/ 573 h 2867"/>
                <a:gd name="T24" fmla="*/ 1341 w 2867"/>
                <a:gd name="T25" fmla="*/ 393 h 2867"/>
                <a:gd name="T26" fmla="*/ 2232 w 2867"/>
                <a:gd name="T27" fmla="*/ 737 h 2867"/>
                <a:gd name="T28" fmla="*/ 2212 w 2867"/>
                <a:gd name="T29" fmla="*/ 860 h 2867"/>
                <a:gd name="T30" fmla="*/ 2089 w 2867"/>
                <a:gd name="T31" fmla="*/ 840 h 2867"/>
                <a:gd name="T32" fmla="*/ 1399 w 2867"/>
                <a:gd name="T33" fmla="*/ 573 h 2867"/>
                <a:gd name="T34" fmla="*/ 1004 w 2867"/>
                <a:gd name="T35" fmla="*/ 717 h 2867"/>
                <a:gd name="T36" fmla="*/ 895 w 2867"/>
                <a:gd name="T37" fmla="*/ 702 h 2867"/>
                <a:gd name="T38" fmla="*/ 901 w 2867"/>
                <a:gd name="T39" fmla="*/ 573 h 2867"/>
                <a:gd name="T40" fmla="*/ 2253 w 2867"/>
                <a:gd name="T41" fmla="*/ 1106 h 2867"/>
                <a:gd name="T42" fmla="*/ 2314 w 2867"/>
                <a:gd name="T43" fmla="*/ 998 h 2867"/>
                <a:gd name="T44" fmla="*/ 2437 w 2867"/>
                <a:gd name="T45" fmla="*/ 1044 h 2867"/>
                <a:gd name="T46" fmla="*/ 2478 w 2867"/>
                <a:gd name="T47" fmla="*/ 1208 h 2867"/>
                <a:gd name="T48" fmla="*/ 2416 w 2867"/>
                <a:gd name="T49" fmla="*/ 1316 h 2867"/>
                <a:gd name="T50" fmla="*/ 2314 w 2867"/>
                <a:gd name="T51" fmla="*/ 1290 h 2867"/>
                <a:gd name="T52" fmla="*/ 2253 w 2867"/>
                <a:gd name="T53" fmla="*/ 1106 h 2867"/>
                <a:gd name="T54" fmla="*/ 942 w 2867"/>
                <a:gd name="T55" fmla="*/ 1925 h 2867"/>
                <a:gd name="T56" fmla="*/ 1434 w 2867"/>
                <a:gd name="T57" fmla="*/ 1843 h 2867"/>
                <a:gd name="T58" fmla="*/ 1925 w 2867"/>
                <a:gd name="T59" fmla="*/ 1925 h 2867"/>
                <a:gd name="T60" fmla="*/ 1843 w 2867"/>
                <a:gd name="T61" fmla="*/ 1434 h 2867"/>
                <a:gd name="T62" fmla="*/ 1925 w 2867"/>
                <a:gd name="T63" fmla="*/ 942 h 2867"/>
                <a:gd name="T64" fmla="*/ 1434 w 2867"/>
                <a:gd name="T65" fmla="*/ 1024 h 2867"/>
                <a:gd name="T66" fmla="*/ 942 w 2867"/>
                <a:gd name="T67" fmla="*/ 942 h 2867"/>
                <a:gd name="T68" fmla="*/ 1024 w 2867"/>
                <a:gd name="T69" fmla="*/ 1434 h 2867"/>
                <a:gd name="T70" fmla="*/ 942 w 2867"/>
                <a:gd name="T71" fmla="*/ 1925 h 2867"/>
                <a:gd name="T72" fmla="*/ 819 w 2867"/>
                <a:gd name="T73" fmla="*/ 2048 h 2867"/>
                <a:gd name="T74" fmla="*/ 819 w 2867"/>
                <a:gd name="T75" fmla="*/ 2048 h 2867"/>
                <a:gd name="T76" fmla="*/ 819 w 2867"/>
                <a:gd name="T77" fmla="*/ 2048 h 2867"/>
                <a:gd name="T78" fmla="*/ 819 w 2867"/>
                <a:gd name="T79" fmla="*/ 2048 h 2867"/>
                <a:gd name="T80" fmla="*/ 819 w 2867"/>
                <a:gd name="T81" fmla="*/ 819 h 2867"/>
                <a:gd name="T82" fmla="*/ 819 w 2867"/>
                <a:gd name="T83" fmla="*/ 819 h 2867"/>
                <a:gd name="T84" fmla="*/ 819 w 2867"/>
                <a:gd name="T85" fmla="*/ 819 h 2867"/>
                <a:gd name="T86" fmla="*/ 819 w 2867"/>
                <a:gd name="T87" fmla="*/ 819 h 2867"/>
                <a:gd name="T88" fmla="*/ 819 w 2867"/>
                <a:gd name="T89" fmla="*/ 819 h 2867"/>
                <a:gd name="T90" fmla="*/ 819 w 2867"/>
                <a:gd name="T91" fmla="*/ 819 h 2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7" h="2867">
                  <a:moveTo>
                    <a:pt x="1434" y="205"/>
                  </a:moveTo>
                  <a:cubicBezTo>
                    <a:pt x="2109" y="205"/>
                    <a:pt x="2662" y="758"/>
                    <a:pt x="2662" y="1434"/>
                  </a:cubicBezTo>
                  <a:cubicBezTo>
                    <a:pt x="2662" y="2109"/>
                    <a:pt x="2109" y="2662"/>
                    <a:pt x="1434" y="2662"/>
                  </a:cubicBezTo>
                  <a:cubicBezTo>
                    <a:pt x="758" y="2662"/>
                    <a:pt x="205" y="2109"/>
                    <a:pt x="205" y="1434"/>
                  </a:cubicBezTo>
                  <a:cubicBezTo>
                    <a:pt x="205" y="758"/>
                    <a:pt x="758" y="205"/>
                    <a:pt x="1434" y="205"/>
                  </a:cubicBezTo>
                  <a:moveTo>
                    <a:pt x="1434" y="0"/>
                  </a:moveTo>
                  <a:cubicBezTo>
                    <a:pt x="655" y="0"/>
                    <a:pt x="0" y="655"/>
                    <a:pt x="0" y="1434"/>
                  </a:cubicBezTo>
                  <a:cubicBezTo>
                    <a:pt x="0" y="2212"/>
                    <a:pt x="655" y="2867"/>
                    <a:pt x="1434" y="2867"/>
                  </a:cubicBezTo>
                  <a:cubicBezTo>
                    <a:pt x="2212" y="2867"/>
                    <a:pt x="2867" y="2232"/>
                    <a:pt x="2867" y="1434"/>
                  </a:cubicBezTo>
                  <a:cubicBezTo>
                    <a:pt x="2867" y="635"/>
                    <a:pt x="2232" y="0"/>
                    <a:pt x="1434" y="0"/>
                  </a:cubicBezTo>
                  <a:cubicBezTo>
                    <a:pt x="1434" y="0"/>
                    <a:pt x="1434" y="0"/>
                    <a:pt x="1434" y="0"/>
                  </a:cubicBezTo>
                  <a:close/>
                  <a:moveTo>
                    <a:pt x="901" y="573"/>
                  </a:moveTo>
                  <a:cubicBezTo>
                    <a:pt x="1030" y="479"/>
                    <a:pt x="1147" y="420"/>
                    <a:pt x="1341" y="393"/>
                  </a:cubicBezTo>
                  <a:cubicBezTo>
                    <a:pt x="1646" y="350"/>
                    <a:pt x="2037" y="463"/>
                    <a:pt x="2232" y="737"/>
                  </a:cubicBezTo>
                  <a:cubicBezTo>
                    <a:pt x="2266" y="784"/>
                    <a:pt x="2257" y="831"/>
                    <a:pt x="2212" y="860"/>
                  </a:cubicBezTo>
                  <a:cubicBezTo>
                    <a:pt x="2161" y="893"/>
                    <a:pt x="2118" y="881"/>
                    <a:pt x="2089" y="840"/>
                  </a:cubicBezTo>
                  <a:cubicBezTo>
                    <a:pt x="1938" y="625"/>
                    <a:pt x="1599" y="539"/>
                    <a:pt x="1399" y="573"/>
                  </a:cubicBezTo>
                  <a:cubicBezTo>
                    <a:pt x="1200" y="607"/>
                    <a:pt x="1116" y="650"/>
                    <a:pt x="1004" y="717"/>
                  </a:cubicBezTo>
                  <a:cubicBezTo>
                    <a:pt x="978" y="732"/>
                    <a:pt x="924" y="739"/>
                    <a:pt x="895" y="702"/>
                  </a:cubicBezTo>
                  <a:cubicBezTo>
                    <a:pt x="864" y="664"/>
                    <a:pt x="861" y="603"/>
                    <a:pt x="901" y="573"/>
                  </a:cubicBezTo>
                  <a:close/>
                  <a:moveTo>
                    <a:pt x="2253" y="1106"/>
                  </a:moveTo>
                  <a:cubicBezTo>
                    <a:pt x="2248" y="1050"/>
                    <a:pt x="2271" y="1012"/>
                    <a:pt x="2314" y="998"/>
                  </a:cubicBezTo>
                  <a:cubicBezTo>
                    <a:pt x="2362" y="982"/>
                    <a:pt x="2417" y="1004"/>
                    <a:pt x="2437" y="1044"/>
                  </a:cubicBezTo>
                  <a:cubicBezTo>
                    <a:pt x="2456" y="1082"/>
                    <a:pt x="2466" y="1140"/>
                    <a:pt x="2478" y="1208"/>
                  </a:cubicBezTo>
                  <a:cubicBezTo>
                    <a:pt x="2485" y="1249"/>
                    <a:pt x="2472" y="1310"/>
                    <a:pt x="2416" y="1316"/>
                  </a:cubicBezTo>
                  <a:cubicBezTo>
                    <a:pt x="2375" y="1320"/>
                    <a:pt x="2348" y="1324"/>
                    <a:pt x="2314" y="1290"/>
                  </a:cubicBezTo>
                  <a:cubicBezTo>
                    <a:pt x="2280" y="1256"/>
                    <a:pt x="2256" y="1147"/>
                    <a:pt x="2253" y="1106"/>
                  </a:cubicBezTo>
                  <a:close/>
                  <a:moveTo>
                    <a:pt x="942" y="1925"/>
                  </a:moveTo>
                  <a:cubicBezTo>
                    <a:pt x="1044" y="1884"/>
                    <a:pt x="1229" y="1843"/>
                    <a:pt x="1434" y="1843"/>
                  </a:cubicBezTo>
                  <a:cubicBezTo>
                    <a:pt x="1638" y="1843"/>
                    <a:pt x="1823" y="1884"/>
                    <a:pt x="1925" y="1925"/>
                  </a:cubicBezTo>
                  <a:cubicBezTo>
                    <a:pt x="1884" y="1823"/>
                    <a:pt x="1843" y="1638"/>
                    <a:pt x="1843" y="1434"/>
                  </a:cubicBezTo>
                  <a:cubicBezTo>
                    <a:pt x="1843" y="1229"/>
                    <a:pt x="1884" y="1044"/>
                    <a:pt x="1925" y="942"/>
                  </a:cubicBezTo>
                  <a:cubicBezTo>
                    <a:pt x="1823" y="983"/>
                    <a:pt x="1638" y="1024"/>
                    <a:pt x="1434" y="1024"/>
                  </a:cubicBezTo>
                  <a:cubicBezTo>
                    <a:pt x="1229" y="1024"/>
                    <a:pt x="1044" y="983"/>
                    <a:pt x="942" y="942"/>
                  </a:cubicBezTo>
                  <a:cubicBezTo>
                    <a:pt x="983" y="1044"/>
                    <a:pt x="1024" y="1229"/>
                    <a:pt x="1024" y="1434"/>
                  </a:cubicBezTo>
                  <a:cubicBezTo>
                    <a:pt x="1024" y="1638"/>
                    <a:pt x="983" y="1823"/>
                    <a:pt x="942" y="1925"/>
                  </a:cubicBezTo>
                  <a:close/>
                  <a:moveTo>
                    <a:pt x="819" y="2048"/>
                  </a:moveTo>
                  <a:cubicBezTo>
                    <a:pt x="819" y="2048"/>
                    <a:pt x="819" y="2048"/>
                    <a:pt x="819" y="2048"/>
                  </a:cubicBezTo>
                  <a:cubicBezTo>
                    <a:pt x="819" y="2048"/>
                    <a:pt x="819" y="2048"/>
                    <a:pt x="819" y="2048"/>
                  </a:cubicBezTo>
                  <a:cubicBezTo>
                    <a:pt x="819" y="2048"/>
                    <a:pt x="819" y="2048"/>
                    <a:pt x="819" y="2048"/>
                  </a:cubicBezTo>
                  <a:close/>
                  <a:moveTo>
                    <a:pt x="819" y="819"/>
                  </a:moveTo>
                  <a:cubicBezTo>
                    <a:pt x="819" y="819"/>
                    <a:pt x="819" y="819"/>
                    <a:pt x="819" y="819"/>
                  </a:cubicBezTo>
                  <a:cubicBezTo>
                    <a:pt x="819" y="819"/>
                    <a:pt x="819" y="819"/>
                    <a:pt x="819" y="819"/>
                  </a:cubicBezTo>
                  <a:cubicBezTo>
                    <a:pt x="819" y="819"/>
                    <a:pt x="819" y="819"/>
                    <a:pt x="819" y="819"/>
                  </a:cubicBezTo>
                  <a:close/>
                  <a:moveTo>
                    <a:pt x="819" y="819"/>
                  </a:moveTo>
                  <a:cubicBezTo>
                    <a:pt x="819" y="819"/>
                    <a:pt x="819" y="819"/>
                    <a:pt x="819" y="81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7" name="组合 55"/>
          <p:cNvGrpSpPr/>
          <p:nvPr/>
        </p:nvGrpSpPr>
        <p:grpSpPr>
          <a:xfrm>
            <a:off x="276860" y="4459605"/>
            <a:ext cx="11111865" cy="2248617"/>
            <a:chOff x="8084049" y="1622396"/>
            <a:chExt cx="1870045" cy="281034"/>
          </a:xfrm>
        </p:grpSpPr>
        <p:sp>
          <p:nvSpPr>
            <p:cNvPr id="57" name="矩形 56"/>
            <p:cNvSpPr/>
            <p:nvPr/>
          </p:nvSpPr>
          <p:spPr>
            <a:xfrm>
              <a:off x="8084049" y="1622396"/>
              <a:ext cx="793570" cy="42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1、用户管理</a:t>
              </a:r>
            </a:p>
          </p:txBody>
        </p:sp>
        <p:sp>
          <p:nvSpPr>
            <p:cNvPr id="58" name="文本框 57"/>
            <p:cNvSpPr txBox="1"/>
            <p:nvPr/>
          </p:nvSpPr>
          <p:spPr bwMode="auto">
            <a:xfrm>
              <a:off x="8138887" y="1718911"/>
              <a:ext cx="1796360" cy="184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【输入】                                                                              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sym typeface="Gill Sans" charset="0"/>
                </a:rPr>
                <a:t>【输出】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姓名：字符串型，由员工名字组成                                           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sym typeface="Gill Sans" charset="0"/>
                </a:rPr>
                <a:t>用户名：字符串型，由用户名字组成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登录名：字符串型，由字母、数字组成。                                 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sym typeface="Gill Sans" charset="0"/>
                </a:rPr>
                <a:t>登录密码：字符串型，由6-20位英文字母、数字或特殊符号组成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密码：字符串型，由6-20位英文字母、数字或特殊符号组成      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sym typeface="Gill Sans" charset="0"/>
                </a:rPr>
                <a:t>创建时间：字符串型，具体到年、月、日。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	</a:t>
              </a:r>
            </a:p>
          </p:txBody>
        </p:sp>
        <p:sp>
          <p:nvSpPr>
            <p:cNvPr id="59" name="文本框 24"/>
            <p:cNvSpPr txBox="1">
              <a:spLocks noChangeArrowheads="1"/>
            </p:cNvSpPr>
            <p:nvPr/>
          </p:nvSpPr>
          <p:spPr bwMode="auto">
            <a:xfrm>
              <a:off x="8103194" y="1664567"/>
              <a:ext cx="1850900" cy="32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200"/>
                </a:lnSpc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主要实现增加新的系统用户，并对用户进行相关权限的设置。</a:t>
              </a:r>
            </a:p>
          </p:txBody>
        </p:sp>
      </p:grpSp>
      <p:sp>
        <p:nvSpPr>
          <p:cNvPr id="73" name="椭圆 72"/>
          <p:cNvSpPr/>
          <p:nvPr/>
        </p:nvSpPr>
        <p:spPr>
          <a:xfrm>
            <a:off x="4472175" y="5123180"/>
            <a:ext cx="543392" cy="54356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631775" y="4323081"/>
            <a:ext cx="238686" cy="238760"/>
          </a:xfrm>
          <a:prstGeom prst="ellipse">
            <a:avLst/>
          </a:prstGeom>
          <a:solidFill>
            <a:srgbClr val="96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837989" y="3809576"/>
            <a:ext cx="446902" cy="447041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152314" y="5110480"/>
            <a:ext cx="391039" cy="39116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7863295" y="3497581"/>
            <a:ext cx="238686" cy="238760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710153" y="3981873"/>
            <a:ext cx="305554" cy="30564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1" name="等腰三角形 40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36955" y="305435"/>
            <a:ext cx="3094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Introduction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@7F1)A483NSB_5GQ$TS}8)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" y="1387475"/>
            <a:ext cx="3475355" cy="2534285"/>
          </a:xfrm>
          <a:prstGeom prst="rect">
            <a:avLst/>
          </a:prstGeom>
        </p:spPr>
      </p:pic>
      <p:pic>
        <p:nvPicPr>
          <p:cNvPr id="12" name="图片 11" descr="QXAN`34(MGRPK9Z@}1THR4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670" y="1386840"/>
            <a:ext cx="3391535" cy="2423160"/>
          </a:xfrm>
          <a:prstGeom prst="rect">
            <a:avLst/>
          </a:prstGeom>
        </p:spPr>
      </p:pic>
      <p:pic>
        <p:nvPicPr>
          <p:cNvPr id="13" name="图片 12" descr=")686{R]8R5E%GPZD}N}Z{F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355" y="1386840"/>
            <a:ext cx="3362325" cy="2350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3221606" y="3129281"/>
            <a:ext cx="5677689" cy="3728720"/>
            <a:chOff x="2494956" y="1977519"/>
            <a:chExt cx="3763312" cy="3172332"/>
          </a:xfrm>
        </p:grpSpPr>
        <p:sp>
          <p:nvSpPr>
            <p:cNvPr id="34" name="Freeform 5"/>
            <p:cNvSpPr/>
            <p:nvPr/>
          </p:nvSpPr>
          <p:spPr bwMode="auto">
            <a:xfrm>
              <a:off x="2494956" y="2660392"/>
              <a:ext cx="1657913" cy="2489459"/>
            </a:xfrm>
            <a:custGeom>
              <a:avLst/>
              <a:gdLst>
                <a:gd name="T0" fmla="*/ 417 w 492"/>
                <a:gd name="T1" fmla="*/ 473 h 789"/>
                <a:gd name="T2" fmla="*/ 273 w 492"/>
                <a:gd name="T3" fmla="*/ 181 h 789"/>
                <a:gd name="T4" fmla="*/ 22 w 492"/>
                <a:gd name="T5" fmla="*/ 2 h 789"/>
                <a:gd name="T6" fmla="*/ 2 w 492"/>
                <a:gd name="T7" fmla="*/ 14 h 789"/>
                <a:gd name="T8" fmla="*/ 14 w 492"/>
                <a:gd name="T9" fmla="*/ 34 h 789"/>
                <a:gd name="T10" fmla="*/ 29 w 492"/>
                <a:gd name="T11" fmla="*/ 37 h 789"/>
                <a:gd name="T12" fmla="*/ 387 w 492"/>
                <a:gd name="T13" fmla="*/ 483 h 789"/>
                <a:gd name="T14" fmla="*/ 460 w 492"/>
                <a:gd name="T15" fmla="*/ 789 h 789"/>
                <a:gd name="T16" fmla="*/ 476 w 492"/>
                <a:gd name="T17" fmla="*/ 789 h 789"/>
                <a:gd name="T18" fmla="*/ 492 w 492"/>
                <a:gd name="T19" fmla="*/ 789 h 789"/>
                <a:gd name="T20" fmla="*/ 417 w 492"/>
                <a:gd name="T21" fmla="*/ 473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789">
                  <a:moveTo>
                    <a:pt x="417" y="473"/>
                  </a:moveTo>
                  <a:cubicBezTo>
                    <a:pt x="378" y="355"/>
                    <a:pt x="329" y="257"/>
                    <a:pt x="273" y="181"/>
                  </a:cubicBezTo>
                  <a:cubicBezTo>
                    <a:pt x="201" y="85"/>
                    <a:pt x="117" y="25"/>
                    <a:pt x="22" y="2"/>
                  </a:cubicBezTo>
                  <a:cubicBezTo>
                    <a:pt x="13" y="0"/>
                    <a:pt x="5" y="6"/>
                    <a:pt x="2" y="14"/>
                  </a:cubicBezTo>
                  <a:cubicBezTo>
                    <a:pt x="0" y="23"/>
                    <a:pt x="6" y="31"/>
                    <a:pt x="14" y="34"/>
                  </a:cubicBezTo>
                  <a:cubicBezTo>
                    <a:pt x="19" y="35"/>
                    <a:pt x="24" y="36"/>
                    <a:pt x="29" y="37"/>
                  </a:cubicBezTo>
                  <a:cubicBezTo>
                    <a:pt x="219" y="92"/>
                    <a:pt x="328" y="308"/>
                    <a:pt x="387" y="483"/>
                  </a:cubicBezTo>
                  <a:cubicBezTo>
                    <a:pt x="426" y="601"/>
                    <a:pt x="448" y="716"/>
                    <a:pt x="460" y="789"/>
                  </a:cubicBezTo>
                  <a:cubicBezTo>
                    <a:pt x="476" y="789"/>
                    <a:pt x="476" y="789"/>
                    <a:pt x="476" y="789"/>
                  </a:cubicBezTo>
                  <a:cubicBezTo>
                    <a:pt x="492" y="789"/>
                    <a:pt x="492" y="789"/>
                    <a:pt x="492" y="789"/>
                  </a:cubicBezTo>
                  <a:cubicBezTo>
                    <a:pt x="481" y="715"/>
                    <a:pt x="458" y="596"/>
                    <a:pt x="417" y="47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4618123" y="2651748"/>
              <a:ext cx="1640145" cy="2498103"/>
            </a:xfrm>
            <a:custGeom>
              <a:avLst/>
              <a:gdLst>
                <a:gd name="T0" fmla="*/ 489 w 491"/>
                <a:gd name="T1" fmla="*/ 14 h 789"/>
                <a:gd name="T2" fmla="*/ 470 w 491"/>
                <a:gd name="T3" fmla="*/ 2 h 789"/>
                <a:gd name="T4" fmla="*/ 219 w 491"/>
                <a:gd name="T5" fmla="*/ 181 h 789"/>
                <a:gd name="T6" fmla="*/ 74 w 491"/>
                <a:gd name="T7" fmla="*/ 473 h 789"/>
                <a:gd name="T8" fmla="*/ 0 w 491"/>
                <a:gd name="T9" fmla="*/ 789 h 789"/>
                <a:gd name="T10" fmla="*/ 16 w 491"/>
                <a:gd name="T11" fmla="*/ 789 h 789"/>
                <a:gd name="T12" fmla="*/ 32 w 491"/>
                <a:gd name="T13" fmla="*/ 789 h 789"/>
                <a:gd name="T14" fmla="*/ 105 w 491"/>
                <a:gd name="T15" fmla="*/ 483 h 789"/>
                <a:gd name="T16" fmla="*/ 463 w 491"/>
                <a:gd name="T17" fmla="*/ 37 h 789"/>
                <a:gd name="T18" fmla="*/ 477 w 491"/>
                <a:gd name="T19" fmla="*/ 34 h 789"/>
                <a:gd name="T20" fmla="*/ 489 w 491"/>
                <a:gd name="T21" fmla="*/ 14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789">
                  <a:moveTo>
                    <a:pt x="489" y="14"/>
                  </a:moveTo>
                  <a:cubicBezTo>
                    <a:pt x="487" y="6"/>
                    <a:pt x="479" y="0"/>
                    <a:pt x="470" y="2"/>
                  </a:cubicBezTo>
                  <a:cubicBezTo>
                    <a:pt x="375" y="25"/>
                    <a:pt x="291" y="85"/>
                    <a:pt x="219" y="181"/>
                  </a:cubicBezTo>
                  <a:cubicBezTo>
                    <a:pt x="163" y="257"/>
                    <a:pt x="114" y="355"/>
                    <a:pt x="74" y="473"/>
                  </a:cubicBezTo>
                  <a:cubicBezTo>
                    <a:pt x="33" y="596"/>
                    <a:pt x="11" y="715"/>
                    <a:pt x="0" y="789"/>
                  </a:cubicBezTo>
                  <a:cubicBezTo>
                    <a:pt x="16" y="789"/>
                    <a:pt x="16" y="789"/>
                    <a:pt x="16" y="789"/>
                  </a:cubicBezTo>
                  <a:cubicBezTo>
                    <a:pt x="32" y="789"/>
                    <a:pt x="32" y="789"/>
                    <a:pt x="32" y="789"/>
                  </a:cubicBezTo>
                  <a:cubicBezTo>
                    <a:pt x="43" y="716"/>
                    <a:pt x="65" y="601"/>
                    <a:pt x="105" y="483"/>
                  </a:cubicBezTo>
                  <a:cubicBezTo>
                    <a:pt x="163" y="309"/>
                    <a:pt x="272" y="92"/>
                    <a:pt x="463" y="37"/>
                  </a:cubicBezTo>
                  <a:cubicBezTo>
                    <a:pt x="468" y="36"/>
                    <a:pt x="473" y="35"/>
                    <a:pt x="477" y="34"/>
                  </a:cubicBezTo>
                  <a:cubicBezTo>
                    <a:pt x="486" y="31"/>
                    <a:pt x="491" y="23"/>
                    <a:pt x="489" y="14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3829050" y="1977519"/>
              <a:ext cx="427038" cy="3172332"/>
            </a:xfrm>
            <a:custGeom>
              <a:avLst/>
              <a:gdLst>
                <a:gd name="T0" fmla="*/ 33 w 110"/>
                <a:gd name="T1" fmla="*/ 13 h 869"/>
                <a:gd name="T2" fmla="*/ 13 w 110"/>
                <a:gd name="T3" fmla="*/ 3 h 869"/>
                <a:gd name="T4" fmla="*/ 2 w 110"/>
                <a:gd name="T5" fmla="*/ 23 h 869"/>
                <a:gd name="T6" fmla="*/ 25 w 110"/>
                <a:gd name="T7" fmla="*/ 107 h 869"/>
                <a:gd name="T8" fmla="*/ 76 w 110"/>
                <a:gd name="T9" fmla="*/ 760 h 869"/>
                <a:gd name="T10" fmla="*/ 75 w 110"/>
                <a:gd name="T11" fmla="*/ 869 h 869"/>
                <a:gd name="T12" fmla="*/ 84 w 110"/>
                <a:gd name="T13" fmla="*/ 869 h 869"/>
                <a:gd name="T14" fmla="*/ 91 w 110"/>
                <a:gd name="T15" fmla="*/ 869 h 869"/>
                <a:gd name="T16" fmla="*/ 107 w 110"/>
                <a:gd name="T17" fmla="*/ 869 h 869"/>
                <a:gd name="T18" fmla="*/ 33 w 110"/>
                <a:gd name="T19" fmla="*/ 1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33" y="13"/>
                  </a:moveTo>
                  <a:cubicBezTo>
                    <a:pt x="30" y="5"/>
                    <a:pt x="21" y="0"/>
                    <a:pt x="13" y="3"/>
                  </a:cubicBezTo>
                  <a:cubicBezTo>
                    <a:pt x="4" y="6"/>
                    <a:pt x="0" y="15"/>
                    <a:pt x="2" y="23"/>
                  </a:cubicBezTo>
                  <a:cubicBezTo>
                    <a:pt x="11" y="48"/>
                    <a:pt x="18" y="77"/>
                    <a:pt x="25" y="107"/>
                  </a:cubicBezTo>
                  <a:cubicBezTo>
                    <a:pt x="66" y="301"/>
                    <a:pt x="75" y="580"/>
                    <a:pt x="76" y="760"/>
                  </a:cubicBezTo>
                  <a:cubicBezTo>
                    <a:pt x="76" y="803"/>
                    <a:pt x="76" y="840"/>
                    <a:pt x="75" y="869"/>
                  </a:cubicBezTo>
                  <a:cubicBezTo>
                    <a:pt x="84" y="869"/>
                    <a:pt x="84" y="869"/>
                    <a:pt x="84" y="869"/>
                  </a:cubicBezTo>
                  <a:cubicBezTo>
                    <a:pt x="91" y="869"/>
                    <a:pt x="91" y="869"/>
                    <a:pt x="91" y="869"/>
                  </a:cubicBezTo>
                  <a:cubicBezTo>
                    <a:pt x="107" y="869"/>
                    <a:pt x="107" y="869"/>
                    <a:pt x="107" y="869"/>
                  </a:cubicBezTo>
                  <a:cubicBezTo>
                    <a:pt x="110" y="693"/>
                    <a:pt x="108" y="246"/>
                    <a:pt x="33" y="13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4502150" y="1977519"/>
              <a:ext cx="427038" cy="3172332"/>
            </a:xfrm>
            <a:custGeom>
              <a:avLst/>
              <a:gdLst>
                <a:gd name="T0" fmla="*/ 97 w 110"/>
                <a:gd name="T1" fmla="*/ 3 h 869"/>
                <a:gd name="T2" fmla="*/ 77 w 110"/>
                <a:gd name="T3" fmla="*/ 13 h 869"/>
                <a:gd name="T4" fmla="*/ 2 w 110"/>
                <a:gd name="T5" fmla="*/ 869 h 869"/>
                <a:gd name="T6" fmla="*/ 19 w 110"/>
                <a:gd name="T7" fmla="*/ 869 h 869"/>
                <a:gd name="T8" fmla="*/ 26 w 110"/>
                <a:gd name="T9" fmla="*/ 869 h 869"/>
                <a:gd name="T10" fmla="*/ 35 w 110"/>
                <a:gd name="T11" fmla="*/ 869 h 869"/>
                <a:gd name="T12" fmla="*/ 34 w 110"/>
                <a:gd name="T13" fmla="*/ 760 h 869"/>
                <a:gd name="T14" fmla="*/ 85 w 110"/>
                <a:gd name="T15" fmla="*/ 107 h 869"/>
                <a:gd name="T16" fmla="*/ 107 w 110"/>
                <a:gd name="T17" fmla="*/ 23 h 869"/>
                <a:gd name="T18" fmla="*/ 97 w 110"/>
                <a:gd name="T19" fmla="*/ 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97" y="3"/>
                  </a:moveTo>
                  <a:cubicBezTo>
                    <a:pt x="89" y="0"/>
                    <a:pt x="80" y="5"/>
                    <a:pt x="77" y="13"/>
                  </a:cubicBezTo>
                  <a:cubicBezTo>
                    <a:pt x="1" y="246"/>
                    <a:pt x="0" y="693"/>
                    <a:pt x="2" y="869"/>
                  </a:cubicBezTo>
                  <a:cubicBezTo>
                    <a:pt x="19" y="869"/>
                    <a:pt x="19" y="869"/>
                    <a:pt x="19" y="869"/>
                  </a:cubicBezTo>
                  <a:cubicBezTo>
                    <a:pt x="26" y="869"/>
                    <a:pt x="26" y="869"/>
                    <a:pt x="26" y="869"/>
                  </a:cubicBezTo>
                  <a:cubicBezTo>
                    <a:pt x="35" y="869"/>
                    <a:pt x="35" y="869"/>
                    <a:pt x="35" y="869"/>
                  </a:cubicBezTo>
                  <a:cubicBezTo>
                    <a:pt x="34" y="840"/>
                    <a:pt x="34" y="803"/>
                    <a:pt x="34" y="760"/>
                  </a:cubicBezTo>
                  <a:cubicBezTo>
                    <a:pt x="35" y="580"/>
                    <a:pt x="44" y="301"/>
                    <a:pt x="85" y="107"/>
                  </a:cubicBezTo>
                  <a:cubicBezTo>
                    <a:pt x="92" y="77"/>
                    <a:pt x="99" y="48"/>
                    <a:pt x="107" y="23"/>
                  </a:cubicBezTo>
                  <a:cubicBezTo>
                    <a:pt x="110" y="15"/>
                    <a:pt x="105" y="6"/>
                    <a:pt x="97" y="3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38"/>
          <p:cNvGrpSpPr/>
          <p:nvPr/>
        </p:nvGrpSpPr>
        <p:grpSpPr>
          <a:xfrm>
            <a:off x="2002783" y="3556001"/>
            <a:ext cx="812549" cy="812800"/>
            <a:chOff x="1661160" y="2430780"/>
            <a:chExt cx="609600" cy="609600"/>
          </a:xfrm>
          <a:solidFill>
            <a:srgbClr val="9AE5E9"/>
          </a:solidFill>
        </p:grpSpPr>
        <p:sp>
          <p:nvSpPr>
            <p:cNvPr id="42" name="椭圆 41"/>
            <p:cNvSpPr/>
            <p:nvPr/>
          </p:nvSpPr>
          <p:spPr>
            <a:xfrm>
              <a:off x="1661160" y="243078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3" name="Freeform 5"/>
            <p:cNvSpPr>
              <a:spLocks noEditPoints="1"/>
            </p:cNvSpPr>
            <p:nvPr/>
          </p:nvSpPr>
          <p:spPr bwMode="auto">
            <a:xfrm>
              <a:off x="1825625" y="2574925"/>
              <a:ext cx="282575" cy="320675"/>
            </a:xfrm>
            <a:custGeom>
              <a:avLst/>
              <a:gdLst>
                <a:gd name="T0" fmla="*/ 1451 w 2904"/>
                <a:gd name="T1" fmla="*/ 0 h 3295"/>
                <a:gd name="T2" fmla="*/ 0 w 2904"/>
                <a:gd name="T3" fmla="*/ 425 h 3295"/>
                <a:gd name="T4" fmla="*/ 1451 w 2904"/>
                <a:gd name="T5" fmla="*/ 3295 h 3295"/>
                <a:gd name="T6" fmla="*/ 2904 w 2904"/>
                <a:gd name="T7" fmla="*/ 425 h 3295"/>
                <a:gd name="T8" fmla="*/ 2694 w 2904"/>
                <a:gd name="T9" fmla="*/ 1967 h 3295"/>
                <a:gd name="T10" fmla="*/ 208 w 2904"/>
                <a:gd name="T11" fmla="*/ 1967 h 3295"/>
                <a:gd name="T12" fmla="*/ 798 w 2904"/>
                <a:gd name="T13" fmla="*/ 571 h 3295"/>
                <a:gd name="T14" fmla="*/ 2104 w 2904"/>
                <a:gd name="T15" fmla="*/ 571 h 3295"/>
                <a:gd name="T16" fmla="*/ 2694 w 2904"/>
                <a:gd name="T17" fmla="*/ 1967 h 3295"/>
                <a:gd name="T18" fmla="*/ 885 w 2904"/>
                <a:gd name="T19" fmla="*/ 943 h 3295"/>
                <a:gd name="T20" fmla="*/ 695 w 2904"/>
                <a:gd name="T21" fmla="*/ 1307 h 3295"/>
                <a:gd name="T22" fmla="*/ 597 w 2904"/>
                <a:gd name="T23" fmla="*/ 1562 h 3295"/>
                <a:gd name="T24" fmla="*/ 662 w 2904"/>
                <a:gd name="T25" fmla="*/ 1613 h 3295"/>
                <a:gd name="T26" fmla="*/ 720 w 2904"/>
                <a:gd name="T27" fmla="*/ 1564 h 3295"/>
                <a:gd name="T28" fmla="*/ 973 w 2904"/>
                <a:gd name="T29" fmla="*/ 2236 h 3295"/>
                <a:gd name="T30" fmla="*/ 1053 w 2904"/>
                <a:gd name="T31" fmla="*/ 1198 h 3295"/>
                <a:gd name="T32" fmla="*/ 1146 w 2904"/>
                <a:gd name="T33" fmla="*/ 1035 h 3295"/>
                <a:gd name="T34" fmla="*/ 1923 w 2904"/>
                <a:gd name="T35" fmla="*/ 1727 h 3295"/>
                <a:gd name="T36" fmla="*/ 2268 w 2904"/>
                <a:gd name="T37" fmla="*/ 1611 h 3295"/>
                <a:gd name="T38" fmla="*/ 1811 w 2904"/>
                <a:gd name="T39" fmla="*/ 1455 h 3295"/>
                <a:gd name="T40" fmla="*/ 2148 w 2904"/>
                <a:gd name="T41" fmla="*/ 1408 h 3295"/>
                <a:gd name="T42" fmla="*/ 2182 w 2904"/>
                <a:gd name="T43" fmla="*/ 1158 h 3295"/>
                <a:gd name="T44" fmla="*/ 2051 w 2904"/>
                <a:gd name="T45" fmla="*/ 989 h 3295"/>
                <a:gd name="T46" fmla="*/ 1414 w 2904"/>
                <a:gd name="T47" fmla="*/ 1024 h 3295"/>
                <a:gd name="T48" fmla="*/ 1163 w 2904"/>
                <a:gd name="T49" fmla="*/ 993 h 3295"/>
                <a:gd name="T50" fmla="*/ 1414 w 2904"/>
                <a:gd name="T51" fmla="*/ 1479 h 3295"/>
                <a:gd name="T52" fmla="*/ 1547 w 2904"/>
                <a:gd name="T53" fmla="*/ 1455 h 3295"/>
                <a:gd name="T54" fmla="*/ 1076 w 2904"/>
                <a:gd name="T55" fmla="*/ 1611 h 3295"/>
                <a:gd name="T56" fmla="*/ 1318 w 2904"/>
                <a:gd name="T57" fmla="*/ 1727 h 3295"/>
                <a:gd name="T58" fmla="*/ 1254 w 2904"/>
                <a:gd name="T59" fmla="*/ 1909 h 3295"/>
                <a:gd name="T60" fmla="*/ 1076 w 2904"/>
                <a:gd name="T61" fmla="*/ 2126 h 3295"/>
                <a:gd name="T62" fmla="*/ 1327 w 2904"/>
                <a:gd name="T63" fmla="*/ 2094 h 3295"/>
                <a:gd name="T64" fmla="*/ 1505 w 2904"/>
                <a:gd name="T65" fmla="*/ 1875 h 3295"/>
                <a:gd name="T66" fmla="*/ 1547 w 2904"/>
                <a:gd name="T67" fmla="*/ 2234 h 3295"/>
                <a:gd name="T68" fmla="*/ 1811 w 2904"/>
                <a:gd name="T69" fmla="*/ 1787 h 3295"/>
                <a:gd name="T70" fmla="*/ 1928 w 2904"/>
                <a:gd name="T71" fmla="*/ 1976 h 3295"/>
                <a:gd name="T72" fmla="*/ 2161 w 2904"/>
                <a:gd name="T73" fmla="*/ 2200 h 3295"/>
                <a:gd name="T74" fmla="*/ 2163 w 2904"/>
                <a:gd name="T75" fmla="*/ 1943 h 3295"/>
                <a:gd name="T76" fmla="*/ 1414 w 2904"/>
                <a:gd name="T77" fmla="*/ 1343 h 3295"/>
                <a:gd name="T78" fmla="*/ 1541 w 2904"/>
                <a:gd name="T79" fmla="*/ 1111 h 3295"/>
                <a:gd name="T80" fmla="*/ 1811 w 2904"/>
                <a:gd name="T81" fmla="*/ 1091 h 3295"/>
                <a:gd name="T82" fmla="*/ 1931 w 2904"/>
                <a:gd name="T83" fmla="*/ 1182 h 3295"/>
                <a:gd name="T84" fmla="*/ 1918 w 2904"/>
                <a:gd name="T85" fmla="*/ 1299 h 3295"/>
                <a:gd name="T86" fmla="*/ 1811 w 2904"/>
                <a:gd name="T87" fmla="*/ 1343 h 3295"/>
                <a:gd name="T88" fmla="*/ 1414 w 2904"/>
                <a:gd name="T89" fmla="*/ 1343 h 3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04" h="3295">
                  <a:moveTo>
                    <a:pt x="2196" y="390"/>
                  </a:moveTo>
                  <a:cubicBezTo>
                    <a:pt x="1571" y="264"/>
                    <a:pt x="1451" y="0"/>
                    <a:pt x="1451" y="0"/>
                  </a:cubicBezTo>
                  <a:cubicBezTo>
                    <a:pt x="1451" y="0"/>
                    <a:pt x="1062" y="319"/>
                    <a:pt x="708" y="390"/>
                  </a:cubicBezTo>
                  <a:cubicBezTo>
                    <a:pt x="354" y="461"/>
                    <a:pt x="0" y="425"/>
                    <a:pt x="0" y="425"/>
                  </a:cubicBezTo>
                  <a:cubicBezTo>
                    <a:pt x="0" y="425"/>
                    <a:pt x="35" y="1311"/>
                    <a:pt x="35" y="2020"/>
                  </a:cubicBezTo>
                  <a:cubicBezTo>
                    <a:pt x="35" y="2728"/>
                    <a:pt x="1451" y="3295"/>
                    <a:pt x="1451" y="3295"/>
                  </a:cubicBezTo>
                  <a:cubicBezTo>
                    <a:pt x="1451" y="3295"/>
                    <a:pt x="2869" y="2709"/>
                    <a:pt x="2869" y="2020"/>
                  </a:cubicBezTo>
                  <a:cubicBezTo>
                    <a:pt x="2869" y="1311"/>
                    <a:pt x="2904" y="425"/>
                    <a:pt x="2904" y="425"/>
                  </a:cubicBezTo>
                  <a:cubicBezTo>
                    <a:pt x="2904" y="425"/>
                    <a:pt x="2550" y="461"/>
                    <a:pt x="2196" y="390"/>
                  </a:cubicBezTo>
                  <a:close/>
                  <a:moveTo>
                    <a:pt x="2694" y="1967"/>
                  </a:moveTo>
                  <a:cubicBezTo>
                    <a:pt x="2694" y="2558"/>
                    <a:pt x="1450" y="3060"/>
                    <a:pt x="1450" y="3060"/>
                  </a:cubicBezTo>
                  <a:cubicBezTo>
                    <a:pt x="1450" y="3060"/>
                    <a:pt x="208" y="2575"/>
                    <a:pt x="208" y="1967"/>
                  </a:cubicBezTo>
                  <a:cubicBezTo>
                    <a:pt x="208" y="1360"/>
                    <a:pt x="177" y="601"/>
                    <a:pt x="177" y="601"/>
                  </a:cubicBezTo>
                  <a:cubicBezTo>
                    <a:pt x="177" y="601"/>
                    <a:pt x="488" y="632"/>
                    <a:pt x="798" y="571"/>
                  </a:cubicBezTo>
                  <a:cubicBezTo>
                    <a:pt x="1109" y="510"/>
                    <a:pt x="1450" y="237"/>
                    <a:pt x="1450" y="237"/>
                  </a:cubicBezTo>
                  <a:cubicBezTo>
                    <a:pt x="1450" y="237"/>
                    <a:pt x="1555" y="464"/>
                    <a:pt x="2104" y="571"/>
                  </a:cubicBezTo>
                  <a:cubicBezTo>
                    <a:pt x="2414" y="632"/>
                    <a:pt x="2725" y="601"/>
                    <a:pt x="2725" y="601"/>
                  </a:cubicBezTo>
                  <a:cubicBezTo>
                    <a:pt x="2725" y="601"/>
                    <a:pt x="2694" y="1360"/>
                    <a:pt x="2694" y="1967"/>
                  </a:cubicBezTo>
                  <a:close/>
                  <a:moveTo>
                    <a:pt x="1146" y="1035"/>
                  </a:moveTo>
                  <a:cubicBezTo>
                    <a:pt x="885" y="943"/>
                    <a:pt x="885" y="943"/>
                    <a:pt x="885" y="943"/>
                  </a:cubicBezTo>
                  <a:cubicBezTo>
                    <a:pt x="864" y="1001"/>
                    <a:pt x="837" y="1061"/>
                    <a:pt x="805" y="1124"/>
                  </a:cubicBezTo>
                  <a:cubicBezTo>
                    <a:pt x="776" y="1178"/>
                    <a:pt x="739" y="1239"/>
                    <a:pt x="695" y="1307"/>
                  </a:cubicBezTo>
                  <a:cubicBezTo>
                    <a:pt x="651" y="1374"/>
                    <a:pt x="597" y="1443"/>
                    <a:pt x="533" y="1511"/>
                  </a:cubicBezTo>
                  <a:cubicBezTo>
                    <a:pt x="597" y="1562"/>
                    <a:pt x="597" y="1562"/>
                    <a:pt x="597" y="1562"/>
                  </a:cubicBezTo>
                  <a:cubicBezTo>
                    <a:pt x="613" y="1575"/>
                    <a:pt x="628" y="1588"/>
                    <a:pt x="641" y="1598"/>
                  </a:cubicBezTo>
                  <a:cubicBezTo>
                    <a:pt x="654" y="1609"/>
                    <a:pt x="661" y="1614"/>
                    <a:pt x="662" y="1613"/>
                  </a:cubicBezTo>
                  <a:cubicBezTo>
                    <a:pt x="672" y="1604"/>
                    <a:pt x="682" y="1596"/>
                    <a:pt x="691" y="1588"/>
                  </a:cubicBezTo>
                  <a:cubicBezTo>
                    <a:pt x="701" y="1581"/>
                    <a:pt x="710" y="1572"/>
                    <a:pt x="720" y="1564"/>
                  </a:cubicBezTo>
                  <a:cubicBezTo>
                    <a:pt x="720" y="2236"/>
                    <a:pt x="720" y="2236"/>
                    <a:pt x="720" y="2236"/>
                  </a:cubicBezTo>
                  <a:cubicBezTo>
                    <a:pt x="973" y="2236"/>
                    <a:pt x="973" y="2236"/>
                    <a:pt x="973" y="2236"/>
                  </a:cubicBezTo>
                  <a:cubicBezTo>
                    <a:pt x="973" y="1305"/>
                    <a:pt x="973" y="1305"/>
                    <a:pt x="973" y="1305"/>
                  </a:cubicBezTo>
                  <a:cubicBezTo>
                    <a:pt x="1004" y="1266"/>
                    <a:pt x="1031" y="1231"/>
                    <a:pt x="1053" y="1198"/>
                  </a:cubicBezTo>
                  <a:cubicBezTo>
                    <a:pt x="1075" y="1165"/>
                    <a:pt x="1093" y="1137"/>
                    <a:pt x="1106" y="1113"/>
                  </a:cubicBezTo>
                  <a:cubicBezTo>
                    <a:pt x="1123" y="1084"/>
                    <a:pt x="1136" y="1058"/>
                    <a:pt x="1146" y="1035"/>
                  </a:cubicBezTo>
                  <a:close/>
                  <a:moveTo>
                    <a:pt x="2035" y="1848"/>
                  </a:moveTo>
                  <a:cubicBezTo>
                    <a:pt x="1990" y="1811"/>
                    <a:pt x="1953" y="1771"/>
                    <a:pt x="1923" y="1727"/>
                  </a:cubicBezTo>
                  <a:cubicBezTo>
                    <a:pt x="2268" y="1727"/>
                    <a:pt x="2268" y="1727"/>
                    <a:pt x="2268" y="1727"/>
                  </a:cubicBezTo>
                  <a:cubicBezTo>
                    <a:pt x="2268" y="1611"/>
                    <a:pt x="2268" y="1611"/>
                    <a:pt x="2268" y="1611"/>
                  </a:cubicBezTo>
                  <a:cubicBezTo>
                    <a:pt x="1811" y="1611"/>
                    <a:pt x="1811" y="1611"/>
                    <a:pt x="1811" y="1611"/>
                  </a:cubicBezTo>
                  <a:cubicBezTo>
                    <a:pt x="1811" y="1455"/>
                    <a:pt x="1811" y="1455"/>
                    <a:pt x="1811" y="1455"/>
                  </a:cubicBezTo>
                  <a:cubicBezTo>
                    <a:pt x="2011" y="1455"/>
                    <a:pt x="2011" y="1455"/>
                    <a:pt x="2011" y="1455"/>
                  </a:cubicBezTo>
                  <a:cubicBezTo>
                    <a:pt x="2080" y="1455"/>
                    <a:pt x="2125" y="1440"/>
                    <a:pt x="2148" y="1408"/>
                  </a:cubicBezTo>
                  <a:cubicBezTo>
                    <a:pt x="2170" y="1377"/>
                    <a:pt x="2182" y="1334"/>
                    <a:pt x="2182" y="1280"/>
                  </a:cubicBezTo>
                  <a:cubicBezTo>
                    <a:pt x="2182" y="1158"/>
                    <a:pt x="2182" y="1158"/>
                    <a:pt x="2182" y="1158"/>
                  </a:cubicBezTo>
                  <a:cubicBezTo>
                    <a:pt x="2182" y="1111"/>
                    <a:pt x="2173" y="1074"/>
                    <a:pt x="2156" y="1046"/>
                  </a:cubicBezTo>
                  <a:cubicBezTo>
                    <a:pt x="2140" y="1018"/>
                    <a:pt x="2104" y="999"/>
                    <a:pt x="2051" y="989"/>
                  </a:cubicBezTo>
                  <a:cubicBezTo>
                    <a:pt x="1997" y="978"/>
                    <a:pt x="1919" y="977"/>
                    <a:pt x="1818" y="983"/>
                  </a:cubicBezTo>
                  <a:cubicBezTo>
                    <a:pt x="1717" y="990"/>
                    <a:pt x="1582" y="1004"/>
                    <a:pt x="1414" y="1024"/>
                  </a:cubicBezTo>
                  <a:cubicBezTo>
                    <a:pt x="1414" y="993"/>
                    <a:pt x="1414" y="993"/>
                    <a:pt x="1414" y="993"/>
                  </a:cubicBezTo>
                  <a:cubicBezTo>
                    <a:pt x="1163" y="993"/>
                    <a:pt x="1163" y="993"/>
                    <a:pt x="1163" y="993"/>
                  </a:cubicBezTo>
                  <a:cubicBezTo>
                    <a:pt x="1163" y="1479"/>
                    <a:pt x="1163" y="1479"/>
                    <a:pt x="1163" y="1479"/>
                  </a:cubicBezTo>
                  <a:cubicBezTo>
                    <a:pt x="1414" y="1479"/>
                    <a:pt x="1414" y="1479"/>
                    <a:pt x="1414" y="1479"/>
                  </a:cubicBezTo>
                  <a:cubicBezTo>
                    <a:pt x="1414" y="1455"/>
                    <a:pt x="1414" y="1455"/>
                    <a:pt x="1414" y="1455"/>
                  </a:cubicBezTo>
                  <a:cubicBezTo>
                    <a:pt x="1547" y="1455"/>
                    <a:pt x="1547" y="1455"/>
                    <a:pt x="1547" y="1455"/>
                  </a:cubicBezTo>
                  <a:cubicBezTo>
                    <a:pt x="1547" y="1611"/>
                    <a:pt x="1547" y="1611"/>
                    <a:pt x="1547" y="1611"/>
                  </a:cubicBezTo>
                  <a:cubicBezTo>
                    <a:pt x="1076" y="1611"/>
                    <a:pt x="1076" y="1611"/>
                    <a:pt x="1076" y="1611"/>
                  </a:cubicBezTo>
                  <a:cubicBezTo>
                    <a:pt x="1076" y="1727"/>
                    <a:pt x="1076" y="1727"/>
                    <a:pt x="1076" y="1727"/>
                  </a:cubicBezTo>
                  <a:cubicBezTo>
                    <a:pt x="1318" y="1727"/>
                    <a:pt x="1318" y="1727"/>
                    <a:pt x="1318" y="1727"/>
                  </a:cubicBezTo>
                  <a:cubicBezTo>
                    <a:pt x="1313" y="1749"/>
                    <a:pt x="1306" y="1776"/>
                    <a:pt x="1296" y="1808"/>
                  </a:cubicBezTo>
                  <a:cubicBezTo>
                    <a:pt x="1287" y="1840"/>
                    <a:pt x="1273" y="1873"/>
                    <a:pt x="1254" y="1909"/>
                  </a:cubicBezTo>
                  <a:cubicBezTo>
                    <a:pt x="1236" y="1945"/>
                    <a:pt x="1212" y="1981"/>
                    <a:pt x="1183" y="2019"/>
                  </a:cubicBezTo>
                  <a:cubicBezTo>
                    <a:pt x="1154" y="2056"/>
                    <a:pt x="1119" y="2092"/>
                    <a:pt x="1076" y="2126"/>
                  </a:cubicBezTo>
                  <a:cubicBezTo>
                    <a:pt x="1176" y="2220"/>
                    <a:pt x="1176" y="2220"/>
                    <a:pt x="1176" y="2220"/>
                  </a:cubicBezTo>
                  <a:cubicBezTo>
                    <a:pt x="1234" y="2176"/>
                    <a:pt x="1285" y="2134"/>
                    <a:pt x="1327" y="2094"/>
                  </a:cubicBezTo>
                  <a:cubicBezTo>
                    <a:pt x="1370" y="2053"/>
                    <a:pt x="1406" y="2015"/>
                    <a:pt x="1435" y="1978"/>
                  </a:cubicBezTo>
                  <a:cubicBezTo>
                    <a:pt x="1464" y="1941"/>
                    <a:pt x="1488" y="1907"/>
                    <a:pt x="1505" y="1875"/>
                  </a:cubicBezTo>
                  <a:cubicBezTo>
                    <a:pt x="1523" y="1843"/>
                    <a:pt x="1537" y="1814"/>
                    <a:pt x="1547" y="1789"/>
                  </a:cubicBezTo>
                  <a:cubicBezTo>
                    <a:pt x="1547" y="2234"/>
                    <a:pt x="1547" y="2234"/>
                    <a:pt x="1547" y="2234"/>
                  </a:cubicBezTo>
                  <a:cubicBezTo>
                    <a:pt x="1811" y="2234"/>
                    <a:pt x="1811" y="2234"/>
                    <a:pt x="1811" y="2234"/>
                  </a:cubicBezTo>
                  <a:cubicBezTo>
                    <a:pt x="1811" y="1787"/>
                    <a:pt x="1811" y="1787"/>
                    <a:pt x="1811" y="1787"/>
                  </a:cubicBezTo>
                  <a:cubicBezTo>
                    <a:pt x="1823" y="1812"/>
                    <a:pt x="1839" y="1841"/>
                    <a:pt x="1858" y="1874"/>
                  </a:cubicBezTo>
                  <a:cubicBezTo>
                    <a:pt x="1876" y="1906"/>
                    <a:pt x="1900" y="1941"/>
                    <a:pt x="1928" y="1976"/>
                  </a:cubicBezTo>
                  <a:cubicBezTo>
                    <a:pt x="1956" y="2012"/>
                    <a:pt x="1989" y="2049"/>
                    <a:pt x="2027" y="2087"/>
                  </a:cubicBezTo>
                  <a:cubicBezTo>
                    <a:pt x="2065" y="2125"/>
                    <a:pt x="2110" y="2162"/>
                    <a:pt x="2161" y="2200"/>
                  </a:cubicBezTo>
                  <a:cubicBezTo>
                    <a:pt x="2311" y="2026"/>
                    <a:pt x="2311" y="2026"/>
                    <a:pt x="2311" y="2026"/>
                  </a:cubicBezTo>
                  <a:cubicBezTo>
                    <a:pt x="2261" y="2002"/>
                    <a:pt x="2212" y="1974"/>
                    <a:pt x="2163" y="1943"/>
                  </a:cubicBezTo>
                  <a:cubicBezTo>
                    <a:pt x="2122" y="1916"/>
                    <a:pt x="2079" y="1884"/>
                    <a:pt x="2035" y="1848"/>
                  </a:cubicBezTo>
                  <a:close/>
                  <a:moveTo>
                    <a:pt x="1414" y="1343"/>
                  </a:moveTo>
                  <a:cubicBezTo>
                    <a:pt x="1414" y="1129"/>
                    <a:pt x="1414" y="1129"/>
                    <a:pt x="1414" y="1129"/>
                  </a:cubicBezTo>
                  <a:cubicBezTo>
                    <a:pt x="1455" y="1122"/>
                    <a:pt x="1497" y="1116"/>
                    <a:pt x="1541" y="1111"/>
                  </a:cubicBezTo>
                  <a:cubicBezTo>
                    <a:pt x="1578" y="1106"/>
                    <a:pt x="1621" y="1102"/>
                    <a:pt x="1668" y="1097"/>
                  </a:cubicBezTo>
                  <a:cubicBezTo>
                    <a:pt x="1716" y="1093"/>
                    <a:pt x="1763" y="1091"/>
                    <a:pt x="1811" y="1091"/>
                  </a:cubicBezTo>
                  <a:cubicBezTo>
                    <a:pt x="1863" y="1091"/>
                    <a:pt x="1896" y="1100"/>
                    <a:pt x="1910" y="1116"/>
                  </a:cubicBezTo>
                  <a:cubicBezTo>
                    <a:pt x="1924" y="1133"/>
                    <a:pt x="1931" y="1155"/>
                    <a:pt x="1931" y="1182"/>
                  </a:cubicBezTo>
                  <a:cubicBezTo>
                    <a:pt x="1931" y="1254"/>
                    <a:pt x="1931" y="1254"/>
                    <a:pt x="1931" y="1254"/>
                  </a:cubicBezTo>
                  <a:cubicBezTo>
                    <a:pt x="1929" y="1271"/>
                    <a:pt x="1925" y="1286"/>
                    <a:pt x="1918" y="1299"/>
                  </a:cubicBezTo>
                  <a:cubicBezTo>
                    <a:pt x="1910" y="1310"/>
                    <a:pt x="1899" y="1320"/>
                    <a:pt x="1883" y="1329"/>
                  </a:cubicBezTo>
                  <a:cubicBezTo>
                    <a:pt x="1867" y="1338"/>
                    <a:pt x="1843" y="1343"/>
                    <a:pt x="1811" y="1343"/>
                  </a:cubicBezTo>
                  <a:cubicBezTo>
                    <a:pt x="1414" y="1343"/>
                    <a:pt x="1414" y="1343"/>
                    <a:pt x="1414" y="1343"/>
                  </a:cubicBezTo>
                  <a:close/>
                  <a:moveTo>
                    <a:pt x="1414" y="1343"/>
                  </a:moveTo>
                  <a:cubicBezTo>
                    <a:pt x="1414" y="1343"/>
                    <a:pt x="1414" y="1343"/>
                    <a:pt x="1414" y="134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4" name="组合 43"/>
          <p:cNvGrpSpPr/>
          <p:nvPr/>
        </p:nvGrpSpPr>
        <p:grpSpPr>
          <a:xfrm>
            <a:off x="6512754" y="2062480"/>
            <a:ext cx="812549" cy="812800"/>
            <a:chOff x="5128260" y="2514600"/>
            <a:chExt cx="609600" cy="609600"/>
          </a:xfrm>
          <a:solidFill>
            <a:srgbClr val="96D6D2"/>
          </a:solidFill>
        </p:grpSpPr>
        <p:sp>
          <p:nvSpPr>
            <p:cNvPr id="46" name="椭圆 45"/>
            <p:cNvSpPr/>
            <p:nvPr/>
          </p:nvSpPr>
          <p:spPr>
            <a:xfrm>
              <a:off x="5128260" y="251460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7" name="Freeform 9"/>
            <p:cNvSpPr>
              <a:spLocks noEditPoints="1"/>
            </p:cNvSpPr>
            <p:nvPr/>
          </p:nvSpPr>
          <p:spPr bwMode="auto">
            <a:xfrm>
              <a:off x="5238147" y="2683944"/>
              <a:ext cx="367316" cy="287855"/>
            </a:xfrm>
            <a:custGeom>
              <a:avLst/>
              <a:gdLst>
                <a:gd name="T0" fmla="*/ 2734 w 2822"/>
                <a:gd name="T1" fmla="*/ 134 h 2210"/>
                <a:gd name="T2" fmla="*/ 2612 w 2822"/>
                <a:gd name="T3" fmla="*/ 209 h 2210"/>
                <a:gd name="T4" fmla="*/ 2583 w 2822"/>
                <a:gd name="T5" fmla="*/ 333 h 2210"/>
                <a:gd name="T6" fmla="*/ 720 w 2822"/>
                <a:gd name="T7" fmla="*/ 333 h 2210"/>
                <a:gd name="T8" fmla="*/ 666 w 2822"/>
                <a:gd name="T9" fmla="*/ 80 h 2210"/>
                <a:gd name="T10" fmla="*/ 567 w 2822"/>
                <a:gd name="T11" fmla="*/ 0 h 2210"/>
                <a:gd name="T12" fmla="*/ 101 w 2822"/>
                <a:gd name="T13" fmla="*/ 0 h 2210"/>
                <a:gd name="T14" fmla="*/ 0 w 2822"/>
                <a:gd name="T15" fmla="*/ 101 h 2210"/>
                <a:gd name="T16" fmla="*/ 101 w 2822"/>
                <a:gd name="T17" fmla="*/ 203 h 2210"/>
                <a:gd name="T18" fmla="*/ 485 w 2822"/>
                <a:gd name="T19" fmla="*/ 203 h 2210"/>
                <a:gd name="T20" fmla="*/ 746 w 2822"/>
                <a:gd name="T21" fmla="*/ 1432 h 2210"/>
                <a:gd name="T22" fmla="*/ 846 w 2822"/>
                <a:gd name="T23" fmla="*/ 1512 h 2210"/>
                <a:gd name="T24" fmla="*/ 2435 w 2822"/>
                <a:gd name="T25" fmla="*/ 1512 h 2210"/>
                <a:gd name="T26" fmla="*/ 2534 w 2822"/>
                <a:gd name="T27" fmla="*/ 1433 h 2210"/>
                <a:gd name="T28" fmla="*/ 2809 w 2822"/>
                <a:gd name="T29" fmla="*/ 255 h 2210"/>
                <a:gd name="T30" fmla="*/ 2734 w 2822"/>
                <a:gd name="T31" fmla="*/ 134 h 2210"/>
                <a:gd name="T32" fmla="*/ 1404 w 2822"/>
                <a:gd name="T33" fmla="*/ 842 h 2210"/>
                <a:gd name="T34" fmla="*/ 1404 w 2822"/>
                <a:gd name="T35" fmla="*/ 536 h 2210"/>
                <a:gd name="T36" fmla="*/ 1895 w 2822"/>
                <a:gd name="T37" fmla="*/ 536 h 2210"/>
                <a:gd name="T38" fmla="*/ 1895 w 2822"/>
                <a:gd name="T39" fmla="*/ 842 h 2210"/>
                <a:gd name="T40" fmla="*/ 1404 w 2822"/>
                <a:gd name="T41" fmla="*/ 842 h 2210"/>
                <a:gd name="T42" fmla="*/ 1895 w 2822"/>
                <a:gd name="T43" fmla="*/ 963 h 2210"/>
                <a:gd name="T44" fmla="*/ 1895 w 2822"/>
                <a:gd name="T45" fmla="*/ 1309 h 2210"/>
                <a:gd name="T46" fmla="*/ 1404 w 2822"/>
                <a:gd name="T47" fmla="*/ 1309 h 2210"/>
                <a:gd name="T48" fmla="*/ 1404 w 2822"/>
                <a:gd name="T49" fmla="*/ 963 h 2210"/>
                <a:gd name="T50" fmla="*/ 1895 w 2822"/>
                <a:gd name="T51" fmla="*/ 963 h 2210"/>
                <a:gd name="T52" fmla="*/ 2016 w 2822"/>
                <a:gd name="T53" fmla="*/ 536 h 2210"/>
                <a:gd name="T54" fmla="*/ 2536 w 2822"/>
                <a:gd name="T55" fmla="*/ 536 h 2210"/>
                <a:gd name="T56" fmla="*/ 2464 w 2822"/>
                <a:gd name="T57" fmla="*/ 842 h 2210"/>
                <a:gd name="T58" fmla="*/ 2016 w 2822"/>
                <a:gd name="T59" fmla="*/ 842 h 2210"/>
                <a:gd name="T60" fmla="*/ 2016 w 2822"/>
                <a:gd name="T61" fmla="*/ 536 h 2210"/>
                <a:gd name="T62" fmla="*/ 1282 w 2822"/>
                <a:gd name="T63" fmla="*/ 536 h 2210"/>
                <a:gd name="T64" fmla="*/ 1282 w 2822"/>
                <a:gd name="T65" fmla="*/ 842 h 2210"/>
                <a:gd name="T66" fmla="*/ 828 w 2822"/>
                <a:gd name="T67" fmla="*/ 842 h 2210"/>
                <a:gd name="T68" fmla="*/ 763 w 2822"/>
                <a:gd name="T69" fmla="*/ 536 h 2210"/>
                <a:gd name="T70" fmla="*/ 1282 w 2822"/>
                <a:gd name="T71" fmla="*/ 536 h 2210"/>
                <a:gd name="T72" fmla="*/ 854 w 2822"/>
                <a:gd name="T73" fmla="*/ 963 h 2210"/>
                <a:gd name="T74" fmla="*/ 1282 w 2822"/>
                <a:gd name="T75" fmla="*/ 963 h 2210"/>
                <a:gd name="T76" fmla="*/ 1282 w 2822"/>
                <a:gd name="T77" fmla="*/ 1309 h 2210"/>
                <a:gd name="T78" fmla="*/ 928 w 2822"/>
                <a:gd name="T79" fmla="*/ 1309 h 2210"/>
                <a:gd name="T80" fmla="*/ 854 w 2822"/>
                <a:gd name="T81" fmla="*/ 963 h 2210"/>
                <a:gd name="T82" fmla="*/ 2355 w 2822"/>
                <a:gd name="T83" fmla="*/ 1309 h 2210"/>
                <a:gd name="T84" fmla="*/ 2016 w 2822"/>
                <a:gd name="T85" fmla="*/ 1309 h 2210"/>
                <a:gd name="T86" fmla="*/ 2016 w 2822"/>
                <a:gd name="T87" fmla="*/ 963 h 2210"/>
                <a:gd name="T88" fmla="*/ 2436 w 2822"/>
                <a:gd name="T89" fmla="*/ 963 h 2210"/>
                <a:gd name="T90" fmla="*/ 2355 w 2822"/>
                <a:gd name="T91" fmla="*/ 1309 h 2210"/>
                <a:gd name="T92" fmla="*/ 1153 w 2822"/>
                <a:gd name="T93" fmla="*/ 1757 h 2210"/>
                <a:gd name="T94" fmla="*/ 927 w 2822"/>
                <a:gd name="T95" fmla="*/ 1984 h 2210"/>
                <a:gd name="T96" fmla="*/ 1153 w 2822"/>
                <a:gd name="T97" fmla="*/ 2210 h 2210"/>
                <a:gd name="T98" fmla="*/ 1379 w 2822"/>
                <a:gd name="T99" fmla="*/ 1984 h 2210"/>
                <a:gd name="T100" fmla="*/ 1153 w 2822"/>
                <a:gd name="T101" fmla="*/ 1757 h 2210"/>
                <a:gd name="T102" fmla="*/ 2126 w 2822"/>
                <a:gd name="T103" fmla="*/ 1757 h 2210"/>
                <a:gd name="T104" fmla="*/ 1900 w 2822"/>
                <a:gd name="T105" fmla="*/ 1984 h 2210"/>
                <a:gd name="T106" fmla="*/ 2126 w 2822"/>
                <a:gd name="T107" fmla="*/ 2210 h 2210"/>
                <a:gd name="T108" fmla="*/ 2353 w 2822"/>
                <a:gd name="T109" fmla="*/ 1984 h 2210"/>
                <a:gd name="T110" fmla="*/ 2126 w 2822"/>
                <a:gd name="T111" fmla="*/ 1757 h 2210"/>
                <a:gd name="T112" fmla="*/ 2126 w 2822"/>
                <a:gd name="T113" fmla="*/ 1757 h 2210"/>
                <a:gd name="T114" fmla="*/ 2126 w 2822"/>
                <a:gd name="T115" fmla="*/ 1757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22" h="2210">
                  <a:moveTo>
                    <a:pt x="2734" y="134"/>
                  </a:moveTo>
                  <a:cubicBezTo>
                    <a:pt x="2679" y="121"/>
                    <a:pt x="2625" y="155"/>
                    <a:pt x="2612" y="209"/>
                  </a:cubicBezTo>
                  <a:cubicBezTo>
                    <a:pt x="2583" y="333"/>
                    <a:pt x="2583" y="333"/>
                    <a:pt x="2583" y="333"/>
                  </a:cubicBezTo>
                  <a:cubicBezTo>
                    <a:pt x="720" y="333"/>
                    <a:pt x="720" y="333"/>
                    <a:pt x="720" y="333"/>
                  </a:cubicBezTo>
                  <a:cubicBezTo>
                    <a:pt x="666" y="80"/>
                    <a:pt x="666" y="80"/>
                    <a:pt x="666" y="80"/>
                  </a:cubicBezTo>
                  <a:cubicBezTo>
                    <a:pt x="656" y="33"/>
                    <a:pt x="615" y="0"/>
                    <a:pt x="5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5" y="0"/>
                    <a:pt x="0" y="45"/>
                    <a:pt x="0" y="101"/>
                  </a:cubicBezTo>
                  <a:cubicBezTo>
                    <a:pt x="0" y="157"/>
                    <a:pt x="45" y="203"/>
                    <a:pt x="101" y="203"/>
                  </a:cubicBezTo>
                  <a:cubicBezTo>
                    <a:pt x="485" y="203"/>
                    <a:pt x="485" y="203"/>
                    <a:pt x="485" y="203"/>
                  </a:cubicBezTo>
                  <a:cubicBezTo>
                    <a:pt x="746" y="1432"/>
                    <a:pt x="746" y="1432"/>
                    <a:pt x="746" y="1432"/>
                  </a:cubicBezTo>
                  <a:cubicBezTo>
                    <a:pt x="756" y="1478"/>
                    <a:pt x="798" y="1512"/>
                    <a:pt x="846" y="1512"/>
                  </a:cubicBezTo>
                  <a:cubicBezTo>
                    <a:pt x="2435" y="1512"/>
                    <a:pt x="2435" y="1512"/>
                    <a:pt x="2435" y="1512"/>
                  </a:cubicBezTo>
                  <a:cubicBezTo>
                    <a:pt x="2482" y="1512"/>
                    <a:pt x="2523" y="1479"/>
                    <a:pt x="2534" y="1433"/>
                  </a:cubicBezTo>
                  <a:cubicBezTo>
                    <a:pt x="2809" y="255"/>
                    <a:pt x="2809" y="255"/>
                    <a:pt x="2809" y="255"/>
                  </a:cubicBezTo>
                  <a:cubicBezTo>
                    <a:pt x="2822" y="201"/>
                    <a:pt x="2788" y="146"/>
                    <a:pt x="2734" y="134"/>
                  </a:cubicBezTo>
                  <a:close/>
                  <a:moveTo>
                    <a:pt x="1404" y="842"/>
                  </a:moveTo>
                  <a:cubicBezTo>
                    <a:pt x="1404" y="536"/>
                    <a:pt x="1404" y="536"/>
                    <a:pt x="1404" y="536"/>
                  </a:cubicBezTo>
                  <a:cubicBezTo>
                    <a:pt x="1895" y="536"/>
                    <a:pt x="1895" y="536"/>
                    <a:pt x="1895" y="536"/>
                  </a:cubicBezTo>
                  <a:cubicBezTo>
                    <a:pt x="1895" y="842"/>
                    <a:pt x="1895" y="842"/>
                    <a:pt x="1895" y="842"/>
                  </a:cubicBezTo>
                  <a:cubicBezTo>
                    <a:pt x="1404" y="842"/>
                    <a:pt x="1404" y="842"/>
                    <a:pt x="1404" y="842"/>
                  </a:cubicBezTo>
                  <a:close/>
                  <a:moveTo>
                    <a:pt x="1895" y="963"/>
                  </a:moveTo>
                  <a:cubicBezTo>
                    <a:pt x="1895" y="1309"/>
                    <a:pt x="1895" y="1309"/>
                    <a:pt x="1895" y="1309"/>
                  </a:cubicBezTo>
                  <a:cubicBezTo>
                    <a:pt x="1404" y="1309"/>
                    <a:pt x="1404" y="1309"/>
                    <a:pt x="1404" y="1309"/>
                  </a:cubicBezTo>
                  <a:cubicBezTo>
                    <a:pt x="1404" y="963"/>
                    <a:pt x="1404" y="963"/>
                    <a:pt x="1404" y="963"/>
                  </a:cubicBezTo>
                  <a:cubicBezTo>
                    <a:pt x="1895" y="963"/>
                    <a:pt x="1895" y="963"/>
                    <a:pt x="1895" y="963"/>
                  </a:cubicBezTo>
                  <a:close/>
                  <a:moveTo>
                    <a:pt x="2016" y="536"/>
                  </a:moveTo>
                  <a:cubicBezTo>
                    <a:pt x="2536" y="536"/>
                    <a:pt x="2536" y="536"/>
                    <a:pt x="2536" y="536"/>
                  </a:cubicBezTo>
                  <a:cubicBezTo>
                    <a:pt x="2464" y="842"/>
                    <a:pt x="2464" y="842"/>
                    <a:pt x="2464" y="842"/>
                  </a:cubicBezTo>
                  <a:cubicBezTo>
                    <a:pt x="2016" y="842"/>
                    <a:pt x="2016" y="842"/>
                    <a:pt x="2016" y="842"/>
                  </a:cubicBezTo>
                  <a:cubicBezTo>
                    <a:pt x="2016" y="536"/>
                    <a:pt x="2016" y="536"/>
                    <a:pt x="2016" y="536"/>
                  </a:cubicBezTo>
                  <a:close/>
                  <a:moveTo>
                    <a:pt x="1282" y="536"/>
                  </a:moveTo>
                  <a:cubicBezTo>
                    <a:pt x="1282" y="842"/>
                    <a:pt x="1282" y="842"/>
                    <a:pt x="1282" y="842"/>
                  </a:cubicBezTo>
                  <a:cubicBezTo>
                    <a:pt x="828" y="842"/>
                    <a:pt x="828" y="842"/>
                    <a:pt x="828" y="842"/>
                  </a:cubicBezTo>
                  <a:cubicBezTo>
                    <a:pt x="763" y="536"/>
                    <a:pt x="763" y="536"/>
                    <a:pt x="763" y="536"/>
                  </a:cubicBezTo>
                  <a:cubicBezTo>
                    <a:pt x="1282" y="536"/>
                    <a:pt x="1282" y="536"/>
                    <a:pt x="1282" y="536"/>
                  </a:cubicBezTo>
                  <a:close/>
                  <a:moveTo>
                    <a:pt x="854" y="963"/>
                  </a:moveTo>
                  <a:cubicBezTo>
                    <a:pt x="1282" y="963"/>
                    <a:pt x="1282" y="963"/>
                    <a:pt x="1282" y="963"/>
                  </a:cubicBezTo>
                  <a:cubicBezTo>
                    <a:pt x="1282" y="1309"/>
                    <a:pt x="1282" y="1309"/>
                    <a:pt x="1282" y="1309"/>
                  </a:cubicBezTo>
                  <a:cubicBezTo>
                    <a:pt x="928" y="1309"/>
                    <a:pt x="928" y="1309"/>
                    <a:pt x="928" y="1309"/>
                  </a:cubicBezTo>
                  <a:cubicBezTo>
                    <a:pt x="854" y="963"/>
                    <a:pt x="854" y="963"/>
                    <a:pt x="854" y="963"/>
                  </a:cubicBezTo>
                  <a:close/>
                  <a:moveTo>
                    <a:pt x="2355" y="1309"/>
                  </a:moveTo>
                  <a:cubicBezTo>
                    <a:pt x="2016" y="1309"/>
                    <a:pt x="2016" y="1309"/>
                    <a:pt x="2016" y="1309"/>
                  </a:cubicBezTo>
                  <a:cubicBezTo>
                    <a:pt x="2016" y="963"/>
                    <a:pt x="2016" y="963"/>
                    <a:pt x="2016" y="963"/>
                  </a:cubicBezTo>
                  <a:cubicBezTo>
                    <a:pt x="2436" y="963"/>
                    <a:pt x="2436" y="963"/>
                    <a:pt x="2436" y="963"/>
                  </a:cubicBezTo>
                  <a:cubicBezTo>
                    <a:pt x="2355" y="1309"/>
                    <a:pt x="2355" y="1309"/>
                    <a:pt x="2355" y="1309"/>
                  </a:cubicBezTo>
                  <a:close/>
                  <a:moveTo>
                    <a:pt x="1153" y="1757"/>
                  </a:moveTo>
                  <a:cubicBezTo>
                    <a:pt x="1028" y="1757"/>
                    <a:pt x="927" y="1859"/>
                    <a:pt x="927" y="1984"/>
                  </a:cubicBezTo>
                  <a:cubicBezTo>
                    <a:pt x="927" y="2109"/>
                    <a:pt x="1028" y="2210"/>
                    <a:pt x="1153" y="2210"/>
                  </a:cubicBezTo>
                  <a:cubicBezTo>
                    <a:pt x="1278" y="2210"/>
                    <a:pt x="1379" y="2109"/>
                    <a:pt x="1379" y="1984"/>
                  </a:cubicBezTo>
                  <a:cubicBezTo>
                    <a:pt x="1379" y="1859"/>
                    <a:pt x="1278" y="1757"/>
                    <a:pt x="1153" y="1757"/>
                  </a:cubicBezTo>
                  <a:close/>
                  <a:moveTo>
                    <a:pt x="2126" y="1757"/>
                  </a:moveTo>
                  <a:cubicBezTo>
                    <a:pt x="2001" y="1757"/>
                    <a:pt x="1900" y="1859"/>
                    <a:pt x="1900" y="1984"/>
                  </a:cubicBezTo>
                  <a:cubicBezTo>
                    <a:pt x="1900" y="2109"/>
                    <a:pt x="2001" y="2210"/>
                    <a:pt x="2126" y="2210"/>
                  </a:cubicBezTo>
                  <a:cubicBezTo>
                    <a:pt x="2251" y="2210"/>
                    <a:pt x="2353" y="2109"/>
                    <a:pt x="2353" y="1984"/>
                  </a:cubicBezTo>
                  <a:cubicBezTo>
                    <a:pt x="2353" y="1859"/>
                    <a:pt x="2251" y="1757"/>
                    <a:pt x="2126" y="1757"/>
                  </a:cubicBezTo>
                  <a:close/>
                  <a:moveTo>
                    <a:pt x="2126" y="1757"/>
                  </a:moveTo>
                  <a:cubicBezTo>
                    <a:pt x="2126" y="1757"/>
                    <a:pt x="2126" y="1757"/>
                    <a:pt x="2126" y="175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5" name="组合 47"/>
          <p:cNvGrpSpPr/>
          <p:nvPr/>
        </p:nvGrpSpPr>
        <p:grpSpPr>
          <a:xfrm>
            <a:off x="4797807" y="2073774"/>
            <a:ext cx="812549" cy="812800"/>
            <a:chOff x="3383280" y="1615440"/>
            <a:chExt cx="609600" cy="609600"/>
          </a:xfrm>
          <a:solidFill>
            <a:srgbClr val="96D6D2"/>
          </a:solidFill>
        </p:grpSpPr>
        <p:sp>
          <p:nvSpPr>
            <p:cNvPr id="50" name="椭圆 49"/>
            <p:cNvSpPr/>
            <p:nvPr/>
          </p:nvSpPr>
          <p:spPr>
            <a:xfrm>
              <a:off x="3383280" y="161544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2" name="Freeform 13"/>
            <p:cNvSpPr>
              <a:spLocks noEditPoints="1"/>
            </p:cNvSpPr>
            <p:nvPr/>
          </p:nvSpPr>
          <p:spPr bwMode="auto">
            <a:xfrm>
              <a:off x="3519488" y="1751013"/>
              <a:ext cx="338137" cy="338137"/>
            </a:xfrm>
            <a:custGeom>
              <a:avLst/>
              <a:gdLst>
                <a:gd name="T0" fmla="*/ 2767 w 3278"/>
                <a:gd name="T1" fmla="*/ 1785 h 3276"/>
                <a:gd name="T2" fmla="*/ 2897 w 3278"/>
                <a:gd name="T3" fmla="*/ 1239 h 3276"/>
                <a:gd name="T4" fmla="*/ 1639 w 3278"/>
                <a:gd name="T5" fmla="*/ 0 h 3276"/>
                <a:gd name="T6" fmla="*/ 381 w 3278"/>
                <a:gd name="T7" fmla="*/ 1239 h 3276"/>
                <a:gd name="T8" fmla="*/ 511 w 3278"/>
                <a:gd name="T9" fmla="*/ 1785 h 3276"/>
                <a:gd name="T10" fmla="*/ 0 w 3278"/>
                <a:gd name="T11" fmla="*/ 2657 h 3276"/>
                <a:gd name="T12" fmla="*/ 653 w 3278"/>
                <a:gd name="T13" fmla="*/ 2789 h 3276"/>
                <a:gd name="T14" fmla="*/ 1090 w 3278"/>
                <a:gd name="T15" fmla="*/ 3276 h 3276"/>
                <a:gd name="T16" fmla="*/ 1559 w 3278"/>
                <a:gd name="T17" fmla="*/ 2475 h 3276"/>
                <a:gd name="T18" fmla="*/ 1639 w 3278"/>
                <a:gd name="T19" fmla="*/ 2479 h 3276"/>
                <a:gd name="T20" fmla="*/ 1719 w 3278"/>
                <a:gd name="T21" fmla="*/ 2475 h 3276"/>
                <a:gd name="T22" fmla="*/ 2189 w 3278"/>
                <a:gd name="T23" fmla="*/ 3276 h 3276"/>
                <a:gd name="T24" fmla="*/ 2626 w 3278"/>
                <a:gd name="T25" fmla="*/ 2789 h 3276"/>
                <a:gd name="T26" fmla="*/ 3278 w 3278"/>
                <a:gd name="T27" fmla="*/ 2657 h 3276"/>
                <a:gd name="T28" fmla="*/ 2767 w 3278"/>
                <a:gd name="T29" fmla="*/ 1785 h 3276"/>
                <a:gd name="T30" fmla="*/ 1065 w 3278"/>
                <a:gd name="T31" fmla="*/ 2905 h 3276"/>
                <a:gd name="T32" fmla="*/ 760 w 3278"/>
                <a:gd name="T33" fmla="*/ 2612 h 3276"/>
                <a:gd name="T34" fmla="*/ 339 w 3278"/>
                <a:gd name="T35" fmla="*/ 2491 h 3276"/>
                <a:gd name="T36" fmla="*/ 636 w 3278"/>
                <a:gd name="T37" fmla="*/ 1985 h 3276"/>
                <a:gd name="T38" fmla="*/ 1337 w 3278"/>
                <a:gd name="T39" fmla="*/ 2441 h 3276"/>
                <a:gd name="T40" fmla="*/ 1065 w 3278"/>
                <a:gd name="T41" fmla="*/ 2905 h 3276"/>
                <a:gd name="T42" fmla="*/ 1639 w 3278"/>
                <a:gd name="T43" fmla="*/ 2253 h 3276"/>
                <a:gd name="T44" fmla="*/ 616 w 3278"/>
                <a:gd name="T45" fmla="*/ 1228 h 3276"/>
                <a:gd name="T46" fmla="*/ 1639 w 3278"/>
                <a:gd name="T47" fmla="*/ 203 h 3276"/>
                <a:gd name="T48" fmla="*/ 2662 w 3278"/>
                <a:gd name="T49" fmla="*/ 1228 h 3276"/>
                <a:gd name="T50" fmla="*/ 1639 w 3278"/>
                <a:gd name="T51" fmla="*/ 2253 h 3276"/>
                <a:gd name="T52" fmla="*/ 2518 w 3278"/>
                <a:gd name="T53" fmla="*/ 2612 h 3276"/>
                <a:gd name="T54" fmla="*/ 2213 w 3278"/>
                <a:gd name="T55" fmla="*/ 2905 h 3276"/>
                <a:gd name="T56" fmla="*/ 1941 w 3278"/>
                <a:gd name="T57" fmla="*/ 2442 h 3276"/>
                <a:gd name="T58" fmla="*/ 2642 w 3278"/>
                <a:gd name="T59" fmla="*/ 1985 h 3276"/>
                <a:gd name="T60" fmla="*/ 2939 w 3278"/>
                <a:gd name="T61" fmla="*/ 2492 h 3276"/>
                <a:gd name="T62" fmla="*/ 2518 w 3278"/>
                <a:gd name="T63" fmla="*/ 2612 h 3276"/>
                <a:gd name="T64" fmla="*/ 1639 w 3278"/>
                <a:gd name="T65" fmla="*/ 512 h 3276"/>
                <a:gd name="T66" fmla="*/ 922 w 3278"/>
                <a:gd name="T67" fmla="*/ 1229 h 3276"/>
                <a:gd name="T68" fmla="*/ 1639 w 3278"/>
                <a:gd name="T69" fmla="*/ 1945 h 3276"/>
                <a:gd name="T70" fmla="*/ 2356 w 3278"/>
                <a:gd name="T71" fmla="*/ 1229 h 3276"/>
                <a:gd name="T72" fmla="*/ 1639 w 3278"/>
                <a:gd name="T73" fmla="*/ 512 h 3276"/>
                <a:gd name="T74" fmla="*/ 1639 w 3278"/>
                <a:gd name="T75" fmla="*/ 1741 h 3276"/>
                <a:gd name="T76" fmla="*/ 1127 w 3278"/>
                <a:gd name="T77" fmla="*/ 1229 h 3276"/>
                <a:gd name="T78" fmla="*/ 1639 w 3278"/>
                <a:gd name="T79" fmla="*/ 717 h 3276"/>
                <a:gd name="T80" fmla="*/ 2151 w 3278"/>
                <a:gd name="T81" fmla="*/ 1229 h 3276"/>
                <a:gd name="T82" fmla="*/ 1639 w 3278"/>
                <a:gd name="T83" fmla="*/ 1741 h 3276"/>
                <a:gd name="T84" fmla="*/ 1639 w 3278"/>
                <a:gd name="T85" fmla="*/ 1741 h 3276"/>
                <a:gd name="T86" fmla="*/ 1639 w 3278"/>
                <a:gd name="T87" fmla="*/ 1741 h 3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78" h="3276">
                  <a:moveTo>
                    <a:pt x="2767" y="1785"/>
                  </a:moveTo>
                  <a:cubicBezTo>
                    <a:pt x="2850" y="1620"/>
                    <a:pt x="2897" y="1436"/>
                    <a:pt x="2897" y="1239"/>
                  </a:cubicBezTo>
                  <a:cubicBezTo>
                    <a:pt x="2897" y="555"/>
                    <a:pt x="2334" y="0"/>
                    <a:pt x="1639" y="0"/>
                  </a:cubicBezTo>
                  <a:cubicBezTo>
                    <a:pt x="944" y="0"/>
                    <a:pt x="381" y="555"/>
                    <a:pt x="381" y="1239"/>
                  </a:cubicBezTo>
                  <a:cubicBezTo>
                    <a:pt x="381" y="1436"/>
                    <a:pt x="428" y="1620"/>
                    <a:pt x="511" y="1785"/>
                  </a:cubicBezTo>
                  <a:cubicBezTo>
                    <a:pt x="0" y="2657"/>
                    <a:pt x="0" y="2657"/>
                    <a:pt x="0" y="2657"/>
                  </a:cubicBezTo>
                  <a:cubicBezTo>
                    <a:pt x="0" y="2657"/>
                    <a:pt x="324" y="2721"/>
                    <a:pt x="653" y="2789"/>
                  </a:cubicBezTo>
                  <a:cubicBezTo>
                    <a:pt x="872" y="3033"/>
                    <a:pt x="1090" y="3276"/>
                    <a:pt x="1090" y="3276"/>
                  </a:cubicBezTo>
                  <a:cubicBezTo>
                    <a:pt x="1559" y="2475"/>
                    <a:pt x="1559" y="2475"/>
                    <a:pt x="1559" y="2475"/>
                  </a:cubicBezTo>
                  <a:cubicBezTo>
                    <a:pt x="1586" y="2477"/>
                    <a:pt x="1612" y="2479"/>
                    <a:pt x="1639" y="2479"/>
                  </a:cubicBezTo>
                  <a:cubicBezTo>
                    <a:pt x="1666" y="2479"/>
                    <a:pt x="1692" y="2477"/>
                    <a:pt x="1719" y="2475"/>
                  </a:cubicBezTo>
                  <a:cubicBezTo>
                    <a:pt x="2189" y="3276"/>
                    <a:pt x="2189" y="3276"/>
                    <a:pt x="2189" y="3276"/>
                  </a:cubicBezTo>
                  <a:cubicBezTo>
                    <a:pt x="2189" y="3276"/>
                    <a:pt x="2407" y="3033"/>
                    <a:pt x="2626" y="2789"/>
                  </a:cubicBezTo>
                  <a:cubicBezTo>
                    <a:pt x="2954" y="2722"/>
                    <a:pt x="3278" y="2657"/>
                    <a:pt x="3278" y="2657"/>
                  </a:cubicBezTo>
                  <a:cubicBezTo>
                    <a:pt x="2767" y="1785"/>
                    <a:pt x="2767" y="1785"/>
                    <a:pt x="2767" y="1785"/>
                  </a:cubicBezTo>
                  <a:close/>
                  <a:moveTo>
                    <a:pt x="1065" y="2905"/>
                  </a:moveTo>
                  <a:cubicBezTo>
                    <a:pt x="1065" y="2905"/>
                    <a:pt x="908" y="2756"/>
                    <a:pt x="760" y="2612"/>
                  </a:cubicBezTo>
                  <a:cubicBezTo>
                    <a:pt x="550" y="2552"/>
                    <a:pt x="339" y="2491"/>
                    <a:pt x="339" y="2491"/>
                  </a:cubicBezTo>
                  <a:cubicBezTo>
                    <a:pt x="636" y="1985"/>
                    <a:pt x="636" y="1985"/>
                    <a:pt x="636" y="1985"/>
                  </a:cubicBezTo>
                  <a:cubicBezTo>
                    <a:pt x="807" y="2208"/>
                    <a:pt x="1052" y="2372"/>
                    <a:pt x="1337" y="2441"/>
                  </a:cubicBezTo>
                  <a:cubicBezTo>
                    <a:pt x="1065" y="2905"/>
                    <a:pt x="1065" y="2905"/>
                    <a:pt x="1065" y="2905"/>
                  </a:cubicBezTo>
                  <a:close/>
                  <a:moveTo>
                    <a:pt x="1639" y="2253"/>
                  </a:moveTo>
                  <a:cubicBezTo>
                    <a:pt x="1074" y="2253"/>
                    <a:pt x="616" y="1794"/>
                    <a:pt x="616" y="1228"/>
                  </a:cubicBezTo>
                  <a:cubicBezTo>
                    <a:pt x="616" y="662"/>
                    <a:pt x="1074" y="203"/>
                    <a:pt x="1639" y="203"/>
                  </a:cubicBezTo>
                  <a:cubicBezTo>
                    <a:pt x="2204" y="203"/>
                    <a:pt x="2662" y="662"/>
                    <a:pt x="2662" y="1228"/>
                  </a:cubicBezTo>
                  <a:cubicBezTo>
                    <a:pt x="2662" y="1794"/>
                    <a:pt x="2204" y="2253"/>
                    <a:pt x="1639" y="2253"/>
                  </a:cubicBezTo>
                  <a:close/>
                  <a:moveTo>
                    <a:pt x="2518" y="2612"/>
                  </a:moveTo>
                  <a:cubicBezTo>
                    <a:pt x="2370" y="2756"/>
                    <a:pt x="2213" y="2905"/>
                    <a:pt x="2213" y="2905"/>
                  </a:cubicBezTo>
                  <a:cubicBezTo>
                    <a:pt x="1941" y="2442"/>
                    <a:pt x="1941" y="2442"/>
                    <a:pt x="1941" y="2442"/>
                  </a:cubicBezTo>
                  <a:cubicBezTo>
                    <a:pt x="2226" y="2372"/>
                    <a:pt x="2471" y="2208"/>
                    <a:pt x="2642" y="1985"/>
                  </a:cubicBezTo>
                  <a:cubicBezTo>
                    <a:pt x="2939" y="2492"/>
                    <a:pt x="2939" y="2492"/>
                    <a:pt x="2939" y="2492"/>
                  </a:cubicBezTo>
                  <a:cubicBezTo>
                    <a:pt x="2939" y="2492"/>
                    <a:pt x="2728" y="2552"/>
                    <a:pt x="2518" y="2612"/>
                  </a:cubicBezTo>
                  <a:close/>
                  <a:moveTo>
                    <a:pt x="1639" y="512"/>
                  </a:moveTo>
                  <a:cubicBezTo>
                    <a:pt x="1243" y="512"/>
                    <a:pt x="922" y="833"/>
                    <a:pt x="922" y="1229"/>
                  </a:cubicBezTo>
                  <a:cubicBezTo>
                    <a:pt x="922" y="1624"/>
                    <a:pt x="1243" y="1945"/>
                    <a:pt x="1639" y="1945"/>
                  </a:cubicBezTo>
                  <a:cubicBezTo>
                    <a:pt x="2035" y="1945"/>
                    <a:pt x="2356" y="1624"/>
                    <a:pt x="2356" y="1229"/>
                  </a:cubicBezTo>
                  <a:cubicBezTo>
                    <a:pt x="2356" y="833"/>
                    <a:pt x="2035" y="512"/>
                    <a:pt x="1639" y="512"/>
                  </a:cubicBezTo>
                  <a:close/>
                  <a:moveTo>
                    <a:pt x="1639" y="1741"/>
                  </a:moveTo>
                  <a:cubicBezTo>
                    <a:pt x="1356" y="1741"/>
                    <a:pt x="1127" y="1511"/>
                    <a:pt x="1127" y="1229"/>
                  </a:cubicBezTo>
                  <a:cubicBezTo>
                    <a:pt x="1127" y="946"/>
                    <a:pt x="1356" y="717"/>
                    <a:pt x="1639" y="717"/>
                  </a:cubicBezTo>
                  <a:cubicBezTo>
                    <a:pt x="1922" y="717"/>
                    <a:pt x="2151" y="946"/>
                    <a:pt x="2151" y="1229"/>
                  </a:cubicBezTo>
                  <a:cubicBezTo>
                    <a:pt x="2151" y="1511"/>
                    <a:pt x="1922" y="1741"/>
                    <a:pt x="1639" y="1741"/>
                  </a:cubicBezTo>
                  <a:close/>
                  <a:moveTo>
                    <a:pt x="1639" y="1741"/>
                  </a:moveTo>
                  <a:cubicBezTo>
                    <a:pt x="1639" y="1741"/>
                    <a:pt x="1639" y="1741"/>
                    <a:pt x="1639" y="174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6" name="组合 52"/>
          <p:cNvGrpSpPr/>
          <p:nvPr/>
        </p:nvGrpSpPr>
        <p:grpSpPr>
          <a:xfrm>
            <a:off x="9264942" y="3434080"/>
            <a:ext cx="812549" cy="812800"/>
            <a:chOff x="6865620" y="1615440"/>
            <a:chExt cx="609600" cy="609600"/>
          </a:xfrm>
          <a:solidFill>
            <a:srgbClr val="9AE5E9"/>
          </a:solidFill>
        </p:grpSpPr>
        <p:sp>
          <p:nvSpPr>
            <p:cNvPr id="54" name="椭圆 53"/>
            <p:cNvSpPr/>
            <p:nvPr/>
          </p:nvSpPr>
          <p:spPr>
            <a:xfrm>
              <a:off x="6865620" y="161544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5" name="Freeform 17"/>
            <p:cNvSpPr>
              <a:spLocks noEditPoints="1"/>
            </p:cNvSpPr>
            <p:nvPr/>
          </p:nvSpPr>
          <p:spPr bwMode="auto">
            <a:xfrm>
              <a:off x="7026431" y="1780381"/>
              <a:ext cx="279400" cy="279400"/>
            </a:xfrm>
            <a:custGeom>
              <a:avLst/>
              <a:gdLst>
                <a:gd name="T0" fmla="*/ 1434 w 2867"/>
                <a:gd name="T1" fmla="*/ 205 h 2867"/>
                <a:gd name="T2" fmla="*/ 2662 w 2867"/>
                <a:gd name="T3" fmla="*/ 1434 h 2867"/>
                <a:gd name="T4" fmla="*/ 1434 w 2867"/>
                <a:gd name="T5" fmla="*/ 2662 h 2867"/>
                <a:gd name="T6" fmla="*/ 205 w 2867"/>
                <a:gd name="T7" fmla="*/ 1434 h 2867"/>
                <a:gd name="T8" fmla="*/ 1434 w 2867"/>
                <a:gd name="T9" fmla="*/ 205 h 2867"/>
                <a:gd name="T10" fmla="*/ 1434 w 2867"/>
                <a:gd name="T11" fmla="*/ 0 h 2867"/>
                <a:gd name="T12" fmla="*/ 0 w 2867"/>
                <a:gd name="T13" fmla="*/ 1434 h 2867"/>
                <a:gd name="T14" fmla="*/ 1434 w 2867"/>
                <a:gd name="T15" fmla="*/ 2867 h 2867"/>
                <a:gd name="T16" fmla="*/ 2867 w 2867"/>
                <a:gd name="T17" fmla="*/ 1434 h 2867"/>
                <a:gd name="T18" fmla="*/ 1434 w 2867"/>
                <a:gd name="T19" fmla="*/ 0 h 2867"/>
                <a:gd name="T20" fmla="*/ 1434 w 2867"/>
                <a:gd name="T21" fmla="*/ 0 h 2867"/>
                <a:gd name="T22" fmla="*/ 901 w 2867"/>
                <a:gd name="T23" fmla="*/ 573 h 2867"/>
                <a:gd name="T24" fmla="*/ 1341 w 2867"/>
                <a:gd name="T25" fmla="*/ 393 h 2867"/>
                <a:gd name="T26" fmla="*/ 2232 w 2867"/>
                <a:gd name="T27" fmla="*/ 737 h 2867"/>
                <a:gd name="T28" fmla="*/ 2212 w 2867"/>
                <a:gd name="T29" fmla="*/ 860 h 2867"/>
                <a:gd name="T30" fmla="*/ 2089 w 2867"/>
                <a:gd name="T31" fmla="*/ 840 h 2867"/>
                <a:gd name="T32" fmla="*/ 1399 w 2867"/>
                <a:gd name="T33" fmla="*/ 573 h 2867"/>
                <a:gd name="T34" fmla="*/ 1004 w 2867"/>
                <a:gd name="T35" fmla="*/ 717 h 2867"/>
                <a:gd name="T36" fmla="*/ 895 w 2867"/>
                <a:gd name="T37" fmla="*/ 702 h 2867"/>
                <a:gd name="T38" fmla="*/ 901 w 2867"/>
                <a:gd name="T39" fmla="*/ 573 h 2867"/>
                <a:gd name="T40" fmla="*/ 2253 w 2867"/>
                <a:gd name="T41" fmla="*/ 1106 h 2867"/>
                <a:gd name="T42" fmla="*/ 2314 w 2867"/>
                <a:gd name="T43" fmla="*/ 998 h 2867"/>
                <a:gd name="T44" fmla="*/ 2437 w 2867"/>
                <a:gd name="T45" fmla="*/ 1044 h 2867"/>
                <a:gd name="T46" fmla="*/ 2478 w 2867"/>
                <a:gd name="T47" fmla="*/ 1208 h 2867"/>
                <a:gd name="T48" fmla="*/ 2416 w 2867"/>
                <a:gd name="T49" fmla="*/ 1316 h 2867"/>
                <a:gd name="T50" fmla="*/ 2314 w 2867"/>
                <a:gd name="T51" fmla="*/ 1290 h 2867"/>
                <a:gd name="T52" fmla="*/ 2253 w 2867"/>
                <a:gd name="T53" fmla="*/ 1106 h 2867"/>
                <a:gd name="T54" fmla="*/ 942 w 2867"/>
                <a:gd name="T55" fmla="*/ 1925 h 2867"/>
                <a:gd name="T56" fmla="*/ 1434 w 2867"/>
                <a:gd name="T57" fmla="*/ 1843 h 2867"/>
                <a:gd name="T58" fmla="*/ 1925 w 2867"/>
                <a:gd name="T59" fmla="*/ 1925 h 2867"/>
                <a:gd name="T60" fmla="*/ 1843 w 2867"/>
                <a:gd name="T61" fmla="*/ 1434 h 2867"/>
                <a:gd name="T62" fmla="*/ 1925 w 2867"/>
                <a:gd name="T63" fmla="*/ 942 h 2867"/>
                <a:gd name="T64" fmla="*/ 1434 w 2867"/>
                <a:gd name="T65" fmla="*/ 1024 h 2867"/>
                <a:gd name="T66" fmla="*/ 942 w 2867"/>
                <a:gd name="T67" fmla="*/ 942 h 2867"/>
                <a:gd name="T68" fmla="*/ 1024 w 2867"/>
                <a:gd name="T69" fmla="*/ 1434 h 2867"/>
                <a:gd name="T70" fmla="*/ 942 w 2867"/>
                <a:gd name="T71" fmla="*/ 1925 h 2867"/>
                <a:gd name="T72" fmla="*/ 819 w 2867"/>
                <a:gd name="T73" fmla="*/ 2048 h 2867"/>
                <a:gd name="T74" fmla="*/ 819 w 2867"/>
                <a:gd name="T75" fmla="*/ 2048 h 2867"/>
                <a:gd name="T76" fmla="*/ 819 w 2867"/>
                <a:gd name="T77" fmla="*/ 2048 h 2867"/>
                <a:gd name="T78" fmla="*/ 819 w 2867"/>
                <a:gd name="T79" fmla="*/ 2048 h 2867"/>
                <a:gd name="T80" fmla="*/ 819 w 2867"/>
                <a:gd name="T81" fmla="*/ 819 h 2867"/>
                <a:gd name="T82" fmla="*/ 819 w 2867"/>
                <a:gd name="T83" fmla="*/ 819 h 2867"/>
                <a:gd name="T84" fmla="*/ 819 w 2867"/>
                <a:gd name="T85" fmla="*/ 819 h 2867"/>
                <a:gd name="T86" fmla="*/ 819 w 2867"/>
                <a:gd name="T87" fmla="*/ 819 h 2867"/>
                <a:gd name="T88" fmla="*/ 819 w 2867"/>
                <a:gd name="T89" fmla="*/ 819 h 2867"/>
                <a:gd name="T90" fmla="*/ 819 w 2867"/>
                <a:gd name="T91" fmla="*/ 819 h 2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7" h="2867">
                  <a:moveTo>
                    <a:pt x="1434" y="205"/>
                  </a:moveTo>
                  <a:cubicBezTo>
                    <a:pt x="2109" y="205"/>
                    <a:pt x="2662" y="758"/>
                    <a:pt x="2662" y="1434"/>
                  </a:cubicBezTo>
                  <a:cubicBezTo>
                    <a:pt x="2662" y="2109"/>
                    <a:pt x="2109" y="2662"/>
                    <a:pt x="1434" y="2662"/>
                  </a:cubicBezTo>
                  <a:cubicBezTo>
                    <a:pt x="758" y="2662"/>
                    <a:pt x="205" y="2109"/>
                    <a:pt x="205" y="1434"/>
                  </a:cubicBezTo>
                  <a:cubicBezTo>
                    <a:pt x="205" y="758"/>
                    <a:pt x="758" y="205"/>
                    <a:pt x="1434" y="205"/>
                  </a:cubicBezTo>
                  <a:moveTo>
                    <a:pt x="1434" y="0"/>
                  </a:moveTo>
                  <a:cubicBezTo>
                    <a:pt x="655" y="0"/>
                    <a:pt x="0" y="655"/>
                    <a:pt x="0" y="1434"/>
                  </a:cubicBezTo>
                  <a:cubicBezTo>
                    <a:pt x="0" y="2212"/>
                    <a:pt x="655" y="2867"/>
                    <a:pt x="1434" y="2867"/>
                  </a:cubicBezTo>
                  <a:cubicBezTo>
                    <a:pt x="2212" y="2867"/>
                    <a:pt x="2867" y="2232"/>
                    <a:pt x="2867" y="1434"/>
                  </a:cubicBezTo>
                  <a:cubicBezTo>
                    <a:pt x="2867" y="635"/>
                    <a:pt x="2232" y="0"/>
                    <a:pt x="1434" y="0"/>
                  </a:cubicBezTo>
                  <a:cubicBezTo>
                    <a:pt x="1434" y="0"/>
                    <a:pt x="1434" y="0"/>
                    <a:pt x="1434" y="0"/>
                  </a:cubicBezTo>
                  <a:close/>
                  <a:moveTo>
                    <a:pt x="901" y="573"/>
                  </a:moveTo>
                  <a:cubicBezTo>
                    <a:pt x="1030" y="479"/>
                    <a:pt x="1147" y="420"/>
                    <a:pt x="1341" y="393"/>
                  </a:cubicBezTo>
                  <a:cubicBezTo>
                    <a:pt x="1646" y="350"/>
                    <a:pt x="2037" y="463"/>
                    <a:pt x="2232" y="737"/>
                  </a:cubicBezTo>
                  <a:cubicBezTo>
                    <a:pt x="2266" y="784"/>
                    <a:pt x="2257" y="831"/>
                    <a:pt x="2212" y="860"/>
                  </a:cubicBezTo>
                  <a:cubicBezTo>
                    <a:pt x="2161" y="893"/>
                    <a:pt x="2118" y="881"/>
                    <a:pt x="2089" y="840"/>
                  </a:cubicBezTo>
                  <a:cubicBezTo>
                    <a:pt x="1938" y="625"/>
                    <a:pt x="1599" y="539"/>
                    <a:pt x="1399" y="573"/>
                  </a:cubicBezTo>
                  <a:cubicBezTo>
                    <a:pt x="1200" y="607"/>
                    <a:pt x="1116" y="650"/>
                    <a:pt x="1004" y="717"/>
                  </a:cubicBezTo>
                  <a:cubicBezTo>
                    <a:pt x="978" y="732"/>
                    <a:pt x="924" y="739"/>
                    <a:pt x="895" y="702"/>
                  </a:cubicBezTo>
                  <a:cubicBezTo>
                    <a:pt x="864" y="664"/>
                    <a:pt x="861" y="603"/>
                    <a:pt x="901" y="573"/>
                  </a:cubicBezTo>
                  <a:close/>
                  <a:moveTo>
                    <a:pt x="2253" y="1106"/>
                  </a:moveTo>
                  <a:cubicBezTo>
                    <a:pt x="2248" y="1050"/>
                    <a:pt x="2271" y="1012"/>
                    <a:pt x="2314" y="998"/>
                  </a:cubicBezTo>
                  <a:cubicBezTo>
                    <a:pt x="2362" y="982"/>
                    <a:pt x="2417" y="1004"/>
                    <a:pt x="2437" y="1044"/>
                  </a:cubicBezTo>
                  <a:cubicBezTo>
                    <a:pt x="2456" y="1082"/>
                    <a:pt x="2466" y="1140"/>
                    <a:pt x="2478" y="1208"/>
                  </a:cubicBezTo>
                  <a:cubicBezTo>
                    <a:pt x="2485" y="1249"/>
                    <a:pt x="2472" y="1310"/>
                    <a:pt x="2416" y="1316"/>
                  </a:cubicBezTo>
                  <a:cubicBezTo>
                    <a:pt x="2375" y="1320"/>
                    <a:pt x="2348" y="1324"/>
                    <a:pt x="2314" y="1290"/>
                  </a:cubicBezTo>
                  <a:cubicBezTo>
                    <a:pt x="2280" y="1256"/>
                    <a:pt x="2256" y="1147"/>
                    <a:pt x="2253" y="1106"/>
                  </a:cubicBezTo>
                  <a:close/>
                  <a:moveTo>
                    <a:pt x="942" y="1925"/>
                  </a:moveTo>
                  <a:cubicBezTo>
                    <a:pt x="1044" y="1884"/>
                    <a:pt x="1229" y="1843"/>
                    <a:pt x="1434" y="1843"/>
                  </a:cubicBezTo>
                  <a:cubicBezTo>
                    <a:pt x="1638" y="1843"/>
                    <a:pt x="1823" y="1884"/>
                    <a:pt x="1925" y="1925"/>
                  </a:cubicBezTo>
                  <a:cubicBezTo>
                    <a:pt x="1884" y="1823"/>
                    <a:pt x="1843" y="1638"/>
                    <a:pt x="1843" y="1434"/>
                  </a:cubicBezTo>
                  <a:cubicBezTo>
                    <a:pt x="1843" y="1229"/>
                    <a:pt x="1884" y="1044"/>
                    <a:pt x="1925" y="942"/>
                  </a:cubicBezTo>
                  <a:cubicBezTo>
                    <a:pt x="1823" y="983"/>
                    <a:pt x="1638" y="1024"/>
                    <a:pt x="1434" y="1024"/>
                  </a:cubicBezTo>
                  <a:cubicBezTo>
                    <a:pt x="1229" y="1024"/>
                    <a:pt x="1044" y="983"/>
                    <a:pt x="942" y="942"/>
                  </a:cubicBezTo>
                  <a:cubicBezTo>
                    <a:pt x="983" y="1044"/>
                    <a:pt x="1024" y="1229"/>
                    <a:pt x="1024" y="1434"/>
                  </a:cubicBezTo>
                  <a:cubicBezTo>
                    <a:pt x="1024" y="1638"/>
                    <a:pt x="983" y="1823"/>
                    <a:pt x="942" y="1925"/>
                  </a:cubicBezTo>
                  <a:close/>
                  <a:moveTo>
                    <a:pt x="819" y="2048"/>
                  </a:moveTo>
                  <a:cubicBezTo>
                    <a:pt x="819" y="2048"/>
                    <a:pt x="819" y="2048"/>
                    <a:pt x="819" y="2048"/>
                  </a:cubicBezTo>
                  <a:cubicBezTo>
                    <a:pt x="819" y="2048"/>
                    <a:pt x="819" y="2048"/>
                    <a:pt x="819" y="2048"/>
                  </a:cubicBezTo>
                  <a:cubicBezTo>
                    <a:pt x="819" y="2048"/>
                    <a:pt x="819" y="2048"/>
                    <a:pt x="819" y="2048"/>
                  </a:cubicBezTo>
                  <a:close/>
                  <a:moveTo>
                    <a:pt x="819" y="819"/>
                  </a:moveTo>
                  <a:cubicBezTo>
                    <a:pt x="819" y="819"/>
                    <a:pt x="819" y="819"/>
                    <a:pt x="819" y="819"/>
                  </a:cubicBezTo>
                  <a:cubicBezTo>
                    <a:pt x="819" y="819"/>
                    <a:pt x="819" y="819"/>
                    <a:pt x="819" y="819"/>
                  </a:cubicBezTo>
                  <a:cubicBezTo>
                    <a:pt x="819" y="819"/>
                    <a:pt x="819" y="819"/>
                    <a:pt x="819" y="819"/>
                  </a:cubicBezTo>
                  <a:close/>
                  <a:moveTo>
                    <a:pt x="819" y="819"/>
                  </a:moveTo>
                  <a:cubicBezTo>
                    <a:pt x="819" y="819"/>
                    <a:pt x="819" y="819"/>
                    <a:pt x="819" y="81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7" name="组合 55"/>
          <p:cNvGrpSpPr/>
          <p:nvPr/>
        </p:nvGrpSpPr>
        <p:grpSpPr>
          <a:xfrm>
            <a:off x="276860" y="4459605"/>
            <a:ext cx="11111865" cy="1786970"/>
            <a:chOff x="8084049" y="1622396"/>
            <a:chExt cx="1870045" cy="223337"/>
          </a:xfrm>
        </p:grpSpPr>
        <p:sp>
          <p:nvSpPr>
            <p:cNvPr id="57" name="矩形 56"/>
            <p:cNvSpPr/>
            <p:nvPr/>
          </p:nvSpPr>
          <p:spPr>
            <a:xfrm>
              <a:off x="8084049" y="1622396"/>
              <a:ext cx="793570" cy="42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2、部门管理</a:t>
              </a:r>
            </a:p>
          </p:txBody>
        </p:sp>
        <p:sp>
          <p:nvSpPr>
            <p:cNvPr id="58" name="文本框 57"/>
            <p:cNvSpPr txBox="1"/>
            <p:nvPr/>
          </p:nvSpPr>
          <p:spPr bwMode="auto">
            <a:xfrm>
              <a:off x="8138887" y="1718911"/>
              <a:ext cx="1796360" cy="126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sym typeface="Gill Sans" charset="0"/>
                </a:rPr>
                <a:t>【输入】                                                                        【输出】</a:t>
              </a:r>
            </a:p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sym typeface="Gill Sans" charset="0"/>
                </a:rPr>
                <a:t>部门名称：字符串型，描述部门的名称                              部门名称：字符串型，描述部门的名称</a:t>
              </a:r>
            </a:p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sym typeface="Gill Sans" charset="0"/>
                </a:rPr>
                <a:t>详细描述：字符串型，描述部门负责的业务等功能             详细信息：字符串型，描述部门负责的业务等功能</a:t>
              </a:r>
            </a:p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	</a:t>
              </a:r>
            </a:p>
          </p:txBody>
        </p:sp>
        <p:sp>
          <p:nvSpPr>
            <p:cNvPr id="59" name="文本框 24"/>
            <p:cNvSpPr txBox="1">
              <a:spLocks noChangeArrowheads="1"/>
            </p:cNvSpPr>
            <p:nvPr/>
          </p:nvSpPr>
          <p:spPr bwMode="auto">
            <a:xfrm>
              <a:off x="8103194" y="1664567"/>
              <a:ext cx="1850900" cy="32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200"/>
                </a:lnSpc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主要实现对部门的增加、删除</a:t>
              </a:r>
            </a:p>
          </p:txBody>
        </p:sp>
      </p:grpSp>
      <p:sp>
        <p:nvSpPr>
          <p:cNvPr id="73" name="椭圆 72"/>
          <p:cNvSpPr/>
          <p:nvPr/>
        </p:nvSpPr>
        <p:spPr>
          <a:xfrm>
            <a:off x="4472175" y="5123180"/>
            <a:ext cx="543392" cy="54356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631775" y="4323081"/>
            <a:ext cx="238686" cy="238760"/>
          </a:xfrm>
          <a:prstGeom prst="ellipse">
            <a:avLst/>
          </a:prstGeom>
          <a:solidFill>
            <a:srgbClr val="96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837989" y="3809576"/>
            <a:ext cx="446902" cy="447041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152314" y="5110480"/>
            <a:ext cx="391039" cy="39116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7863295" y="3497581"/>
            <a:ext cx="238686" cy="238760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710153" y="3981873"/>
            <a:ext cx="305554" cy="30564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1" name="等腰三角形 40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36955" y="305435"/>
            <a:ext cx="3094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Introduction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QRB3M75SW$ZTT@FOV[I6%6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" y="1132205"/>
            <a:ext cx="3728085" cy="2672715"/>
          </a:xfrm>
          <a:prstGeom prst="rect">
            <a:avLst/>
          </a:prstGeom>
        </p:spPr>
      </p:pic>
      <p:pic>
        <p:nvPicPr>
          <p:cNvPr id="9" name="图片 8" descr="EGIEPGA2@%5)I~J@}JY`FZ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80" y="1136015"/>
            <a:ext cx="3708400" cy="2673350"/>
          </a:xfrm>
          <a:prstGeom prst="rect">
            <a:avLst/>
          </a:prstGeom>
        </p:spPr>
      </p:pic>
      <p:pic>
        <p:nvPicPr>
          <p:cNvPr id="10" name="图片 9" descr="[}X@P(YTZ{AAQ2H2U79~6`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755" y="1130935"/>
            <a:ext cx="3582670" cy="2673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3221606" y="3129281"/>
            <a:ext cx="5677689" cy="3728720"/>
            <a:chOff x="2494956" y="1977519"/>
            <a:chExt cx="3763312" cy="3172332"/>
          </a:xfrm>
        </p:grpSpPr>
        <p:sp>
          <p:nvSpPr>
            <p:cNvPr id="34" name="Freeform 5"/>
            <p:cNvSpPr/>
            <p:nvPr/>
          </p:nvSpPr>
          <p:spPr bwMode="auto">
            <a:xfrm>
              <a:off x="2494956" y="2660392"/>
              <a:ext cx="1657913" cy="2489459"/>
            </a:xfrm>
            <a:custGeom>
              <a:avLst/>
              <a:gdLst>
                <a:gd name="T0" fmla="*/ 417 w 492"/>
                <a:gd name="T1" fmla="*/ 473 h 789"/>
                <a:gd name="T2" fmla="*/ 273 w 492"/>
                <a:gd name="T3" fmla="*/ 181 h 789"/>
                <a:gd name="T4" fmla="*/ 22 w 492"/>
                <a:gd name="T5" fmla="*/ 2 h 789"/>
                <a:gd name="T6" fmla="*/ 2 w 492"/>
                <a:gd name="T7" fmla="*/ 14 h 789"/>
                <a:gd name="T8" fmla="*/ 14 w 492"/>
                <a:gd name="T9" fmla="*/ 34 h 789"/>
                <a:gd name="T10" fmla="*/ 29 w 492"/>
                <a:gd name="T11" fmla="*/ 37 h 789"/>
                <a:gd name="T12" fmla="*/ 387 w 492"/>
                <a:gd name="T13" fmla="*/ 483 h 789"/>
                <a:gd name="T14" fmla="*/ 460 w 492"/>
                <a:gd name="T15" fmla="*/ 789 h 789"/>
                <a:gd name="T16" fmla="*/ 476 w 492"/>
                <a:gd name="T17" fmla="*/ 789 h 789"/>
                <a:gd name="T18" fmla="*/ 492 w 492"/>
                <a:gd name="T19" fmla="*/ 789 h 789"/>
                <a:gd name="T20" fmla="*/ 417 w 492"/>
                <a:gd name="T21" fmla="*/ 473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789">
                  <a:moveTo>
                    <a:pt x="417" y="473"/>
                  </a:moveTo>
                  <a:cubicBezTo>
                    <a:pt x="378" y="355"/>
                    <a:pt x="329" y="257"/>
                    <a:pt x="273" y="181"/>
                  </a:cubicBezTo>
                  <a:cubicBezTo>
                    <a:pt x="201" y="85"/>
                    <a:pt x="117" y="25"/>
                    <a:pt x="22" y="2"/>
                  </a:cubicBezTo>
                  <a:cubicBezTo>
                    <a:pt x="13" y="0"/>
                    <a:pt x="5" y="6"/>
                    <a:pt x="2" y="14"/>
                  </a:cubicBezTo>
                  <a:cubicBezTo>
                    <a:pt x="0" y="23"/>
                    <a:pt x="6" y="31"/>
                    <a:pt x="14" y="34"/>
                  </a:cubicBezTo>
                  <a:cubicBezTo>
                    <a:pt x="19" y="35"/>
                    <a:pt x="24" y="36"/>
                    <a:pt x="29" y="37"/>
                  </a:cubicBezTo>
                  <a:cubicBezTo>
                    <a:pt x="219" y="92"/>
                    <a:pt x="328" y="308"/>
                    <a:pt x="387" y="483"/>
                  </a:cubicBezTo>
                  <a:cubicBezTo>
                    <a:pt x="426" y="601"/>
                    <a:pt x="448" y="716"/>
                    <a:pt x="460" y="789"/>
                  </a:cubicBezTo>
                  <a:cubicBezTo>
                    <a:pt x="476" y="789"/>
                    <a:pt x="476" y="789"/>
                    <a:pt x="476" y="789"/>
                  </a:cubicBezTo>
                  <a:cubicBezTo>
                    <a:pt x="492" y="789"/>
                    <a:pt x="492" y="789"/>
                    <a:pt x="492" y="789"/>
                  </a:cubicBezTo>
                  <a:cubicBezTo>
                    <a:pt x="481" y="715"/>
                    <a:pt x="458" y="596"/>
                    <a:pt x="417" y="47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4618123" y="2651748"/>
              <a:ext cx="1640145" cy="2498103"/>
            </a:xfrm>
            <a:custGeom>
              <a:avLst/>
              <a:gdLst>
                <a:gd name="T0" fmla="*/ 489 w 491"/>
                <a:gd name="T1" fmla="*/ 14 h 789"/>
                <a:gd name="T2" fmla="*/ 470 w 491"/>
                <a:gd name="T3" fmla="*/ 2 h 789"/>
                <a:gd name="T4" fmla="*/ 219 w 491"/>
                <a:gd name="T5" fmla="*/ 181 h 789"/>
                <a:gd name="T6" fmla="*/ 74 w 491"/>
                <a:gd name="T7" fmla="*/ 473 h 789"/>
                <a:gd name="T8" fmla="*/ 0 w 491"/>
                <a:gd name="T9" fmla="*/ 789 h 789"/>
                <a:gd name="T10" fmla="*/ 16 w 491"/>
                <a:gd name="T11" fmla="*/ 789 h 789"/>
                <a:gd name="T12" fmla="*/ 32 w 491"/>
                <a:gd name="T13" fmla="*/ 789 h 789"/>
                <a:gd name="T14" fmla="*/ 105 w 491"/>
                <a:gd name="T15" fmla="*/ 483 h 789"/>
                <a:gd name="T16" fmla="*/ 463 w 491"/>
                <a:gd name="T17" fmla="*/ 37 h 789"/>
                <a:gd name="T18" fmla="*/ 477 w 491"/>
                <a:gd name="T19" fmla="*/ 34 h 789"/>
                <a:gd name="T20" fmla="*/ 489 w 491"/>
                <a:gd name="T21" fmla="*/ 14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789">
                  <a:moveTo>
                    <a:pt x="489" y="14"/>
                  </a:moveTo>
                  <a:cubicBezTo>
                    <a:pt x="487" y="6"/>
                    <a:pt x="479" y="0"/>
                    <a:pt x="470" y="2"/>
                  </a:cubicBezTo>
                  <a:cubicBezTo>
                    <a:pt x="375" y="25"/>
                    <a:pt x="291" y="85"/>
                    <a:pt x="219" y="181"/>
                  </a:cubicBezTo>
                  <a:cubicBezTo>
                    <a:pt x="163" y="257"/>
                    <a:pt x="114" y="355"/>
                    <a:pt x="74" y="473"/>
                  </a:cubicBezTo>
                  <a:cubicBezTo>
                    <a:pt x="33" y="596"/>
                    <a:pt x="11" y="715"/>
                    <a:pt x="0" y="789"/>
                  </a:cubicBezTo>
                  <a:cubicBezTo>
                    <a:pt x="16" y="789"/>
                    <a:pt x="16" y="789"/>
                    <a:pt x="16" y="789"/>
                  </a:cubicBezTo>
                  <a:cubicBezTo>
                    <a:pt x="32" y="789"/>
                    <a:pt x="32" y="789"/>
                    <a:pt x="32" y="789"/>
                  </a:cubicBezTo>
                  <a:cubicBezTo>
                    <a:pt x="43" y="716"/>
                    <a:pt x="65" y="601"/>
                    <a:pt x="105" y="483"/>
                  </a:cubicBezTo>
                  <a:cubicBezTo>
                    <a:pt x="163" y="309"/>
                    <a:pt x="272" y="92"/>
                    <a:pt x="463" y="37"/>
                  </a:cubicBezTo>
                  <a:cubicBezTo>
                    <a:pt x="468" y="36"/>
                    <a:pt x="473" y="35"/>
                    <a:pt x="477" y="34"/>
                  </a:cubicBezTo>
                  <a:cubicBezTo>
                    <a:pt x="486" y="31"/>
                    <a:pt x="491" y="23"/>
                    <a:pt x="489" y="14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3829050" y="1977519"/>
              <a:ext cx="427038" cy="3172332"/>
            </a:xfrm>
            <a:custGeom>
              <a:avLst/>
              <a:gdLst>
                <a:gd name="T0" fmla="*/ 33 w 110"/>
                <a:gd name="T1" fmla="*/ 13 h 869"/>
                <a:gd name="T2" fmla="*/ 13 w 110"/>
                <a:gd name="T3" fmla="*/ 3 h 869"/>
                <a:gd name="T4" fmla="*/ 2 w 110"/>
                <a:gd name="T5" fmla="*/ 23 h 869"/>
                <a:gd name="T6" fmla="*/ 25 w 110"/>
                <a:gd name="T7" fmla="*/ 107 h 869"/>
                <a:gd name="T8" fmla="*/ 76 w 110"/>
                <a:gd name="T9" fmla="*/ 760 h 869"/>
                <a:gd name="T10" fmla="*/ 75 w 110"/>
                <a:gd name="T11" fmla="*/ 869 h 869"/>
                <a:gd name="T12" fmla="*/ 84 w 110"/>
                <a:gd name="T13" fmla="*/ 869 h 869"/>
                <a:gd name="T14" fmla="*/ 91 w 110"/>
                <a:gd name="T15" fmla="*/ 869 h 869"/>
                <a:gd name="T16" fmla="*/ 107 w 110"/>
                <a:gd name="T17" fmla="*/ 869 h 869"/>
                <a:gd name="T18" fmla="*/ 33 w 110"/>
                <a:gd name="T19" fmla="*/ 1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33" y="13"/>
                  </a:moveTo>
                  <a:cubicBezTo>
                    <a:pt x="30" y="5"/>
                    <a:pt x="21" y="0"/>
                    <a:pt x="13" y="3"/>
                  </a:cubicBezTo>
                  <a:cubicBezTo>
                    <a:pt x="4" y="6"/>
                    <a:pt x="0" y="15"/>
                    <a:pt x="2" y="23"/>
                  </a:cubicBezTo>
                  <a:cubicBezTo>
                    <a:pt x="11" y="48"/>
                    <a:pt x="18" y="77"/>
                    <a:pt x="25" y="107"/>
                  </a:cubicBezTo>
                  <a:cubicBezTo>
                    <a:pt x="66" y="301"/>
                    <a:pt x="75" y="580"/>
                    <a:pt x="76" y="760"/>
                  </a:cubicBezTo>
                  <a:cubicBezTo>
                    <a:pt x="76" y="803"/>
                    <a:pt x="76" y="840"/>
                    <a:pt x="75" y="869"/>
                  </a:cubicBezTo>
                  <a:cubicBezTo>
                    <a:pt x="84" y="869"/>
                    <a:pt x="84" y="869"/>
                    <a:pt x="84" y="869"/>
                  </a:cubicBezTo>
                  <a:cubicBezTo>
                    <a:pt x="91" y="869"/>
                    <a:pt x="91" y="869"/>
                    <a:pt x="91" y="869"/>
                  </a:cubicBezTo>
                  <a:cubicBezTo>
                    <a:pt x="107" y="869"/>
                    <a:pt x="107" y="869"/>
                    <a:pt x="107" y="869"/>
                  </a:cubicBezTo>
                  <a:cubicBezTo>
                    <a:pt x="110" y="693"/>
                    <a:pt x="108" y="246"/>
                    <a:pt x="33" y="13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4502150" y="1977519"/>
              <a:ext cx="427038" cy="3172332"/>
            </a:xfrm>
            <a:custGeom>
              <a:avLst/>
              <a:gdLst>
                <a:gd name="T0" fmla="*/ 97 w 110"/>
                <a:gd name="T1" fmla="*/ 3 h 869"/>
                <a:gd name="T2" fmla="*/ 77 w 110"/>
                <a:gd name="T3" fmla="*/ 13 h 869"/>
                <a:gd name="T4" fmla="*/ 2 w 110"/>
                <a:gd name="T5" fmla="*/ 869 h 869"/>
                <a:gd name="T6" fmla="*/ 19 w 110"/>
                <a:gd name="T7" fmla="*/ 869 h 869"/>
                <a:gd name="T8" fmla="*/ 26 w 110"/>
                <a:gd name="T9" fmla="*/ 869 h 869"/>
                <a:gd name="T10" fmla="*/ 35 w 110"/>
                <a:gd name="T11" fmla="*/ 869 h 869"/>
                <a:gd name="T12" fmla="*/ 34 w 110"/>
                <a:gd name="T13" fmla="*/ 760 h 869"/>
                <a:gd name="T14" fmla="*/ 85 w 110"/>
                <a:gd name="T15" fmla="*/ 107 h 869"/>
                <a:gd name="T16" fmla="*/ 107 w 110"/>
                <a:gd name="T17" fmla="*/ 23 h 869"/>
                <a:gd name="T18" fmla="*/ 97 w 110"/>
                <a:gd name="T19" fmla="*/ 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97" y="3"/>
                  </a:moveTo>
                  <a:cubicBezTo>
                    <a:pt x="89" y="0"/>
                    <a:pt x="80" y="5"/>
                    <a:pt x="77" y="13"/>
                  </a:cubicBezTo>
                  <a:cubicBezTo>
                    <a:pt x="1" y="246"/>
                    <a:pt x="0" y="693"/>
                    <a:pt x="2" y="869"/>
                  </a:cubicBezTo>
                  <a:cubicBezTo>
                    <a:pt x="19" y="869"/>
                    <a:pt x="19" y="869"/>
                    <a:pt x="19" y="869"/>
                  </a:cubicBezTo>
                  <a:cubicBezTo>
                    <a:pt x="26" y="869"/>
                    <a:pt x="26" y="869"/>
                    <a:pt x="26" y="869"/>
                  </a:cubicBezTo>
                  <a:cubicBezTo>
                    <a:pt x="35" y="869"/>
                    <a:pt x="35" y="869"/>
                    <a:pt x="35" y="869"/>
                  </a:cubicBezTo>
                  <a:cubicBezTo>
                    <a:pt x="34" y="840"/>
                    <a:pt x="34" y="803"/>
                    <a:pt x="34" y="760"/>
                  </a:cubicBezTo>
                  <a:cubicBezTo>
                    <a:pt x="35" y="580"/>
                    <a:pt x="44" y="301"/>
                    <a:pt x="85" y="107"/>
                  </a:cubicBezTo>
                  <a:cubicBezTo>
                    <a:pt x="92" y="77"/>
                    <a:pt x="99" y="48"/>
                    <a:pt x="107" y="23"/>
                  </a:cubicBezTo>
                  <a:cubicBezTo>
                    <a:pt x="110" y="15"/>
                    <a:pt x="105" y="6"/>
                    <a:pt x="97" y="3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38"/>
          <p:cNvGrpSpPr/>
          <p:nvPr/>
        </p:nvGrpSpPr>
        <p:grpSpPr>
          <a:xfrm>
            <a:off x="2002783" y="3556001"/>
            <a:ext cx="812549" cy="812800"/>
            <a:chOff x="1661160" y="2430780"/>
            <a:chExt cx="609600" cy="609600"/>
          </a:xfrm>
          <a:solidFill>
            <a:srgbClr val="9AE5E9"/>
          </a:solidFill>
        </p:grpSpPr>
        <p:sp>
          <p:nvSpPr>
            <p:cNvPr id="42" name="椭圆 41"/>
            <p:cNvSpPr/>
            <p:nvPr/>
          </p:nvSpPr>
          <p:spPr>
            <a:xfrm>
              <a:off x="1661160" y="243078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3" name="Freeform 5"/>
            <p:cNvSpPr>
              <a:spLocks noEditPoints="1"/>
            </p:cNvSpPr>
            <p:nvPr/>
          </p:nvSpPr>
          <p:spPr bwMode="auto">
            <a:xfrm>
              <a:off x="1825625" y="2574925"/>
              <a:ext cx="282575" cy="320675"/>
            </a:xfrm>
            <a:custGeom>
              <a:avLst/>
              <a:gdLst>
                <a:gd name="T0" fmla="*/ 1451 w 2904"/>
                <a:gd name="T1" fmla="*/ 0 h 3295"/>
                <a:gd name="T2" fmla="*/ 0 w 2904"/>
                <a:gd name="T3" fmla="*/ 425 h 3295"/>
                <a:gd name="T4" fmla="*/ 1451 w 2904"/>
                <a:gd name="T5" fmla="*/ 3295 h 3295"/>
                <a:gd name="T6" fmla="*/ 2904 w 2904"/>
                <a:gd name="T7" fmla="*/ 425 h 3295"/>
                <a:gd name="T8" fmla="*/ 2694 w 2904"/>
                <a:gd name="T9" fmla="*/ 1967 h 3295"/>
                <a:gd name="T10" fmla="*/ 208 w 2904"/>
                <a:gd name="T11" fmla="*/ 1967 h 3295"/>
                <a:gd name="T12" fmla="*/ 798 w 2904"/>
                <a:gd name="T13" fmla="*/ 571 h 3295"/>
                <a:gd name="T14" fmla="*/ 2104 w 2904"/>
                <a:gd name="T15" fmla="*/ 571 h 3295"/>
                <a:gd name="T16" fmla="*/ 2694 w 2904"/>
                <a:gd name="T17" fmla="*/ 1967 h 3295"/>
                <a:gd name="T18" fmla="*/ 885 w 2904"/>
                <a:gd name="T19" fmla="*/ 943 h 3295"/>
                <a:gd name="T20" fmla="*/ 695 w 2904"/>
                <a:gd name="T21" fmla="*/ 1307 h 3295"/>
                <a:gd name="T22" fmla="*/ 597 w 2904"/>
                <a:gd name="T23" fmla="*/ 1562 h 3295"/>
                <a:gd name="T24" fmla="*/ 662 w 2904"/>
                <a:gd name="T25" fmla="*/ 1613 h 3295"/>
                <a:gd name="T26" fmla="*/ 720 w 2904"/>
                <a:gd name="T27" fmla="*/ 1564 h 3295"/>
                <a:gd name="T28" fmla="*/ 973 w 2904"/>
                <a:gd name="T29" fmla="*/ 2236 h 3295"/>
                <a:gd name="T30" fmla="*/ 1053 w 2904"/>
                <a:gd name="T31" fmla="*/ 1198 h 3295"/>
                <a:gd name="T32" fmla="*/ 1146 w 2904"/>
                <a:gd name="T33" fmla="*/ 1035 h 3295"/>
                <a:gd name="T34" fmla="*/ 1923 w 2904"/>
                <a:gd name="T35" fmla="*/ 1727 h 3295"/>
                <a:gd name="T36" fmla="*/ 2268 w 2904"/>
                <a:gd name="T37" fmla="*/ 1611 h 3295"/>
                <a:gd name="T38" fmla="*/ 1811 w 2904"/>
                <a:gd name="T39" fmla="*/ 1455 h 3295"/>
                <a:gd name="T40" fmla="*/ 2148 w 2904"/>
                <a:gd name="T41" fmla="*/ 1408 h 3295"/>
                <a:gd name="T42" fmla="*/ 2182 w 2904"/>
                <a:gd name="T43" fmla="*/ 1158 h 3295"/>
                <a:gd name="T44" fmla="*/ 2051 w 2904"/>
                <a:gd name="T45" fmla="*/ 989 h 3295"/>
                <a:gd name="T46" fmla="*/ 1414 w 2904"/>
                <a:gd name="T47" fmla="*/ 1024 h 3295"/>
                <a:gd name="T48" fmla="*/ 1163 w 2904"/>
                <a:gd name="T49" fmla="*/ 993 h 3295"/>
                <a:gd name="T50" fmla="*/ 1414 w 2904"/>
                <a:gd name="T51" fmla="*/ 1479 h 3295"/>
                <a:gd name="T52" fmla="*/ 1547 w 2904"/>
                <a:gd name="T53" fmla="*/ 1455 h 3295"/>
                <a:gd name="T54" fmla="*/ 1076 w 2904"/>
                <a:gd name="T55" fmla="*/ 1611 h 3295"/>
                <a:gd name="T56" fmla="*/ 1318 w 2904"/>
                <a:gd name="T57" fmla="*/ 1727 h 3295"/>
                <a:gd name="T58" fmla="*/ 1254 w 2904"/>
                <a:gd name="T59" fmla="*/ 1909 h 3295"/>
                <a:gd name="T60" fmla="*/ 1076 w 2904"/>
                <a:gd name="T61" fmla="*/ 2126 h 3295"/>
                <a:gd name="T62" fmla="*/ 1327 w 2904"/>
                <a:gd name="T63" fmla="*/ 2094 h 3295"/>
                <a:gd name="T64" fmla="*/ 1505 w 2904"/>
                <a:gd name="T65" fmla="*/ 1875 h 3295"/>
                <a:gd name="T66" fmla="*/ 1547 w 2904"/>
                <a:gd name="T67" fmla="*/ 2234 h 3295"/>
                <a:gd name="T68" fmla="*/ 1811 w 2904"/>
                <a:gd name="T69" fmla="*/ 1787 h 3295"/>
                <a:gd name="T70" fmla="*/ 1928 w 2904"/>
                <a:gd name="T71" fmla="*/ 1976 h 3295"/>
                <a:gd name="T72" fmla="*/ 2161 w 2904"/>
                <a:gd name="T73" fmla="*/ 2200 h 3295"/>
                <a:gd name="T74" fmla="*/ 2163 w 2904"/>
                <a:gd name="T75" fmla="*/ 1943 h 3295"/>
                <a:gd name="T76" fmla="*/ 1414 w 2904"/>
                <a:gd name="T77" fmla="*/ 1343 h 3295"/>
                <a:gd name="T78" fmla="*/ 1541 w 2904"/>
                <a:gd name="T79" fmla="*/ 1111 h 3295"/>
                <a:gd name="T80" fmla="*/ 1811 w 2904"/>
                <a:gd name="T81" fmla="*/ 1091 h 3295"/>
                <a:gd name="T82" fmla="*/ 1931 w 2904"/>
                <a:gd name="T83" fmla="*/ 1182 h 3295"/>
                <a:gd name="T84" fmla="*/ 1918 w 2904"/>
                <a:gd name="T85" fmla="*/ 1299 h 3295"/>
                <a:gd name="T86" fmla="*/ 1811 w 2904"/>
                <a:gd name="T87" fmla="*/ 1343 h 3295"/>
                <a:gd name="T88" fmla="*/ 1414 w 2904"/>
                <a:gd name="T89" fmla="*/ 1343 h 3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04" h="3295">
                  <a:moveTo>
                    <a:pt x="2196" y="390"/>
                  </a:moveTo>
                  <a:cubicBezTo>
                    <a:pt x="1571" y="264"/>
                    <a:pt x="1451" y="0"/>
                    <a:pt x="1451" y="0"/>
                  </a:cubicBezTo>
                  <a:cubicBezTo>
                    <a:pt x="1451" y="0"/>
                    <a:pt x="1062" y="319"/>
                    <a:pt x="708" y="390"/>
                  </a:cubicBezTo>
                  <a:cubicBezTo>
                    <a:pt x="354" y="461"/>
                    <a:pt x="0" y="425"/>
                    <a:pt x="0" y="425"/>
                  </a:cubicBezTo>
                  <a:cubicBezTo>
                    <a:pt x="0" y="425"/>
                    <a:pt x="35" y="1311"/>
                    <a:pt x="35" y="2020"/>
                  </a:cubicBezTo>
                  <a:cubicBezTo>
                    <a:pt x="35" y="2728"/>
                    <a:pt x="1451" y="3295"/>
                    <a:pt x="1451" y="3295"/>
                  </a:cubicBezTo>
                  <a:cubicBezTo>
                    <a:pt x="1451" y="3295"/>
                    <a:pt x="2869" y="2709"/>
                    <a:pt x="2869" y="2020"/>
                  </a:cubicBezTo>
                  <a:cubicBezTo>
                    <a:pt x="2869" y="1311"/>
                    <a:pt x="2904" y="425"/>
                    <a:pt x="2904" y="425"/>
                  </a:cubicBezTo>
                  <a:cubicBezTo>
                    <a:pt x="2904" y="425"/>
                    <a:pt x="2550" y="461"/>
                    <a:pt x="2196" y="390"/>
                  </a:cubicBezTo>
                  <a:close/>
                  <a:moveTo>
                    <a:pt x="2694" y="1967"/>
                  </a:moveTo>
                  <a:cubicBezTo>
                    <a:pt x="2694" y="2558"/>
                    <a:pt x="1450" y="3060"/>
                    <a:pt x="1450" y="3060"/>
                  </a:cubicBezTo>
                  <a:cubicBezTo>
                    <a:pt x="1450" y="3060"/>
                    <a:pt x="208" y="2575"/>
                    <a:pt x="208" y="1967"/>
                  </a:cubicBezTo>
                  <a:cubicBezTo>
                    <a:pt x="208" y="1360"/>
                    <a:pt x="177" y="601"/>
                    <a:pt x="177" y="601"/>
                  </a:cubicBezTo>
                  <a:cubicBezTo>
                    <a:pt x="177" y="601"/>
                    <a:pt x="488" y="632"/>
                    <a:pt x="798" y="571"/>
                  </a:cubicBezTo>
                  <a:cubicBezTo>
                    <a:pt x="1109" y="510"/>
                    <a:pt x="1450" y="237"/>
                    <a:pt x="1450" y="237"/>
                  </a:cubicBezTo>
                  <a:cubicBezTo>
                    <a:pt x="1450" y="237"/>
                    <a:pt x="1555" y="464"/>
                    <a:pt x="2104" y="571"/>
                  </a:cubicBezTo>
                  <a:cubicBezTo>
                    <a:pt x="2414" y="632"/>
                    <a:pt x="2725" y="601"/>
                    <a:pt x="2725" y="601"/>
                  </a:cubicBezTo>
                  <a:cubicBezTo>
                    <a:pt x="2725" y="601"/>
                    <a:pt x="2694" y="1360"/>
                    <a:pt x="2694" y="1967"/>
                  </a:cubicBezTo>
                  <a:close/>
                  <a:moveTo>
                    <a:pt x="1146" y="1035"/>
                  </a:moveTo>
                  <a:cubicBezTo>
                    <a:pt x="885" y="943"/>
                    <a:pt x="885" y="943"/>
                    <a:pt x="885" y="943"/>
                  </a:cubicBezTo>
                  <a:cubicBezTo>
                    <a:pt x="864" y="1001"/>
                    <a:pt x="837" y="1061"/>
                    <a:pt x="805" y="1124"/>
                  </a:cubicBezTo>
                  <a:cubicBezTo>
                    <a:pt x="776" y="1178"/>
                    <a:pt x="739" y="1239"/>
                    <a:pt x="695" y="1307"/>
                  </a:cubicBezTo>
                  <a:cubicBezTo>
                    <a:pt x="651" y="1374"/>
                    <a:pt x="597" y="1443"/>
                    <a:pt x="533" y="1511"/>
                  </a:cubicBezTo>
                  <a:cubicBezTo>
                    <a:pt x="597" y="1562"/>
                    <a:pt x="597" y="1562"/>
                    <a:pt x="597" y="1562"/>
                  </a:cubicBezTo>
                  <a:cubicBezTo>
                    <a:pt x="613" y="1575"/>
                    <a:pt x="628" y="1588"/>
                    <a:pt x="641" y="1598"/>
                  </a:cubicBezTo>
                  <a:cubicBezTo>
                    <a:pt x="654" y="1609"/>
                    <a:pt x="661" y="1614"/>
                    <a:pt x="662" y="1613"/>
                  </a:cubicBezTo>
                  <a:cubicBezTo>
                    <a:pt x="672" y="1604"/>
                    <a:pt x="682" y="1596"/>
                    <a:pt x="691" y="1588"/>
                  </a:cubicBezTo>
                  <a:cubicBezTo>
                    <a:pt x="701" y="1581"/>
                    <a:pt x="710" y="1572"/>
                    <a:pt x="720" y="1564"/>
                  </a:cubicBezTo>
                  <a:cubicBezTo>
                    <a:pt x="720" y="2236"/>
                    <a:pt x="720" y="2236"/>
                    <a:pt x="720" y="2236"/>
                  </a:cubicBezTo>
                  <a:cubicBezTo>
                    <a:pt x="973" y="2236"/>
                    <a:pt x="973" y="2236"/>
                    <a:pt x="973" y="2236"/>
                  </a:cubicBezTo>
                  <a:cubicBezTo>
                    <a:pt x="973" y="1305"/>
                    <a:pt x="973" y="1305"/>
                    <a:pt x="973" y="1305"/>
                  </a:cubicBezTo>
                  <a:cubicBezTo>
                    <a:pt x="1004" y="1266"/>
                    <a:pt x="1031" y="1231"/>
                    <a:pt x="1053" y="1198"/>
                  </a:cubicBezTo>
                  <a:cubicBezTo>
                    <a:pt x="1075" y="1165"/>
                    <a:pt x="1093" y="1137"/>
                    <a:pt x="1106" y="1113"/>
                  </a:cubicBezTo>
                  <a:cubicBezTo>
                    <a:pt x="1123" y="1084"/>
                    <a:pt x="1136" y="1058"/>
                    <a:pt x="1146" y="1035"/>
                  </a:cubicBezTo>
                  <a:close/>
                  <a:moveTo>
                    <a:pt x="2035" y="1848"/>
                  </a:moveTo>
                  <a:cubicBezTo>
                    <a:pt x="1990" y="1811"/>
                    <a:pt x="1953" y="1771"/>
                    <a:pt x="1923" y="1727"/>
                  </a:cubicBezTo>
                  <a:cubicBezTo>
                    <a:pt x="2268" y="1727"/>
                    <a:pt x="2268" y="1727"/>
                    <a:pt x="2268" y="1727"/>
                  </a:cubicBezTo>
                  <a:cubicBezTo>
                    <a:pt x="2268" y="1611"/>
                    <a:pt x="2268" y="1611"/>
                    <a:pt x="2268" y="1611"/>
                  </a:cubicBezTo>
                  <a:cubicBezTo>
                    <a:pt x="1811" y="1611"/>
                    <a:pt x="1811" y="1611"/>
                    <a:pt x="1811" y="1611"/>
                  </a:cubicBezTo>
                  <a:cubicBezTo>
                    <a:pt x="1811" y="1455"/>
                    <a:pt x="1811" y="1455"/>
                    <a:pt x="1811" y="1455"/>
                  </a:cubicBezTo>
                  <a:cubicBezTo>
                    <a:pt x="2011" y="1455"/>
                    <a:pt x="2011" y="1455"/>
                    <a:pt x="2011" y="1455"/>
                  </a:cubicBezTo>
                  <a:cubicBezTo>
                    <a:pt x="2080" y="1455"/>
                    <a:pt x="2125" y="1440"/>
                    <a:pt x="2148" y="1408"/>
                  </a:cubicBezTo>
                  <a:cubicBezTo>
                    <a:pt x="2170" y="1377"/>
                    <a:pt x="2182" y="1334"/>
                    <a:pt x="2182" y="1280"/>
                  </a:cubicBezTo>
                  <a:cubicBezTo>
                    <a:pt x="2182" y="1158"/>
                    <a:pt x="2182" y="1158"/>
                    <a:pt x="2182" y="1158"/>
                  </a:cubicBezTo>
                  <a:cubicBezTo>
                    <a:pt x="2182" y="1111"/>
                    <a:pt x="2173" y="1074"/>
                    <a:pt x="2156" y="1046"/>
                  </a:cubicBezTo>
                  <a:cubicBezTo>
                    <a:pt x="2140" y="1018"/>
                    <a:pt x="2104" y="999"/>
                    <a:pt x="2051" y="989"/>
                  </a:cubicBezTo>
                  <a:cubicBezTo>
                    <a:pt x="1997" y="978"/>
                    <a:pt x="1919" y="977"/>
                    <a:pt x="1818" y="983"/>
                  </a:cubicBezTo>
                  <a:cubicBezTo>
                    <a:pt x="1717" y="990"/>
                    <a:pt x="1582" y="1004"/>
                    <a:pt x="1414" y="1024"/>
                  </a:cubicBezTo>
                  <a:cubicBezTo>
                    <a:pt x="1414" y="993"/>
                    <a:pt x="1414" y="993"/>
                    <a:pt x="1414" y="993"/>
                  </a:cubicBezTo>
                  <a:cubicBezTo>
                    <a:pt x="1163" y="993"/>
                    <a:pt x="1163" y="993"/>
                    <a:pt x="1163" y="993"/>
                  </a:cubicBezTo>
                  <a:cubicBezTo>
                    <a:pt x="1163" y="1479"/>
                    <a:pt x="1163" y="1479"/>
                    <a:pt x="1163" y="1479"/>
                  </a:cubicBezTo>
                  <a:cubicBezTo>
                    <a:pt x="1414" y="1479"/>
                    <a:pt x="1414" y="1479"/>
                    <a:pt x="1414" y="1479"/>
                  </a:cubicBezTo>
                  <a:cubicBezTo>
                    <a:pt x="1414" y="1455"/>
                    <a:pt x="1414" y="1455"/>
                    <a:pt x="1414" y="1455"/>
                  </a:cubicBezTo>
                  <a:cubicBezTo>
                    <a:pt x="1547" y="1455"/>
                    <a:pt x="1547" y="1455"/>
                    <a:pt x="1547" y="1455"/>
                  </a:cubicBezTo>
                  <a:cubicBezTo>
                    <a:pt x="1547" y="1611"/>
                    <a:pt x="1547" y="1611"/>
                    <a:pt x="1547" y="1611"/>
                  </a:cubicBezTo>
                  <a:cubicBezTo>
                    <a:pt x="1076" y="1611"/>
                    <a:pt x="1076" y="1611"/>
                    <a:pt x="1076" y="1611"/>
                  </a:cubicBezTo>
                  <a:cubicBezTo>
                    <a:pt x="1076" y="1727"/>
                    <a:pt x="1076" y="1727"/>
                    <a:pt x="1076" y="1727"/>
                  </a:cubicBezTo>
                  <a:cubicBezTo>
                    <a:pt x="1318" y="1727"/>
                    <a:pt x="1318" y="1727"/>
                    <a:pt x="1318" y="1727"/>
                  </a:cubicBezTo>
                  <a:cubicBezTo>
                    <a:pt x="1313" y="1749"/>
                    <a:pt x="1306" y="1776"/>
                    <a:pt x="1296" y="1808"/>
                  </a:cubicBezTo>
                  <a:cubicBezTo>
                    <a:pt x="1287" y="1840"/>
                    <a:pt x="1273" y="1873"/>
                    <a:pt x="1254" y="1909"/>
                  </a:cubicBezTo>
                  <a:cubicBezTo>
                    <a:pt x="1236" y="1945"/>
                    <a:pt x="1212" y="1981"/>
                    <a:pt x="1183" y="2019"/>
                  </a:cubicBezTo>
                  <a:cubicBezTo>
                    <a:pt x="1154" y="2056"/>
                    <a:pt x="1119" y="2092"/>
                    <a:pt x="1076" y="2126"/>
                  </a:cubicBezTo>
                  <a:cubicBezTo>
                    <a:pt x="1176" y="2220"/>
                    <a:pt x="1176" y="2220"/>
                    <a:pt x="1176" y="2220"/>
                  </a:cubicBezTo>
                  <a:cubicBezTo>
                    <a:pt x="1234" y="2176"/>
                    <a:pt x="1285" y="2134"/>
                    <a:pt x="1327" y="2094"/>
                  </a:cubicBezTo>
                  <a:cubicBezTo>
                    <a:pt x="1370" y="2053"/>
                    <a:pt x="1406" y="2015"/>
                    <a:pt x="1435" y="1978"/>
                  </a:cubicBezTo>
                  <a:cubicBezTo>
                    <a:pt x="1464" y="1941"/>
                    <a:pt x="1488" y="1907"/>
                    <a:pt x="1505" y="1875"/>
                  </a:cubicBezTo>
                  <a:cubicBezTo>
                    <a:pt x="1523" y="1843"/>
                    <a:pt x="1537" y="1814"/>
                    <a:pt x="1547" y="1789"/>
                  </a:cubicBezTo>
                  <a:cubicBezTo>
                    <a:pt x="1547" y="2234"/>
                    <a:pt x="1547" y="2234"/>
                    <a:pt x="1547" y="2234"/>
                  </a:cubicBezTo>
                  <a:cubicBezTo>
                    <a:pt x="1811" y="2234"/>
                    <a:pt x="1811" y="2234"/>
                    <a:pt x="1811" y="2234"/>
                  </a:cubicBezTo>
                  <a:cubicBezTo>
                    <a:pt x="1811" y="1787"/>
                    <a:pt x="1811" y="1787"/>
                    <a:pt x="1811" y="1787"/>
                  </a:cubicBezTo>
                  <a:cubicBezTo>
                    <a:pt x="1823" y="1812"/>
                    <a:pt x="1839" y="1841"/>
                    <a:pt x="1858" y="1874"/>
                  </a:cubicBezTo>
                  <a:cubicBezTo>
                    <a:pt x="1876" y="1906"/>
                    <a:pt x="1900" y="1941"/>
                    <a:pt x="1928" y="1976"/>
                  </a:cubicBezTo>
                  <a:cubicBezTo>
                    <a:pt x="1956" y="2012"/>
                    <a:pt x="1989" y="2049"/>
                    <a:pt x="2027" y="2087"/>
                  </a:cubicBezTo>
                  <a:cubicBezTo>
                    <a:pt x="2065" y="2125"/>
                    <a:pt x="2110" y="2162"/>
                    <a:pt x="2161" y="2200"/>
                  </a:cubicBezTo>
                  <a:cubicBezTo>
                    <a:pt x="2311" y="2026"/>
                    <a:pt x="2311" y="2026"/>
                    <a:pt x="2311" y="2026"/>
                  </a:cubicBezTo>
                  <a:cubicBezTo>
                    <a:pt x="2261" y="2002"/>
                    <a:pt x="2212" y="1974"/>
                    <a:pt x="2163" y="1943"/>
                  </a:cubicBezTo>
                  <a:cubicBezTo>
                    <a:pt x="2122" y="1916"/>
                    <a:pt x="2079" y="1884"/>
                    <a:pt x="2035" y="1848"/>
                  </a:cubicBezTo>
                  <a:close/>
                  <a:moveTo>
                    <a:pt x="1414" y="1343"/>
                  </a:moveTo>
                  <a:cubicBezTo>
                    <a:pt x="1414" y="1129"/>
                    <a:pt x="1414" y="1129"/>
                    <a:pt x="1414" y="1129"/>
                  </a:cubicBezTo>
                  <a:cubicBezTo>
                    <a:pt x="1455" y="1122"/>
                    <a:pt x="1497" y="1116"/>
                    <a:pt x="1541" y="1111"/>
                  </a:cubicBezTo>
                  <a:cubicBezTo>
                    <a:pt x="1578" y="1106"/>
                    <a:pt x="1621" y="1102"/>
                    <a:pt x="1668" y="1097"/>
                  </a:cubicBezTo>
                  <a:cubicBezTo>
                    <a:pt x="1716" y="1093"/>
                    <a:pt x="1763" y="1091"/>
                    <a:pt x="1811" y="1091"/>
                  </a:cubicBezTo>
                  <a:cubicBezTo>
                    <a:pt x="1863" y="1091"/>
                    <a:pt x="1896" y="1100"/>
                    <a:pt x="1910" y="1116"/>
                  </a:cubicBezTo>
                  <a:cubicBezTo>
                    <a:pt x="1924" y="1133"/>
                    <a:pt x="1931" y="1155"/>
                    <a:pt x="1931" y="1182"/>
                  </a:cubicBezTo>
                  <a:cubicBezTo>
                    <a:pt x="1931" y="1254"/>
                    <a:pt x="1931" y="1254"/>
                    <a:pt x="1931" y="1254"/>
                  </a:cubicBezTo>
                  <a:cubicBezTo>
                    <a:pt x="1929" y="1271"/>
                    <a:pt x="1925" y="1286"/>
                    <a:pt x="1918" y="1299"/>
                  </a:cubicBezTo>
                  <a:cubicBezTo>
                    <a:pt x="1910" y="1310"/>
                    <a:pt x="1899" y="1320"/>
                    <a:pt x="1883" y="1329"/>
                  </a:cubicBezTo>
                  <a:cubicBezTo>
                    <a:pt x="1867" y="1338"/>
                    <a:pt x="1843" y="1343"/>
                    <a:pt x="1811" y="1343"/>
                  </a:cubicBezTo>
                  <a:cubicBezTo>
                    <a:pt x="1414" y="1343"/>
                    <a:pt x="1414" y="1343"/>
                    <a:pt x="1414" y="1343"/>
                  </a:cubicBezTo>
                  <a:close/>
                  <a:moveTo>
                    <a:pt x="1414" y="1343"/>
                  </a:moveTo>
                  <a:cubicBezTo>
                    <a:pt x="1414" y="1343"/>
                    <a:pt x="1414" y="1343"/>
                    <a:pt x="1414" y="134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4" name="组合 43"/>
          <p:cNvGrpSpPr/>
          <p:nvPr/>
        </p:nvGrpSpPr>
        <p:grpSpPr>
          <a:xfrm>
            <a:off x="6512754" y="2062480"/>
            <a:ext cx="812549" cy="812800"/>
            <a:chOff x="5128260" y="2514600"/>
            <a:chExt cx="609600" cy="609600"/>
          </a:xfrm>
          <a:solidFill>
            <a:srgbClr val="96D6D2"/>
          </a:solidFill>
        </p:grpSpPr>
        <p:sp>
          <p:nvSpPr>
            <p:cNvPr id="46" name="椭圆 45"/>
            <p:cNvSpPr/>
            <p:nvPr/>
          </p:nvSpPr>
          <p:spPr>
            <a:xfrm>
              <a:off x="5128260" y="251460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7" name="Freeform 9"/>
            <p:cNvSpPr>
              <a:spLocks noEditPoints="1"/>
            </p:cNvSpPr>
            <p:nvPr/>
          </p:nvSpPr>
          <p:spPr bwMode="auto">
            <a:xfrm>
              <a:off x="5238147" y="2683944"/>
              <a:ext cx="367316" cy="287855"/>
            </a:xfrm>
            <a:custGeom>
              <a:avLst/>
              <a:gdLst>
                <a:gd name="T0" fmla="*/ 2734 w 2822"/>
                <a:gd name="T1" fmla="*/ 134 h 2210"/>
                <a:gd name="T2" fmla="*/ 2612 w 2822"/>
                <a:gd name="T3" fmla="*/ 209 h 2210"/>
                <a:gd name="T4" fmla="*/ 2583 w 2822"/>
                <a:gd name="T5" fmla="*/ 333 h 2210"/>
                <a:gd name="T6" fmla="*/ 720 w 2822"/>
                <a:gd name="T7" fmla="*/ 333 h 2210"/>
                <a:gd name="T8" fmla="*/ 666 w 2822"/>
                <a:gd name="T9" fmla="*/ 80 h 2210"/>
                <a:gd name="T10" fmla="*/ 567 w 2822"/>
                <a:gd name="T11" fmla="*/ 0 h 2210"/>
                <a:gd name="T12" fmla="*/ 101 w 2822"/>
                <a:gd name="T13" fmla="*/ 0 h 2210"/>
                <a:gd name="T14" fmla="*/ 0 w 2822"/>
                <a:gd name="T15" fmla="*/ 101 h 2210"/>
                <a:gd name="T16" fmla="*/ 101 w 2822"/>
                <a:gd name="T17" fmla="*/ 203 h 2210"/>
                <a:gd name="T18" fmla="*/ 485 w 2822"/>
                <a:gd name="T19" fmla="*/ 203 h 2210"/>
                <a:gd name="T20" fmla="*/ 746 w 2822"/>
                <a:gd name="T21" fmla="*/ 1432 h 2210"/>
                <a:gd name="T22" fmla="*/ 846 w 2822"/>
                <a:gd name="T23" fmla="*/ 1512 h 2210"/>
                <a:gd name="T24" fmla="*/ 2435 w 2822"/>
                <a:gd name="T25" fmla="*/ 1512 h 2210"/>
                <a:gd name="T26" fmla="*/ 2534 w 2822"/>
                <a:gd name="T27" fmla="*/ 1433 h 2210"/>
                <a:gd name="T28" fmla="*/ 2809 w 2822"/>
                <a:gd name="T29" fmla="*/ 255 h 2210"/>
                <a:gd name="T30" fmla="*/ 2734 w 2822"/>
                <a:gd name="T31" fmla="*/ 134 h 2210"/>
                <a:gd name="T32" fmla="*/ 1404 w 2822"/>
                <a:gd name="T33" fmla="*/ 842 h 2210"/>
                <a:gd name="T34" fmla="*/ 1404 w 2822"/>
                <a:gd name="T35" fmla="*/ 536 h 2210"/>
                <a:gd name="T36" fmla="*/ 1895 w 2822"/>
                <a:gd name="T37" fmla="*/ 536 h 2210"/>
                <a:gd name="T38" fmla="*/ 1895 w 2822"/>
                <a:gd name="T39" fmla="*/ 842 h 2210"/>
                <a:gd name="T40" fmla="*/ 1404 w 2822"/>
                <a:gd name="T41" fmla="*/ 842 h 2210"/>
                <a:gd name="T42" fmla="*/ 1895 w 2822"/>
                <a:gd name="T43" fmla="*/ 963 h 2210"/>
                <a:gd name="T44" fmla="*/ 1895 w 2822"/>
                <a:gd name="T45" fmla="*/ 1309 h 2210"/>
                <a:gd name="T46" fmla="*/ 1404 w 2822"/>
                <a:gd name="T47" fmla="*/ 1309 h 2210"/>
                <a:gd name="T48" fmla="*/ 1404 w 2822"/>
                <a:gd name="T49" fmla="*/ 963 h 2210"/>
                <a:gd name="T50" fmla="*/ 1895 w 2822"/>
                <a:gd name="T51" fmla="*/ 963 h 2210"/>
                <a:gd name="T52" fmla="*/ 2016 w 2822"/>
                <a:gd name="T53" fmla="*/ 536 h 2210"/>
                <a:gd name="T54" fmla="*/ 2536 w 2822"/>
                <a:gd name="T55" fmla="*/ 536 h 2210"/>
                <a:gd name="T56" fmla="*/ 2464 w 2822"/>
                <a:gd name="T57" fmla="*/ 842 h 2210"/>
                <a:gd name="T58" fmla="*/ 2016 w 2822"/>
                <a:gd name="T59" fmla="*/ 842 h 2210"/>
                <a:gd name="T60" fmla="*/ 2016 w 2822"/>
                <a:gd name="T61" fmla="*/ 536 h 2210"/>
                <a:gd name="T62" fmla="*/ 1282 w 2822"/>
                <a:gd name="T63" fmla="*/ 536 h 2210"/>
                <a:gd name="T64" fmla="*/ 1282 w 2822"/>
                <a:gd name="T65" fmla="*/ 842 h 2210"/>
                <a:gd name="T66" fmla="*/ 828 w 2822"/>
                <a:gd name="T67" fmla="*/ 842 h 2210"/>
                <a:gd name="T68" fmla="*/ 763 w 2822"/>
                <a:gd name="T69" fmla="*/ 536 h 2210"/>
                <a:gd name="T70" fmla="*/ 1282 w 2822"/>
                <a:gd name="T71" fmla="*/ 536 h 2210"/>
                <a:gd name="T72" fmla="*/ 854 w 2822"/>
                <a:gd name="T73" fmla="*/ 963 h 2210"/>
                <a:gd name="T74" fmla="*/ 1282 w 2822"/>
                <a:gd name="T75" fmla="*/ 963 h 2210"/>
                <a:gd name="T76" fmla="*/ 1282 w 2822"/>
                <a:gd name="T77" fmla="*/ 1309 h 2210"/>
                <a:gd name="T78" fmla="*/ 928 w 2822"/>
                <a:gd name="T79" fmla="*/ 1309 h 2210"/>
                <a:gd name="T80" fmla="*/ 854 w 2822"/>
                <a:gd name="T81" fmla="*/ 963 h 2210"/>
                <a:gd name="T82" fmla="*/ 2355 w 2822"/>
                <a:gd name="T83" fmla="*/ 1309 h 2210"/>
                <a:gd name="T84" fmla="*/ 2016 w 2822"/>
                <a:gd name="T85" fmla="*/ 1309 h 2210"/>
                <a:gd name="T86" fmla="*/ 2016 w 2822"/>
                <a:gd name="T87" fmla="*/ 963 h 2210"/>
                <a:gd name="T88" fmla="*/ 2436 w 2822"/>
                <a:gd name="T89" fmla="*/ 963 h 2210"/>
                <a:gd name="T90" fmla="*/ 2355 w 2822"/>
                <a:gd name="T91" fmla="*/ 1309 h 2210"/>
                <a:gd name="T92" fmla="*/ 1153 w 2822"/>
                <a:gd name="T93" fmla="*/ 1757 h 2210"/>
                <a:gd name="T94" fmla="*/ 927 w 2822"/>
                <a:gd name="T95" fmla="*/ 1984 h 2210"/>
                <a:gd name="T96" fmla="*/ 1153 w 2822"/>
                <a:gd name="T97" fmla="*/ 2210 h 2210"/>
                <a:gd name="T98" fmla="*/ 1379 w 2822"/>
                <a:gd name="T99" fmla="*/ 1984 h 2210"/>
                <a:gd name="T100" fmla="*/ 1153 w 2822"/>
                <a:gd name="T101" fmla="*/ 1757 h 2210"/>
                <a:gd name="T102" fmla="*/ 2126 w 2822"/>
                <a:gd name="T103" fmla="*/ 1757 h 2210"/>
                <a:gd name="T104" fmla="*/ 1900 w 2822"/>
                <a:gd name="T105" fmla="*/ 1984 h 2210"/>
                <a:gd name="T106" fmla="*/ 2126 w 2822"/>
                <a:gd name="T107" fmla="*/ 2210 h 2210"/>
                <a:gd name="T108" fmla="*/ 2353 w 2822"/>
                <a:gd name="T109" fmla="*/ 1984 h 2210"/>
                <a:gd name="T110" fmla="*/ 2126 w 2822"/>
                <a:gd name="T111" fmla="*/ 1757 h 2210"/>
                <a:gd name="T112" fmla="*/ 2126 w 2822"/>
                <a:gd name="T113" fmla="*/ 1757 h 2210"/>
                <a:gd name="T114" fmla="*/ 2126 w 2822"/>
                <a:gd name="T115" fmla="*/ 1757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22" h="2210">
                  <a:moveTo>
                    <a:pt x="2734" y="134"/>
                  </a:moveTo>
                  <a:cubicBezTo>
                    <a:pt x="2679" y="121"/>
                    <a:pt x="2625" y="155"/>
                    <a:pt x="2612" y="209"/>
                  </a:cubicBezTo>
                  <a:cubicBezTo>
                    <a:pt x="2583" y="333"/>
                    <a:pt x="2583" y="333"/>
                    <a:pt x="2583" y="333"/>
                  </a:cubicBezTo>
                  <a:cubicBezTo>
                    <a:pt x="720" y="333"/>
                    <a:pt x="720" y="333"/>
                    <a:pt x="720" y="333"/>
                  </a:cubicBezTo>
                  <a:cubicBezTo>
                    <a:pt x="666" y="80"/>
                    <a:pt x="666" y="80"/>
                    <a:pt x="666" y="80"/>
                  </a:cubicBezTo>
                  <a:cubicBezTo>
                    <a:pt x="656" y="33"/>
                    <a:pt x="615" y="0"/>
                    <a:pt x="5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5" y="0"/>
                    <a:pt x="0" y="45"/>
                    <a:pt x="0" y="101"/>
                  </a:cubicBezTo>
                  <a:cubicBezTo>
                    <a:pt x="0" y="157"/>
                    <a:pt x="45" y="203"/>
                    <a:pt x="101" y="203"/>
                  </a:cubicBezTo>
                  <a:cubicBezTo>
                    <a:pt x="485" y="203"/>
                    <a:pt x="485" y="203"/>
                    <a:pt x="485" y="203"/>
                  </a:cubicBezTo>
                  <a:cubicBezTo>
                    <a:pt x="746" y="1432"/>
                    <a:pt x="746" y="1432"/>
                    <a:pt x="746" y="1432"/>
                  </a:cubicBezTo>
                  <a:cubicBezTo>
                    <a:pt x="756" y="1478"/>
                    <a:pt x="798" y="1512"/>
                    <a:pt x="846" y="1512"/>
                  </a:cubicBezTo>
                  <a:cubicBezTo>
                    <a:pt x="2435" y="1512"/>
                    <a:pt x="2435" y="1512"/>
                    <a:pt x="2435" y="1512"/>
                  </a:cubicBezTo>
                  <a:cubicBezTo>
                    <a:pt x="2482" y="1512"/>
                    <a:pt x="2523" y="1479"/>
                    <a:pt x="2534" y="1433"/>
                  </a:cubicBezTo>
                  <a:cubicBezTo>
                    <a:pt x="2809" y="255"/>
                    <a:pt x="2809" y="255"/>
                    <a:pt x="2809" y="255"/>
                  </a:cubicBezTo>
                  <a:cubicBezTo>
                    <a:pt x="2822" y="201"/>
                    <a:pt x="2788" y="146"/>
                    <a:pt x="2734" y="134"/>
                  </a:cubicBezTo>
                  <a:close/>
                  <a:moveTo>
                    <a:pt x="1404" y="842"/>
                  </a:moveTo>
                  <a:cubicBezTo>
                    <a:pt x="1404" y="536"/>
                    <a:pt x="1404" y="536"/>
                    <a:pt x="1404" y="536"/>
                  </a:cubicBezTo>
                  <a:cubicBezTo>
                    <a:pt x="1895" y="536"/>
                    <a:pt x="1895" y="536"/>
                    <a:pt x="1895" y="536"/>
                  </a:cubicBezTo>
                  <a:cubicBezTo>
                    <a:pt x="1895" y="842"/>
                    <a:pt x="1895" y="842"/>
                    <a:pt x="1895" y="842"/>
                  </a:cubicBezTo>
                  <a:cubicBezTo>
                    <a:pt x="1404" y="842"/>
                    <a:pt x="1404" y="842"/>
                    <a:pt x="1404" y="842"/>
                  </a:cubicBezTo>
                  <a:close/>
                  <a:moveTo>
                    <a:pt x="1895" y="963"/>
                  </a:moveTo>
                  <a:cubicBezTo>
                    <a:pt x="1895" y="1309"/>
                    <a:pt x="1895" y="1309"/>
                    <a:pt x="1895" y="1309"/>
                  </a:cubicBezTo>
                  <a:cubicBezTo>
                    <a:pt x="1404" y="1309"/>
                    <a:pt x="1404" y="1309"/>
                    <a:pt x="1404" y="1309"/>
                  </a:cubicBezTo>
                  <a:cubicBezTo>
                    <a:pt x="1404" y="963"/>
                    <a:pt x="1404" y="963"/>
                    <a:pt x="1404" y="963"/>
                  </a:cubicBezTo>
                  <a:cubicBezTo>
                    <a:pt x="1895" y="963"/>
                    <a:pt x="1895" y="963"/>
                    <a:pt x="1895" y="963"/>
                  </a:cubicBezTo>
                  <a:close/>
                  <a:moveTo>
                    <a:pt x="2016" y="536"/>
                  </a:moveTo>
                  <a:cubicBezTo>
                    <a:pt x="2536" y="536"/>
                    <a:pt x="2536" y="536"/>
                    <a:pt x="2536" y="536"/>
                  </a:cubicBezTo>
                  <a:cubicBezTo>
                    <a:pt x="2464" y="842"/>
                    <a:pt x="2464" y="842"/>
                    <a:pt x="2464" y="842"/>
                  </a:cubicBezTo>
                  <a:cubicBezTo>
                    <a:pt x="2016" y="842"/>
                    <a:pt x="2016" y="842"/>
                    <a:pt x="2016" y="842"/>
                  </a:cubicBezTo>
                  <a:cubicBezTo>
                    <a:pt x="2016" y="536"/>
                    <a:pt x="2016" y="536"/>
                    <a:pt x="2016" y="536"/>
                  </a:cubicBezTo>
                  <a:close/>
                  <a:moveTo>
                    <a:pt x="1282" y="536"/>
                  </a:moveTo>
                  <a:cubicBezTo>
                    <a:pt x="1282" y="842"/>
                    <a:pt x="1282" y="842"/>
                    <a:pt x="1282" y="842"/>
                  </a:cubicBezTo>
                  <a:cubicBezTo>
                    <a:pt x="828" y="842"/>
                    <a:pt x="828" y="842"/>
                    <a:pt x="828" y="842"/>
                  </a:cubicBezTo>
                  <a:cubicBezTo>
                    <a:pt x="763" y="536"/>
                    <a:pt x="763" y="536"/>
                    <a:pt x="763" y="536"/>
                  </a:cubicBezTo>
                  <a:cubicBezTo>
                    <a:pt x="1282" y="536"/>
                    <a:pt x="1282" y="536"/>
                    <a:pt x="1282" y="536"/>
                  </a:cubicBezTo>
                  <a:close/>
                  <a:moveTo>
                    <a:pt x="854" y="963"/>
                  </a:moveTo>
                  <a:cubicBezTo>
                    <a:pt x="1282" y="963"/>
                    <a:pt x="1282" y="963"/>
                    <a:pt x="1282" y="963"/>
                  </a:cubicBezTo>
                  <a:cubicBezTo>
                    <a:pt x="1282" y="1309"/>
                    <a:pt x="1282" y="1309"/>
                    <a:pt x="1282" y="1309"/>
                  </a:cubicBezTo>
                  <a:cubicBezTo>
                    <a:pt x="928" y="1309"/>
                    <a:pt x="928" y="1309"/>
                    <a:pt x="928" y="1309"/>
                  </a:cubicBezTo>
                  <a:cubicBezTo>
                    <a:pt x="854" y="963"/>
                    <a:pt x="854" y="963"/>
                    <a:pt x="854" y="963"/>
                  </a:cubicBezTo>
                  <a:close/>
                  <a:moveTo>
                    <a:pt x="2355" y="1309"/>
                  </a:moveTo>
                  <a:cubicBezTo>
                    <a:pt x="2016" y="1309"/>
                    <a:pt x="2016" y="1309"/>
                    <a:pt x="2016" y="1309"/>
                  </a:cubicBezTo>
                  <a:cubicBezTo>
                    <a:pt x="2016" y="963"/>
                    <a:pt x="2016" y="963"/>
                    <a:pt x="2016" y="963"/>
                  </a:cubicBezTo>
                  <a:cubicBezTo>
                    <a:pt x="2436" y="963"/>
                    <a:pt x="2436" y="963"/>
                    <a:pt x="2436" y="963"/>
                  </a:cubicBezTo>
                  <a:cubicBezTo>
                    <a:pt x="2355" y="1309"/>
                    <a:pt x="2355" y="1309"/>
                    <a:pt x="2355" y="1309"/>
                  </a:cubicBezTo>
                  <a:close/>
                  <a:moveTo>
                    <a:pt x="1153" y="1757"/>
                  </a:moveTo>
                  <a:cubicBezTo>
                    <a:pt x="1028" y="1757"/>
                    <a:pt x="927" y="1859"/>
                    <a:pt x="927" y="1984"/>
                  </a:cubicBezTo>
                  <a:cubicBezTo>
                    <a:pt x="927" y="2109"/>
                    <a:pt x="1028" y="2210"/>
                    <a:pt x="1153" y="2210"/>
                  </a:cubicBezTo>
                  <a:cubicBezTo>
                    <a:pt x="1278" y="2210"/>
                    <a:pt x="1379" y="2109"/>
                    <a:pt x="1379" y="1984"/>
                  </a:cubicBezTo>
                  <a:cubicBezTo>
                    <a:pt x="1379" y="1859"/>
                    <a:pt x="1278" y="1757"/>
                    <a:pt x="1153" y="1757"/>
                  </a:cubicBezTo>
                  <a:close/>
                  <a:moveTo>
                    <a:pt x="2126" y="1757"/>
                  </a:moveTo>
                  <a:cubicBezTo>
                    <a:pt x="2001" y="1757"/>
                    <a:pt x="1900" y="1859"/>
                    <a:pt x="1900" y="1984"/>
                  </a:cubicBezTo>
                  <a:cubicBezTo>
                    <a:pt x="1900" y="2109"/>
                    <a:pt x="2001" y="2210"/>
                    <a:pt x="2126" y="2210"/>
                  </a:cubicBezTo>
                  <a:cubicBezTo>
                    <a:pt x="2251" y="2210"/>
                    <a:pt x="2353" y="2109"/>
                    <a:pt x="2353" y="1984"/>
                  </a:cubicBezTo>
                  <a:cubicBezTo>
                    <a:pt x="2353" y="1859"/>
                    <a:pt x="2251" y="1757"/>
                    <a:pt x="2126" y="1757"/>
                  </a:cubicBezTo>
                  <a:close/>
                  <a:moveTo>
                    <a:pt x="2126" y="1757"/>
                  </a:moveTo>
                  <a:cubicBezTo>
                    <a:pt x="2126" y="1757"/>
                    <a:pt x="2126" y="1757"/>
                    <a:pt x="2126" y="175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5" name="组合 47"/>
          <p:cNvGrpSpPr/>
          <p:nvPr/>
        </p:nvGrpSpPr>
        <p:grpSpPr>
          <a:xfrm>
            <a:off x="4797807" y="2073774"/>
            <a:ext cx="812549" cy="812800"/>
            <a:chOff x="3383280" y="1615440"/>
            <a:chExt cx="609600" cy="609600"/>
          </a:xfrm>
          <a:solidFill>
            <a:srgbClr val="96D6D2"/>
          </a:solidFill>
        </p:grpSpPr>
        <p:sp>
          <p:nvSpPr>
            <p:cNvPr id="50" name="椭圆 49"/>
            <p:cNvSpPr/>
            <p:nvPr/>
          </p:nvSpPr>
          <p:spPr>
            <a:xfrm>
              <a:off x="3383280" y="161544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2" name="Freeform 13"/>
            <p:cNvSpPr>
              <a:spLocks noEditPoints="1"/>
            </p:cNvSpPr>
            <p:nvPr/>
          </p:nvSpPr>
          <p:spPr bwMode="auto">
            <a:xfrm>
              <a:off x="3519488" y="1751013"/>
              <a:ext cx="338137" cy="338137"/>
            </a:xfrm>
            <a:custGeom>
              <a:avLst/>
              <a:gdLst>
                <a:gd name="T0" fmla="*/ 2767 w 3278"/>
                <a:gd name="T1" fmla="*/ 1785 h 3276"/>
                <a:gd name="T2" fmla="*/ 2897 w 3278"/>
                <a:gd name="T3" fmla="*/ 1239 h 3276"/>
                <a:gd name="T4" fmla="*/ 1639 w 3278"/>
                <a:gd name="T5" fmla="*/ 0 h 3276"/>
                <a:gd name="T6" fmla="*/ 381 w 3278"/>
                <a:gd name="T7" fmla="*/ 1239 h 3276"/>
                <a:gd name="T8" fmla="*/ 511 w 3278"/>
                <a:gd name="T9" fmla="*/ 1785 h 3276"/>
                <a:gd name="T10" fmla="*/ 0 w 3278"/>
                <a:gd name="T11" fmla="*/ 2657 h 3276"/>
                <a:gd name="T12" fmla="*/ 653 w 3278"/>
                <a:gd name="T13" fmla="*/ 2789 h 3276"/>
                <a:gd name="T14" fmla="*/ 1090 w 3278"/>
                <a:gd name="T15" fmla="*/ 3276 h 3276"/>
                <a:gd name="T16" fmla="*/ 1559 w 3278"/>
                <a:gd name="T17" fmla="*/ 2475 h 3276"/>
                <a:gd name="T18" fmla="*/ 1639 w 3278"/>
                <a:gd name="T19" fmla="*/ 2479 h 3276"/>
                <a:gd name="T20" fmla="*/ 1719 w 3278"/>
                <a:gd name="T21" fmla="*/ 2475 h 3276"/>
                <a:gd name="T22" fmla="*/ 2189 w 3278"/>
                <a:gd name="T23" fmla="*/ 3276 h 3276"/>
                <a:gd name="T24" fmla="*/ 2626 w 3278"/>
                <a:gd name="T25" fmla="*/ 2789 h 3276"/>
                <a:gd name="T26" fmla="*/ 3278 w 3278"/>
                <a:gd name="T27" fmla="*/ 2657 h 3276"/>
                <a:gd name="T28" fmla="*/ 2767 w 3278"/>
                <a:gd name="T29" fmla="*/ 1785 h 3276"/>
                <a:gd name="T30" fmla="*/ 1065 w 3278"/>
                <a:gd name="T31" fmla="*/ 2905 h 3276"/>
                <a:gd name="T32" fmla="*/ 760 w 3278"/>
                <a:gd name="T33" fmla="*/ 2612 h 3276"/>
                <a:gd name="T34" fmla="*/ 339 w 3278"/>
                <a:gd name="T35" fmla="*/ 2491 h 3276"/>
                <a:gd name="T36" fmla="*/ 636 w 3278"/>
                <a:gd name="T37" fmla="*/ 1985 h 3276"/>
                <a:gd name="T38" fmla="*/ 1337 w 3278"/>
                <a:gd name="T39" fmla="*/ 2441 h 3276"/>
                <a:gd name="T40" fmla="*/ 1065 w 3278"/>
                <a:gd name="T41" fmla="*/ 2905 h 3276"/>
                <a:gd name="T42" fmla="*/ 1639 w 3278"/>
                <a:gd name="T43" fmla="*/ 2253 h 3276"/>
                <a:gd name="T44" fmla="*/ 616 w 3278"/>
                <a:gd name="T45" fmla="*/ 1228 h 3276"/>
                <a:gd name="T46" fmla="*/ 1639 w 3278"/>
                <a:gd name="T47" fmla="*/ 203 h 3276"/>
                <a:gd name="T48" fmla="*/ 2662 w 3278"/>
                <a:gd name="T49" fmla="*/ 1228 h 3276"/>
                <a:gd name="T50" fmla="*/ 1639 w 3278"/>
                <a:gd name="T51" fmla="*/ 2253 h 3276"/>
                <a:gd name="T52" fmla="*/ 2518 w 3278"/>
                <a:gd name="T53" fmla="*/ 2612 h 3276"/>
                <a:gd name="T54" fmla="*/ 2213 w 3278"/>
                <a:gd name="T55" fmla="*/ 2905 h 3276"/>
                <a:gd name="T56" fmla="*/ 1941 w 3278"/>
                <a:gd name="T57" fmla="*/ 2442 h 3276"/>
                <a:gd name="T58" fmla="*/ 2642 w 3278"/>
                <a:gd name="T59" fmla="*/ 1985 h 3276"/>
                <a:gd name="T60" fmla="*/ 2939 w 3278"/>
                <a:gd name="T61" fmla="*/ 2492 h 3276"/>
                <a:gd name="T62" fmla="*/ 2518 w 3278"/>
                <a:gd name="T63" fmla="*/ 2612 h 3276"/>
                <a:gd name="T64" fmla="*/ 1639 w 3278"/>
                <a:gd name="T65" fmla="*/ 512 h 3276"/>
                <a:gd name="T66" fmla="*/ 922 w 3278"/>
                <a:gd name="T67" fmla="*/ 1229 h 3276"/>
                <a:gd name="T68" fmla="*/ 1639 w 3278"/>
                <a:gd name="T69" fmla="*/ 1945 h 3276"/>
                <a:gd name="T70" fmla="*/ 2356 w 3278"/>
                <a:gd name="T71" fmla="*/ 1229 h 3276"/>
                <a:gd name="T72" fmla="*/ 1639 w 3278"/>
                <a:gd name="T73" fmla="*/ 512 h 3276"/>
                <a:gd name="T74" fmla="*/ 1639 w 3278"/>
                <a:gd name="T75" fmla="*/ 1741 h 3276"/>
                <a:gd name="T76" fmla="*/ 1127 w 3278"/>
                <a:gd name="T77" fmla="*/ 1229 h 3276"/>
                <a:gd name="T78" fmla="*/ 1639 w 3278"/>
                <a:gd name="T79" fmla="*/ 717 h 3276"/>
                <a:gd name="T80" fmla="*/ 2151 w 3278"/>
                <a:gd name="T81" fmla="*/ 1229 h 3276"/>
                <a:gd name="T82" fmla="*/ 1639 w 3278"/>
                <a:gd name="T83" fmla="*/ 1741 h 3276"/>
                <a:gd name="T84" fmla="*/ 1639 w 3278"/>
                <a:gd name="T85" fmla="*/ 1741 h 3276"/>
                <a:gd name="T86" fmla="*/ 1639 w 3278"/>
                <a:gd name="T87" fmla="*/ 1741 h 3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78" h="3276">
                  <a:moveTo>
                    <a:pt x="2767" y="1785"/>
                  </a:moveTo>
                  <a:cubicBezTo>
                    <a:pt x="2850" y="1620"/>
                    <a:pt x="2897" y="1436"/>
                    <a:pt x="2897" y="1239"/>
                  </a:cubicBezTo>
                  <a:cubicBezTo>
                    <a:pt x="2897" y="555"/>
                    <a:pt x="2334" y="0"/>
                    <a:pt x="1639" y="0"/>
                  </a:cubicBezTo>
                  <a:cubicBezTo>
                    <a:pt x="944" y="0"/>
                    <a:pt x="381" y="555"/>
                    <a:pt x="381" y="1239"/>
                  </a:cubicBezTo>
                  <a:cubicBezTo>
                    <a:pt x="381" y="1436"/>
                    <a:pt x="428" y="1620"/>
                    <a:pt x="511" y="1785"/>
                  </a:cubicBezTo>
                  <a:cubicBezTo>
                    <a:pt x="0" y="2657"/>
                    <a:pt x="0" y="2657"/>
                    <a:pt x="0" y="2657"/>
                  </a:cubicBezTo>
                  <a:cubicBezTo>
                    <a:pt x="0" y="2657"/>
                    <a:pt x="324" y="2721"/>
                    <a:pt x="653" y="2789"/>
                  </a:cubicBezTo>
                  <a:cubicBezTo>
                    <a:pt x="872" y="3033"/>
                    <a:pt x="1090" y="3276"/>
                    <a:pt x="1090" y="3276"/>
                  </a:cubicBezTo>
                  <a:cubicBezTo>
                    <a:pt x="1559" y="2475"/>
                    <a:pt x="1559" y="2475"/>
                    <a:pt x="1559" y="2475"/>
                  </a:cubicBezTo>
                  <a:cubicBezTo>
                    <a:pt x="1586" y="2477"/>
                    <a:pt x="1612" y="2479"/>
                    <a:pt x="1639" y="2479"/>
                  </a:cubicBezTo>
                  <a:cubicBezTo>
                    <a:pt x="1666" y="2479"/>
                    <a:pt x="1692" y="2477"/>
                    <a:pt x="1719" y="2475"/>
                  </a:cubicBezTo>
                  <a:cubicBezTo>
                    <a:pt x="2189" y="3276"/>
                    <a:pt x="2189" y="3276"/>
                    <a:pt x="2189" y="3276"/>
                  </a:cubicBezTo>
                  <a:cubicBezTo>
                    <a:pt x="2189" y="3276"/>
                    <a:pt x="2407" y="3033"/>
                    <a:pt x="2626" y="2789"/>
                  </a:cubicBezTo>
                  <a:cubicBezTo>
                    <a:pt x="2954" y="2722"/>
                    <a:pt x="3278" y="2657"/>
                    <a:pt x="3278" y="2657"/>
                  </a:cubicBezTo>
                  <a:cubicBezTo>
                    <a:pt x="2767" y="1785"/>
                    <a:pt x="2767" y="1785"/>
                    <a:pt x="2767" y="1785"/>
                  </a:cubicBezTo>
                  <a:close/>
                  <a:moveTo>
                    <a:pt x="1065" y="2905"/>
                  </a:moveTo>
                  <a:cubicBezTo>
                    <a:pt x="1065" y="2905"/>
                    <a:pt x="908" y="2756"/>
                    <a:pt x="760" y="2612"/>
                  </a:cubicBezTo>
                  <a:cubicBezTo>
                    <a:pt x="550" y="2552"/>
                    <a:pt x="339" y="2491"/>
                    <a:pt x="339" y="2491"/>
                  </a:cubicBezTo>
                  <a:cubicBezTo>
                    <a:pt x="636" y="1985"/>
                    <a:pt x="636" y="1985"/>
                    <a:pt x="636" y="1985"/>
                  </a:cubicBezTo>
                  <a:cubicBezTo>
                    <a:pt x="807" y="2208"/>
                    <a:pt x="1052" y="2372"/>
                    <a:pt x="1337" y="2441"/>
                  </a:cubicBezTo>
                  <a:cubicBezTo>
                    <a:pt x="1065" y="2905"/>
                    <a:pt x="1065" y="2905"/>
                    <a:pt x="1065" y="2905"/>
                  </a:cubicBezTo>
                  <a:close/>
                  <a:moveTo>
                    <a:pt x="1639" y="2253"/>
                  </a:moveTo>
                  <a:cubicBezTo>
                    <a:pt x="1074" y="2253"/>
                    <a:pt x="616" y="1794"/>
                    <a:pt x="616" y="1228"/>
                  </a:cubicBezTo>
                  <a:cubicBezTo>
                    <a:pt x="616" y="662"/>
                    <a:pt x="1074" y="203"/>
                    <a:pt x="1639" y="203"/>
                  </a:cubicBezTo>
                  <a:cubicBezTo>
                    <a:pt x="2204" y="203"/>
                    <a:pt x="2662" y="662"/>
                    <a:pt x="2662" y="1228"/>
                  </a:cubicBezTo>
                  <a:cubicBezTo>
                    <a:pt x="2662" y="1794"/>
                    <a:pt x="2204" y="2253"/>
                    <a:pt x="1639" y="2253"/>
                  </a:cubicBezTo>
                  <a:close/>
                  <a:moveTo>
                    <a:pt x="2518" y="2612"/>
                  </a:moveTo>
                  <a:cubicBezTo>
                    <a:pt x="2370" y="2756"/>
                    <a:pt x="2213" y="2905"/>
                    <a:pt x="2213" y="2905"/>
                  </a:cubicBezTo>
                  <a:cubicBezTo>
                    <a:pt x="1941" y="2442"/>
                    <a:pt x="1941" y="2442"/>
                    <a:pt x="1941" y="2442"/>
                  </a:cubicBezTo>
                  <a:cubicBezTo>
                    <a:pt x="2226" y="2372"/>
                    <a:pt x="2471" y="2208"/>
                    <a:pt x="2642" y="1985"/>
                  </a:cubicBezTo>
                  <a:cubicBezTo>
                    <a:pt x="2939" y="2492"/>
                    <a:pt x="2939" y="2492"/>
                    <a:pt x="2939" y="2492"/>
                  </a:cubicBezTo>
                  <a:cubicBezTo>
                    <a:pt x="2939" y="2492"/>
                    <a:pt x="2728" y="2552"/>
                    <a:pt x="2518" y="2612"/>
                  </a:cubicBezTo>
                  <a:close/>
                  <a:moveTo>
                    <a:pt x="1639" y="512"/>
                  </a:moveTo>
                  <a:cubicBezTo>
                    <a:pt x="1243" y="512"/>
                    <a:pt x="922" y="833"/>
                    <a:pt x="922" y="1229"/>
                  </a:cubicBezTo>
                  <a:cubicBezTo>
                    <a:pt x="922" y="1624"/>
                    <a:pt x="1243" y="1945"/>
                    <a:pt x="1639" y="1945"/>
                  </a:cubicBezTo>
                  <a:cubicBezTo>
                    <a:pt x="2035" y="1945"/>
                    <a:pt x="2356" y="1624"/>
                    <a:pt x="2356" y="1229"/>
                  </a:cubicBezTo>
                  <a:cubicBezTo>
                    <a:pt x="2356" y="833"/>
                    <a:pt x="2035" y="512"/>
                    <a:pt x="1639" y="512"/>
                  </a:cubicBezTo>
                  <a:close/>
                  <a:moveTo>
                    <a:pt x="1639" y="1741"/>
                  </a:moveTo>
                  <a:cubicBezTo>
                    <a:pt x="1356" y="1741"/>
                    <a:pt x="1127" y="1511"/>
                    <a:pt x="1127" y="1229"/>
                  </a:cubicBezTo>
                  <a:cubicBezTo>
                    <a:pt x="1127" y="946"/>
                    <a:pt x="1356" y="717"/>
                    <a:pt x="1639" y="717"/>
                  </a:cubicBezTo>
                  <a:cubicBezTo>
                    <a:pt x="1922" y="717"/>
                    <a:pt x="2151" y="946"/>
                    <a:pt x="2151" y="1229"/>
                  </a:cubicBezTo>
                  <a:cubicBezTo>
                    <a:pt x="2151" y="1511"/>
                    <a:pt x="1922" y="1741"/>
                    <a:pt x="1639" y="1741"/>
                  </a:cubicBezTo>
                  <a:close/>
                  <a:moveTo>
                    <a:pt x="1639" y="1741"/>
                  </a:moveTo>
                  <a:cubicBezTo>
                    <a:pt x="1639" y="1741"/>
                    <a:pt x="1639" y="1741"/>
                    <a:pt x="1639" y="174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6" name="组合 52"/>
          <p:cNvGrpSpPr/>
          <p:nvPr/>
        </p:nvGrpSpPr>
        <p:grpSpPr>
          <a:xfrm>
            <a:off x="9264942" y="3434080"/>
            <a:ext cx="812549" cy="812800"/>
            <a:chOff x="6865620" y="1615440"/>
            <a:chExt cx="609600" cy="609600"/>
          </a:xfrm>
          <a:solidFill>
            <a:srgbClr val="9AE5E9"/>
          </a:solidFill>
        </p:grpSpPr>
        <p:sp>
          <p:nvSpPr>
            <p:cNvPr id="54" name="椭圆 53"/>
            <p:cNvSpPr/>
            <p:nvPr/>
          </p:nvSpPr>
          <p:spPr>
            <a:xfrm>
              <a:off x="6865620" y="1615440"/>
              <a:ext cx="609600" cy="609600"/>
            </a:xfrm>
            <a:prstGeom prst="ellipse">
              <a:avLst/>
            </a:prstGeom>
            <a:grpFill/>
            <a:ln w="3175">
              <a:solidFill>
                <a:srgbClr val="A4E2FE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5" name="Freeform 17"/>
            <p:cNvSpPr>
              <a:spLocks noEditPoints="1"/>
            </p:cNvSpPr>
            <p:nvPr/>
          </p:nvSpPr>
          <p:spPr bwMode="auto">
            <a:xfrm>
              <a:off x="7026431" y="1780381"/>
              <a:ext cx="279400" cy="279400"/>
            </a:xfrm>
            <a:custGeom>
              <a:avLst/>
              <a:gdLst>
                <a:gd name="T0" fmla="*/ 1434 w 2867"/>
                <a:gd name="T1" fmla="*/ 205 h 2867"/>
                <a:gd name="T2" fmla="*/ 2662 w 2867"/>
                <a:gd name="T3" fmla="*/ 1434 h 2867"/>
                <a:gd name="T4" fmla="*/ 1434 w 2867"/>
                <a:gd name="T5" fmla="*/ 2662 h 2867"/>
                <a:gd name="T6" fmla="*/ 205 w 2867"/>
                <a:gd name="T7" fmla="*/ 1434 h 2867"/>
                <a:gd name="T8" fmla="*/ 1434 w 2867"/>
                <a:gd name="T9" fmla="*/ 205 h 2867"/>
                <a:gd name="T10" fmla="*/ 1434 w 2867"/>
                <a:gd name="T11" fmla="*/ 0 h 2867"/>
                <a:gd name="T12" fmla="*/ 0 w 2867"/>
                <a:gd name="T13" fmla="*/ 1434 h 2867"/>
                <a:gd name="T14" fmla="*/ 1434 w 2867"/>
                <a:gd name="T15" fmla="*/ 2867 h 2867"/>
                <a:gd name="T16" fmla="*/ 2867 w 2867"/>
                <a:gd name="T17" fmla="*/ 1434 h 2867"/>
                <a:gd name="T18" fmla="*/ 1434 w 2867"/>
                <a:gd name="T19" fmla="*/ 0 h 2867"/>
                <a:gd name="T20" fmla="*/ 1434 w 2867"/>
                <a:gd name="T21" fmla="*/ 0 h 2867"/>
                <a:gd name="T22" fmla="*/ 901 w 2867"/>
                <a:gd name="T23" fmla="*/ 573 h 2867"/>
                <a:gd name="T24" fmla="*/ 1341 w 2867"/>
                <a:gd name="T25" fmla="*/ 393 h 2867"/>
                <a:gd name="T26" fmla="*/ 2232 w 2867"/>
                <a:gd name="T27" fmla="*/ 737 h 2867"/>
                <a:gd name="T28" fmla="*/ 2212 w 2867"/>
                <a:gd name="T29" fmla="*/ 860 h 2867"/>
                <a:gd name="T30" fmla="*/ 2089 w 2867"/>
                <a:gd name="T31" fmla="*/ 840 h 2867"/>
                <a:gd name="T32" fmla="*/ 1399 w 2867"/>
                <a:gd name="T33" fmla="*/ 573 h 2867"/>
                <a:gd name="T34" fmla="*/ 1004 w 2867"/>
                <a:gd name="T35" fmla="*/ 717 h 2867"/>
                <a:gd name="T36" fmla="*/ 895 w 2867"/>
                <a:gd name="T37" fmla="*/ 702 h 2867"/>
                <a:gd name="T38" fmla="*/ 901 w 2867"/>
                <a:gd name="T39" fmla="*/ 573 h 2867"/>
                <a:gd name="T40" fmla="*/ 2253 w 2867"/>
                <a:gd name="T41" fmla="*/ 1106 h 2867"/>
                <a:gd name="T42" fmla="*/ 2314 w 2867"/>
                <a:gd name="T43" fmla="*/ 998 h 2867"/>
                <a:gd name="T44" fmla="*/ 2437 w 2867"/>
                <a:gd name="T45" fmla="*/ 1044 h 2867"/>
                <a:gd name="T46" fmla="*/ 2478 w 2867"/>
                <a:gd name="T47" fmla="*/ 1208 h 2867"/>
                <a:gd name="T48" fmla="*/ 2416 w 2867"/>
                <a:gd name="T49" fmla="*/ 1316 h 2867"/>
                <a:gd name="T50" fmla="*/ 2314 w 2867"/>
                <a:gd name="T51" fmla="*/ 1290 h 2867"/>
                <a:gd name="T52" fmla="*/ 2253 w 2867"/>
                <a:gd name="T53" fmla="*/ 1106 h 2867"/>
                <a:gd name="T54" fmla="*/ 942 w 2867"/>
                <a:gd name="T55" fmla="*/ 1925 h 2867"/>
                <a:gd name="T56" fmla="*/ 1434 w 2867"/>
                <a:gd name="T57" fmla="*/ 1843 h 2867"/>
                <a:gd name="T58" fmla="*/ 1925 w 2867"/>
                <a:gd name="T59" fmla="*/ 1925 h 2867"/>
                <a:gd name="T60" fmla="*/ 1843 w 2867"/>
                <a:gd name="T61" fmla="*/ 1434 h 2867"/>
                <a:gd name="T62" fmla="*/ 1925 w 2867"/>
                <a:gd name="T63" fmla="*/ 942 h 2867"/>
                <a:gd name="T64" fmla="*/ 1434 w 2867"/>
                <a:gd name="T65" fmla="*/ 1024 h 2867"/>
                <a:gd name="T66" fmla="*/ 942 w 2867"/>
                <a:gd name="T67" fmla="*/ 942 h 2867"/>
                <a:gd name="T68" fmla="*/ 1024 w 2867"/>
                <a:gd name="T69" fmla="*/ 1434 h 2867"/>
                <a:gd name="T70" fmla="*/ 942 w 2867"/>
                <a:gd name="T71" fmla="*/ 1925 h 2867"/>
                <a:gd name="T72" fmla="*/ 819 w 2867"/>
                <a:gd name="T73" fmla="*/ 2048 h 2867"/>
                <a:gd name="T74" fmla="*/ 819 w 2867"/>
                <a:gd name="T75" fmla="*/ 2048 h 2867"/>
                <a:gd name="T76" fmla="*/ 819 w 2867"/>
                <a:gd name="T77" fmla="*/ 2048 h 2867"/>
                <a:gd name="T78" fmla="*/ 819 w 2867"/>
                <a:gd name="T79" fmla="*/ 2048 h 2867"/>
                <a:gd name="T80" fmla="*/ 819 w 2867"/>
                <a:gd name="T81" fmla="*/ 819 h 2867"/>
                <a:gd name="T82" fmla="*/ 819 w 2867"/>
                <a:gd name="T83" fmla="*/ 819 h 2867"/>
                <a:gd name="T84" fmla="*/ 819 w 2867"/>
                <a:gd name="T85" fmla="*/ 819 h 2867"/>
                <a:gd name="T86" fmla="*/ 819 w 2867"/>
                <a:gd name="T87" fmla="*/ 819 h 2867"/>
                <a:gd name="T88" fmla="*/ 819 w 2867"/>
                <a:gd name="T89" fmla="*/ 819 h 2867"/>
                <a:gd name="T90" fmla="*/ 819 w 2867"/>
                <a:gd name="T91" fmla="*/ 819 h 2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7" h="2867">
                  <a:moveTo>
                    <a:pt x="1434" y="205"/>
                  </a:moveTo>
                  <a:cubicBezTo>
                    <a:pt x="2109" y="205"/>
                    <a:pt x="2662" y="758"/>
                    <a:pt x="2662" y="1434"/>
                  </a:cubicBezTo>
                  <a:cubicBezTo>
                    <a:pt x="2662" y="2109"/>
                    <a:pt x="2109" y="2662"/>
                    <a:pt x="1434" y="2662"/>
                  </a:cubicBezTo>
                  <a:cubicBezTo>
                    <a:pt x="758" y="2662"/>
                    <a:pt x="205" y="2109"/>
                    <a:pt x="205" y="1434"/>
                  </a:cubicBezTo>
                  <a:cubicBezTo>
                    <a:pt x="205" y="758"/>
                    <a:pt x="758" y="205"/>
                    <a:pt x="1434" y="205"/>
                  </a:cubicBezTo>
                  <a:moveTo>
                    <a:pt x="1434" y="0"/>
                  </a:moveTo>
                  <a:cubicBezTo>
                    <a:pt x="655" y="0"/>
                    <a:pt x="0" y="655"/>
                    <a:pt x="0" y="1434"/>
                  </a:cubicBezTo>
                  <a:cubicBezTo>
                    <a:pt x="0" y="2212"/>
                    <a:pt x="655" y="2867"/>
                    <a:pt x="1434" y="2867"/>
                  </a:cubicBezTo>
                  <a:cubicBezTo>
                    <a:pt x="2212" y="2867"/>
                    <a:pt x="2867" y="2232"/>
                    <a:pt x="2867" y="1434"/>
                  </a:cubicBezTo>
                  <a:cubicBezTo>
                    <a:pt x="2867" y="635"/>
                    <a:pt x="2232" y="0"/>
                    <a:pt x="1434" y="0"/>
                  </a:cubicBezTo>
                  <a:cubicBezTo>
                    <a:pt x="1434" y="0"/>
                    <a:pt x="1434" y="0"/>
                    <a:pt x="1434" y="0"/>
                  </a:cubicBezTo>
                  <a:close/>
                  <a:moveTo>
                    <a:pt x="901" y="573"/>
                  </a:moveTo>
                  <a:cubicBezTo>
                    <a:pt x="1030" y="479"/>
                    <a:pt x="1147" y="420"/>
                    <a:pt x="1341" y="393"/>
                  </a:cubicBezTo>
                  <a:cubicBezTo>
                    <a:pt x="1646" y="350"/>
                    <a:pt x="2037" y="463"/>
                    <a:pt x="2232" y="737"/>
                  </a:cubicBezTo>
                  <a:cubicBezTo>
                    <a:pt x="2266" y="784"/>
                    <a:pt x="2257" y="831"/>
                    <a:pt x="2212" y="860"/>
                  </a:cubicBezTo>
                  <a:cubicBezTo>
                    <a:pt x="2161" y="893"/>
                    <a:pt x="2118" y="881"/>
                    <a:pt x="2089" y="840"/>
                  </a:cubicBezTo>
                  <a:cubicBezTo>
                    <a:pt x="1938" y="625"/>
                    <a:pt x="1599" y="539"/>
                    <a:pt x="1399" y="573"/>
                  </a:cubicBezTo>
                  <a:cubicBezTo>
                    <a:pt x="1200" y="607"/>
                    <a:pt x="1116" y="650"/>
                    <a:pt x="1004" y="717"/>
                  </a:cubicBezTo>
                  <a:cubicBezTo>
                    <a:pt x="978" y="732"/>
                    <a:pt x="924" y="739"/>
                    <a:pt x="895" y="702"/>
                  </a:cubicBezTo>
                  <a:cubicBezTo>
                    <a:pt x="864" y="664"/>
                    <a:pt x="861" y="603"/>
                    <a:pt x="901" y="573"/>
                  </a:cubicBezTo>
                  <a:close/>
                  <a:moveTo>
                    <a:pt x="2253" y="1106"/>
                  </a:moveTo>
                  <a:cubicBezTo>
                    <a:pt x="2248" y="1050"/>
                    <a:pt x="2271" y="1012"/>
                    <a:pt x="2314" y="998"/>
                  </a:cubicBezTo>
                  <a:cubicBezTo>
                    <a:pt x="2362" y="982"/>
                    <a:pt x="2417" y="1004"/>
                    <a:pt x="2437" y="1044"/>
                  </a:cubicBezTo>
                  <a:cubicBezTo>
                    <a:pt x="2456" y="1082"/>
                    <a:pt x="2466" y="1140"/>
                    <a:pt x="2478" y="1208"/>
                  </a:cubicBezTo>
                  <a:cubicBezTo>
                    <a:pt x="2485" y="1249"/>
                    <a:pt x="2472" y="1310"/>
                    <a:pt x="2416" y="1316"/>
                  </a:cubicBezTo>
                  <a:cubicBezTo>
                    <a:pt x="2375" y="1320"/>
                    <a:pt x="2348" y="1324"/>
                    <a:pt x="2314" y="1290"/>
                  </a:cubicBezTo>
                  <a:cubicBezTo>
                    <a:pt x="2280" y="1256"/>
                    <a:pt x="2256" y="1147"/>
                    <a:pt x="2253" y="1106"/>
                  </a:cubicBezTo>
                  <a:close/>
                  <a:moveTo>
                    <a:pt x="942" y="1925"/>
                  </a:moveTo>
                  <a:cubicBezTo>
                    <a:pt x="1044" y="1884"/>
                    <a:pt x="1229" y="1843"/>
                    <a:pt x="1434" y="1843"/>
                  </a:cubicBezTo>
                  <a:cubicBezTo>
                    <a:pt x="1638" y="1843"/>
                    <a:pt x="1823" y="1884"/>
                    <a:pt x="1925" y="1925"/>
                  </a:cubicBezTo>
                  <a:cubicBezTo>
                    <a:pt x="1884" y="1823"/>
                    <a:pt x="1843" y="1638"/>
                    <a:pt x="1843" y="1434"/>
                  </a:cubicBezTo>
                  <a:cubicBezTo>
                    <a:pt x="1843" y="1229"/>
                    <a:pt x="1884" y="1044"/>
                    <a:pt x="1925" y="942"/>
                  </a:cubicBezTo>
                  <a:cubicBezTo>
                    <a:pt x="1823" y="983"/>
                    <a:pt x="1638" y="1024"/>
                    <a:pt x="1434" y="1024"/>
                  </a:cubicBezTo>
                  <a:cubicBezTo>
                    <a:pt x="1229" y="1024"/>
                    <a:pt x="1044" y="983"/>
                    <a:pt x="942" y="942"/>
                  </a:cubicBezTo>
                  <a:cubicBezTo>
                    <a:pt x="983" y="1044"/>
                    <a:pt x="1024" y="1229"/>
                    <a:pt x="1024" y="1434"/>
                  </a:cubicBezTo>
                  <a:cubicBezTo>
                    <a:pt x="1024" y="1638"/>
                    <a:pt x="983" y="1823"/>
                    <a:pt x="942" y="1925"/>
                  </a:cubicBezTo>
                  <a:close/>
                  <a:moveTo>
                    <a:pt x="819" y="2048"/>
                  </a:moveTo>
                  <a:cubicBezTo>
                    <a:pt x="819" y="2048"/>
                    <a:pt x="819" y="2048"/>
                    <a:pt x="819" y="2048"/>
                  </a:cubicBezTo>
                  <a:cubicBezTo>
                    <a:pt x="819" y="2048"/>
                    <a:pt x="819" y="2048"/>
                    <a:pt x="819" y="2048"/>
                  </a:cubicBezTo>
                  <a:cubicBezTo>
                    <a:pt x="819" y="2048"/>
                    <a:pt x="819" y="2048"/>
                    <a:pt x="819" y="2048"/>
                  </a:cubicBezTo>
                  <a:close/>
                  <a:moveTo>
                    <a:pt x="819" y="819"/>
                  </a:moveTo>
                  <a:cubicBezTo>
                    <a:pt x="819" y="819"/>
                    <a:pt x="819" y="819"/>
                    <a:pt x="819" y="819"/>
                  </a:cubicBezTo>
                  <a:cubicBezTo>
                    <a:pt x="819" y="819"/>
                    <a:pt x="819" y="819"/>
                    <a:pt x="819" y="819"/>
                  </a:cubicBezTo>
                  <a:cubicBezTo>
                    <a:pt x="819" y="819"/>
                    <a:pt x="819" y="819"/>
                    <a:pt x="819" y="819"/>
                  </a:cubicBezTo>
                  <a:close/>
                  <a:moveTo>
                    <a:pt x="819" y="819"/>
                  </a:moveTo>
                  <a:cubicBezTo>
                    <a:pt x="819" y="819"/>
                    <a:pt x="819" y="819"/>
                    <a:pt x="819" y="81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7" name="组合 55"/>
          <p:cNvGrpSpPr/>
          <p:nvPr/>
        </p:nvGrpSpPr>
        <p:grpSpPr>
          <a:xfrm>
            <a:off x="276860" y="4459605"/>
            <a:ext cx="11111865" cy="1786970"/>
            <a:chOff x="8084049" y="1622396"/>
            <a:chExt cx="1870045" cy="223337"/>
          </a:xfrm>
        </p:grpSpPr>
        <p:sp>
          <p:nvSpPr>
            <p:cNvPr id="57" name="矩形 56"/>
            <p:cNvSpPr/>
            <p:nvPr/>
          </p:nvSpPr>
          <p:spPr>
            <a:xfrm>
              <a:off x="8084049" y="1622396"/>
              <a:ext cx="793570" cy="42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3、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</a:p>
          </p:txBody>
        </p:sp>
        <p:sp>
          <p:nvSpPr>
            <p:cNvPr id="58" name="文本框 57"/>
            <p:cNvSpPr txBox="1"/>
            <p:nvPr/>
          </p:nvSpPr>
          <p:spPr bwMode="auto">
            <a:xfrm>
              <a:off x="8138887" y="1718911"/>
              <a:ext cx="1796360" cy="126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   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sym typeface="Gill Sans" charset="0"/>
                </a:rPr>
                <a:t>【输入】                                                           【输出】</a:t>
              </a:r>
            </a:p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sym typeface="Gill Sans" charset="0"/>
                </a:rPr>
                <a:t>     职位名称，数据类型为字符串类型。                  职位名称，详细信息以及相关的操作等</a:t>
              </a:r>
            </a:p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  <a:p>
              <a:pPr algn="l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	</a:t>
              </a:r>
            </a:p>
          </p:txBody>
        </p:sp>
        <p:sp>
          <p:nvSpPr>
            <p:cNvPr id="59" name="文本框 24"/>
            <p:cNvSpPr txBox="1">
              <a:spLocks noChangeArrowheads="1"/>
            </p:cNvSpPr>
            <p:nvPr/>
          </p:nvSpPr>
          <p:spPr bwMode="auto">
            <a:xfrm>
              <a:off x="8103194" y="1664567"/>
              <a:ext cx="1850900" cy="32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200"/>
                </a:lnSpc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    通过员工的详细信息进行操作    操作者：员工以及管理员</a:t>
              </a:r>
            </a:p>
          </p:txBody>
        </p:sp>
      </p:grpSp>
      <p:sp>
        <p:nvSpPr>
          <p:cNvPr id="73" name="椭圆 72"/>
          <p:cNvSpPr/>
          <p:nvPr/>
        </p:nvSpPr>
        <p:spPr>
          <a:xfrm>
            <a:off x="4472175" y="5123180"/>
            <a:ext cx="543392" cy="54356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631775" y="4323081"/>
            <a:ext cx="238686" cy="238760"/>
          </a:xfrm>
          <a:prstGeom prst="ellipse">
            <a:avLst/>
          </a:prstGeom>
          <a:solidFill>
            <a:srgbClr val="96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837989" y="3809576"/>
            <a:ext cx="446902" cy="447041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152314" y="5110480"/>
            <a:ext cx="391039" cy="39116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7863295" y="3497581"/>
            <a:ext cx="238686" cy="238760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710153" y="3981873"/>
            <a:ext cx="305554" cy="30564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1" name="等腰三角形 40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36955" y="305435"/>
            <a:ext cx="3094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Introduction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" y="1186815"/>
            <a:ext cx="3575050" cy="2734945"/>
          </a:xfrm>
          <a:prstGeom prst="rect">
            <a:avLst/>
          </a:prstGeom>
        </p:spPr>
      </p:pic>
      <p:pic>
        <p:nvPicPr>
          <p:cNvPr id="9" name="图片 8" descr="S1Y9RE9@7AHYCFFAC%`MR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305" y="1186815"/>
            <a:ext cx="4003040" cy="2369185"/>
          </a:xfrm>
          <a:prstGeom prst="rect">
            <a:avLst/>
          </a:prstGeom>
        </p:spPr>
      </p:pic>
      <p:pic>
        <p:nvPicPr>
          <p:cNvPr id="10" name="图片 9" descr="_{~W(19YV_4NTEB8G_F`WT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375" y="1186815"/>
            <a:ext cx="3331210" cy="2310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3"/>
  <p:tag name="KSO_WM_DOC_GUID" val="{9a831ee6-22be-4f86-8e05-67568ef35bc2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641</Words>
  <Application>Microsoft Office PowerPoint</Application>
  <PresentationFormat>宽屏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Bebas Neue</vt:lpstr>
      <vt:lpstr>Clear Sans Light</vt:lpstr>
      <vt:lpstr>Gill Sans</vt:lpstr>
      <vt:lpstr>Gulim</vt:lpstr>
      <vt:lpstr>等线</vt:lpstr>
      <vt:lpstr>等线 Light</vt:lpstr>
      <vt:lpstr>方正楷体繁体</vt:lpstr>
      <vt:lpstr>汉仪智楷繁</vt:lpstr>
      <vt:lpstr>宋体</vt:lpstr>
      <vt:lpstr>微软雅黑</vt:lpstr>
      <vt:lpstr>Arial</vt:lpstr>
      <vt:lpstr>Calibri</vt:lpstr>
      <vt:lpstr>Copperplate Gothic Bold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51PPT模板网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</dc:title>
  <dc:creator>东方之P</dc:creator>
  <cp:keywords>www.51pptmoban.com</cp:keywords>
  <dc:description>www.1ppt.com</dc:description>
  <cp:lastModifiedBy>China</cp:lastModifiedBy>
  <cp:revision>69</cp:revision>
  <dcterms:created xsi:type="dcterms:W3CDTF">2017-08-28T05:37:00Z</dcterms:created>
  <dcterms:modified xsi:type="dcterms:W3CDTF">2019-05-31T11:16:55Z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