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46B5-91F1-4351-B599-55A257373B7C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2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46B5-91F1-4351-B599-55A257373B7C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7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46B5-91F1-4351-B599-55A257373B7C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5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46B5-91F1-4351-B599-55A257373B7C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2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46B5-91F1-4351-B599-55A257373B7C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83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46B5-91F1-4351-B599-55A257373B7C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1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46B5-91F1-4351-B599-55A257373B7C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3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46B5-91F1-4351-B599-55A257373B7C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59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46B5-91F1-4351-B599-55A257373B7C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0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46B5-91F1-4351-B599-55A257373B7C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65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46B5-91F1-4351-B599-55A257373B7C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F46B5-91F1-4351-B599-55A257373B7C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94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4167051" y="2037806"/>
            <a:ext cx="2599509" cy="2233748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4" idx="3"/>
          </p:cNvCxnSpPr>
          <p:nvPr/>
        </p:nvCxnSpPr>
        <p:spPr>
          <a:xfrm flipH="1">
            <a:off x="3513909" y="3154680"/>
            <a:ext cx="653142" cy="6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0"/>
          </p:cNvCxnSpPr>
          <p:nvPr/>
        </p:nvCxnSpPr>
        <p:spPr>
          <a:xfrm>
            <a:off x="6766560" y="3154680"/>
            <a:ext cx="757646" cy="6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860557" y="27918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648683" y="16441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942389" y="1636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37410" y="28013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278033" y="40251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327735" y="4056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155356" y="297001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</a:t>
            </a: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4323806" y="2199918"/>
            <a:ext cx="450668" cy="954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095636" y="2173958"/>
            <a:ext cx="459741" cy="980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774474" y="4049486"/>
            <a:ext cx="1350312" cy="13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524206" y="3154680"/>
            <a:ext cx="470263" cy="470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994469" y="36558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7524206" y="2677299"/>
            <a:ext cx="470263" cy="477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4" idx="5"/>
          </p:cNvCxnSpPr>
          <p:nvPr/>
        </p:nvCxnSpPr>
        <p:spPr>
          <a:xfrm flipV="1">
            <a:off x="6208123" y="1489166"/>
            <a:ext cx="347254" cy="548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4767943" y="2076994"/>
            <a:ext cx="6531" cy="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4" idx="4"/>
          </p:cNvCxnSpPr>
          <p:nvPr/>
        </p:nvCxnSpPr>
        <p:spPr>
          <a:xfrm flipH="1" flipV="1">
            <a:off x="4438830" y="1580606"/>
            <a:ext cx="286658" cy="457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4416150" y="4267420"/>
            <a:ext cx="309277" cy="44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4" idx="1"/>
          </p:cNvCxnSpPr>
          <p:nvPr/>
        </p:nvCxnSpPr>
        <p:spPr>
          <a:xfrm>
            <a:off x="6208123" y="4271553"/>
            <a:ext cx="355842" cy="437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36469" y="143691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C6H5OCl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88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六边形 56"/>
          <p:cNvSpPr/>
          <p:nvPr/>
        </p:nvSpPr>
        <p:spPr>
          <a:xfrm rot="5400000">
            <a:off x="3961397" y="873204"/>
            <a:ext cx="1389185" cy="120454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六边形 57"/>
          <p:cNvSpPr/>
          <p:nvPr/>
        </p:nvSpPr>
        <p:spPr>
          <a:xfrm rot="5400000">
            <a:off x="5165943" y="873205"/>
            <a:ext cx="1389185" cy="120454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3776621" y="10140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5119715" y="752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6462809" y="9537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6435579" y="15725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3712367" y="16893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5231032" y="16160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4330812" y="4560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4648640" y="21279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5568741" y="4184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5853551" y="21279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70" name="直接连接符 69"/>
          <p:cNvCxnSpPr>
            <a:stCxn id="57" idx="1"/>
          </p:cNvCxnSpPr>
          <p:nvPr/>
        </p:nvCxnSpPr>
        <p:spPr>
          <a:xfrm flipH="1">
            <a:off x="3547360" y="1868934"/>
            <a:ext cx="506357" cy="329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3596557" y="1950657"/>
            <a:ext cx="423229" cy="282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4193905" y="937656"/>
            <a:ext cx="397164" cy="200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4663339" y="1800738"/>
            <a:ext cx="456376" cy="232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V="1">
            <a:off x="5384279" y="896100"/>
            <a:ext cx="476256" cy="242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V="1">
            <a:off x="5867885" y="1800738"/>
            <a:ext cx="485020" cy="257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3250693" y="187328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100" name="直接连接符 99"/>
          <p:cNvCxnSpPr>
            <a:stCxn id="58" idx="4"/>
          </p:cNvCxnSpPr>
          <p:nvPr/>
        </p:nvCxnSpPr>
        <p:spPr>
          <a:xfrm flipV="1">
            <a:off x="6462809" y="865794"/>
            <a:ext cx="398096" cy="216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V="1">
            <a:off x="6462808" y="822464"/>
            <a:ext cx="361585" cy="201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6787986" y="5758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24" name="六边形 23"/>
          <p:cNvSpPr/>
          <p:nvPr/>
        </p:nvSpPr>
        <p:spPr>
          <a:xfrm rot="5400000">
            <a:off x="3616333" y="3129879"/>
            <a:ext cx="1389185" cy="120454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431557" y="32707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774651" y="30096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367303" y="39460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985748" y="27127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303576" y="43846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0" name="直接连接符 29"/>
          <p:cNvCxnSpPr>
            <a:stCxn id="24" idx="1"/>
          </p:cNvCxnSpPr>
          <p:nvPr/>
        </p:nvCxnSpPr>
        <p:spPr>
          <a:xfrm flipH="1">
            <a:off x="3202296" y="4125609"/>
            <a:ext cx="506357" cy="329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3251493" y="4207332"/>
            <a:ext cx="423229" cy="282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3848841" y="3194331"/>
            <a:ext cx="397164" cy="200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4318275" y="4057413"/>
            <a:ext cx="456376" cy="232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905629" y="41299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5" name="六边形 34"/>
          <p:cNvSpPr/>
          <p:nvPr/>
        </p:nvSpPr>
        <p:spPr>
          <a:xfrm rot="5400000">
            <a:off x="5415802" y="3157774"/>
            <a:ext cx="1389185" cy="120454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695297" y="39642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749634" y="32808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493788" y="32808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993142" y="44805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979196" y="26701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5573122" y="4085307"/>
            <a:ext cx="507656" cy="227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46389" y="3182305"/>
            <a:ext cx="491325" cy="221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708367" y="4148959"/>
            <a:ext cx="504020" cy="406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818271" y="4173770"/>
            <a:ext cx="376673" cy="315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110764" y="445463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4806219" y="38920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5520456" y="38010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01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3997234" y="2913016"/>
            <a:ext cx="1645920" cy="1449977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六边形 4"/>
          <p:cNvSpPr/>
          <p:nvPr/>
        </p:nvSpPr>
        <p:spPr>
          <a:xfrm rot="18899041">
            <a:off x="6324479" y="1902598"/>
            <a:ext cx="1632857" cy="1449977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84616" y="26220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257315" y="26220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574333" y="32686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336660" y="4171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997234" y="43629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690740" y="32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4" idx="0"/>
          </p:cNvCxnSpPr>
          <p:nvPr/>
        </p:nvCxnSpPr>
        <p:spPr>
          <a:xfrm flipV="1">
            <a:off x="5643154" y="3638004"/>
            <a:ext cx="57476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5" idx="3"/>
          </p:cNvCxnSpPr>
          <p:nvPr/>
        </p:nvCxnSpPr>
        <p:spPr>
          <a:xfrm flipV="1">
            <a:off x="6217919" y="3205050"/>
            <a:ext cx="345848" cy="432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064672" y="36558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275631" y="29506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064672" y="23251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688181" y="15376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641771" y="180267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059798" y="269452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183140" y="343458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4153989" y="3063852"/>
            <a:ext cx="274320" cy="574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236443" y="3063852"/>
            <a:ext cx="278236" cy="574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428309" y="4171489"/>
            <a:ext cx="7837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466114" y="2468880"/>
            <a:ext cx="222067" cy="594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994675" y="1974180"/>
            <a:ext cx="616787" cy="197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7304362" y="2694520"/>
            <a:ext cx="537709" cy="574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280160" y="39188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7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/>
        </p:nvSpPr>
        <p:spPr>
          <a:xfrm rot="5400000">
            <a:off x="3323492" y="1274885"/>
            <a:ext cx="1389185" cy="120454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六边形 5"/>
          <p:cNvSpPr/>
          <p:nvPr/>
        </p:nvSpPr>
        <p:spPr>
          <a:xfrm rot="5400000">
            <a:off x="4528038" y="1274886"/>
            <a:ext cx="1389185" cy="120454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 rot="5400000">
            <a:off x="3925763" y="2359271"/>
            <a:ext cx="1389185" cy="120454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65516" y="12674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859479" y="8132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481810" y="11546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104141" y="8497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824904" y="13554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824904" y="22024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248591" y="25035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257388" y="3314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527993" y="36840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745523" y="32443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635921" y="25035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074462" y="209104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593127" y="20177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66651" y="326571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ThreeCircleC13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66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3632"/>
            <a:ext cx="12192000" cy="523073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10343" y="40494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COHN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32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336" y="234620"/>
            <a:ext cx="5122563" cy="25549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63" y="3669191"/>
            <a:ext cx="5469310" cy="257633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58838" y="1426233"/>
            <a:ext cx="2386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JIANG1</a:t>
            </a:r>
            <a:endParaRPr lang="zh-CN" altLang="en-US" sz="5400" dirty="0"/>
          </a:p>
        </p:txBody>
      </p:sp>
      <p:sp>
        <p:nvSpPr>
          <p:cNvPr id="9" name="文本框 8"/>
          <p:cNvSpPr txBox="1"/>
          <p:nvPr/>
        </p:nvSpPr>
        <p:spPr>
          <a:xfrm>
            <a:off x="2119222" y="4454105"/>
            <a:ext cx="2386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JIANG2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8906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360" y="390795"/>
            <a:ext cx="8891079" cy="39799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81909" y="5190226"/>
            <a:ext cx="2386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JIANG3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3616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54347" y="2947358"/>
            <a:ext cx="2386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TANG</a:t>
            </a:r>
            <a:endParaRPr lang="zh-CN" altLang="en-US" sz="5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72537" y="-19977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6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68</Words>
  <Application>Microsoft Office PowerPoint</Application>
  <PresentationFormat>宽屏</PresentationFormat>
  <Paragraphs>68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向迪</dc:creator>
  <cp:lastModifiedBy>xu dian</cp:lastModifiedBy>
  <cp:revision>17</cp:revision>
  <dcterms:created xsi:type="dcterms:W3CDTF">2019-02-13T02:50:32Z</dcterms:created>
  <dcterms:modified xsi:type="dcterms:W3CDTF">2019-03-28T08:18:45Z</dcterms:modified>
</cp:coreProperties>
</file>