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661E-6936-4D56-BC5F-C197C9420D78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4C0A-478E-4F43-9194-83CE893BA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9D7E-4CEF-4521-B932-D2FF04D73A1C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F57B-CE5E-421E-927D-6D61EEE4DB81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3250-9EBC-46A4-9BEF-E080A1ACA1F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C987-EE46-433B-A29E-595F4D4D5BE8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59AB-3238-48DF-8C59-F7E0A4606D37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EC03-6786-4716-8289-1775EBEE852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14E-5AE0-4066-8FD5-5BD3CBF52AC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B8E9-18B7-4DA1-8299-F3008E31F6CB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9A99-D5E0-41A5-974F-4C202CD7E883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2870-60BA-413B-AECC-818B0B3FC363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2B65-AB38-45BC-8DD5-9F6F5DF6F856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D74-FB05-4730-9E6C-D4F2C07E044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4AA-5CB3-483A-863C-7AD0DE5423DE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F8D7-6E5C-4B0D-BBEC-F165A3487449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FB19-D44B-4282-96CD-185048732A49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40D-CD80-4501-833A-0D3ACA12A35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390C-89DB-4CBD-947F-A0DE4C730D72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AF46D0-0B7A-4AF8-83D2-71826F444AD8}" type="datetime1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201" y="868250"/>
            <a:ext cx="8825658" cy="3329581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WATER BILLING MANAGEMENT SYSTEM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110" y="4193176"/>
            <a:ext cx="8825658" cy="23643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ASHIM KC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SUDARSHAN GORA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PHURPA SHERPA</a:t>
            </a: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date:11/26/2016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2954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Recommendation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5612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Object Oriented Programming on 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different features like Portability, Security, Object-Oriented, Distributed 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 on basic transaction like adding new customers, generates bills on the basis of customer records.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bill on the basis of meter readings provided by meter readers.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access the system by their own username and password.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RECOMENDATION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with any OS with that has Java Runtime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MY-SQL server running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back end.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11248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Computerized Billing System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to maintain proper record of transactions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Maintaining integrity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data redundancy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Saves 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Remote access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4398082"/>
      </p:ext>
    </p:extLst>
  </p:cSld>
  <p:clrMapOvr>
    <a:masterClrMapping/>
  </p:clrMapOvr>
  <p:transition spd="slow" advTm="1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Facilitate computerized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billing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redundancy is maintained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integrity is maintained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425453"/>
      </p:ext>
    </p:extLst>
  </p:cSld>
  <p:clrMapOvr>
    <a:masterClrMapping/>
  </p:clrMapOvr>
  <p:transition spd="slow" advTm="6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build on java so easy to maintain, and feature portability.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effective for particular offices associated to the water supplying business 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Modifications can be done as per required.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0818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Complete Reference JAVA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Herbert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Schildt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 Overflow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Analysis and Design.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573" y="2616369"/>
            <a:ext cx="9404723" cy="1400530"/>
          </a:xfrm>
        </p:spPr>
        <p:txBody>
          <a:bodyPr/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839487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204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WATER BILLING MANAGEMENT SYSTEM</vt:lpstr>
      <vt:lpstr>CONTENTS</vt:lpstr>
      <vt:lpstr>INTRODUCTION </vt:lpstr>
      <vt:lpstr>SYSTEM RECOMENDATION</vt:lpstr>
      <vt:lpstr>OBJECTIVES</vt:lpstr>
      <vt:lpstr>FEATURES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Supply Authority Billing System</dc:title>
  <dc:creator>sugast e</dc:creator>
  <cp:lastModifiedBy>ashimq</cp:lastModifiedBy>
  <cp:revision>80</cp:revision>
  <dcterms:created xsi:type="dcterms:W3CDTF">2015-09-12T15:52:17Z</dcterms:created>
  <dcterms:modified xsi:type="dcterms:W3CDTF">2016-11-26T10:49:54Z</dcterms:modified>
</cp:coreProperties>
</file>