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ADA5-5D65-40A5-9975-B9B614C0A67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394-09E2-4469-975E-2E7E1967A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ADA5-5D65-40A5-9975-B9B614C0A67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394-09E2-4469-975E-2E7E1967A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ADA5-5D65-40A5-9975-B9B614C0A67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394-09E2-4469-975E-2E7E1967A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ADA5-5D65-40A5-9975-B9B614C0A67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394-09E2-4469-975E-2E7E1967A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ADA5-5D65-40A5-9975-B9B614C0A67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394-09E2-4469-975E-2E7E1967A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ADA5-5D65-40A5-9975-B9B614C0A67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394-09E2-4469-975E-2E7E1967A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ADA5-5D65-40A5-9975-B9B614C0A67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394-09E2-4469-975E-2E7E1967A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ADA5-5D65-40A5-9975-B9B614C0A67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394-09E2-4469-975E-2E7E1967A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ADA5-5D65-40A5-9975-B9B614C0A67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394-09E2-4469-975E-2E7E1967A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ADA5-5D65-40A5-9975-B9B614C0A67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394-09E2-4469-975E-2E7E1967A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ADA5-5D65-40A5-9975-B9B614C0A67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394-09E2-4469-975E-2E7E1967A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ADA5-5D65-40A5-9975-B9B614C0A678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C394-09E2-4469-975E-2E7E1967A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71600" y="533400"/>
            <a:ext cx="6553200" cy="5791200"/>
            <a:chOff x="457200" y="228601"/>
            <a:chExt cx="8001000" cy="6477000"/>
          </a:xfrm>
        </p:grpSpPr>
        <p:sp>
          <p:nvSpPr>
            <p:cNvPr id="11" name="Oval 10"/>
            <p:cNvSpPr/>
            <p:nvPr/>
          </p:nvSpPr>
          <p:spPr>
            <a:xfrm>
              <a:off x="457200" y="228601"/>
              <a:ext cx="8001000" cy="6477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371600" y="1676694"/>
              <a:ext cx="6324600" cy="4707772"/>
            </a:xfrm>
            <a:prstGeom prst="ellipse">
              <a:avLst/>
            </a:prstGeom>
            <a:solidFill>
              <a:schemeClr val="bg1">
                <a:lumMod val="75000"/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19187571">
              <a:off x="3653947" y="3878627"/>
              <a:ext cx="3464581" cy="196928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3940841">
              <a:off x="2087487" y="3569900"/>
              <a:ext cx="3504452" cy="2134611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893139" y="4861734"/>
              <a:ext cx="1364661" cy="12777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P</a:t>
              </a:r>
              <a:endParaRPr lang="en-US" sz="3200" b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3810000"/>
              <a:ext cx="1295343" cy="834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b="1" dirty="0" smtClean="0">
                  <a:latin typeface="Cambria Math" pitchFamily="18" charset="0"/>
                  <a:ea typeface="Cambria Math" pitchFamily="18" charset="0"/>
                </a:rPr>
                <a:t>NP</a:t>
              </a:r>
              <a:endParaRPr lang="en-US" sz="3200" b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38400" y="3733801"/>
              <a:ext cx="1870018" cy="834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b="1" dirty="0" smtClean="0">
                  <a:latin typeface="Cambria Math" pitchFamily="18" charset="0"/>
                  <a:ea typeface="Cambria Math" pitchFamily="18" charset="0"/>
                </a:rPr>
                <a:t>Co-NP</a:t>
              </a:r>
              <a:endParaRPr lang="en-US" sz="3200" b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93139" y="2268079"/>
              <a:ext cx="1129119" cy="722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600" b="1" dirty="0" smtClean="0"/>
                <a:t>PH</a:t>
              </a:r>
            </a:p>
          </p:txBody>
        </p:sp>
      </p:grp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460478" y="-1507776"/>
            <a:ext cx="184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60478" y="-555276"/>
            <a:ext cx="184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60478" y="-1507776"/>
            <a:ext cx="184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460478" y="-555276"/>
            <a:ext cx="184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8341" y="889837"/>
            <a:ext cx="1676400" cy="58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PSPACE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Company>University of Kentucky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Xudong</cp:lastModifiedBy>
  <cp:revision>13</cp:revision>
  <dcterms:created xsi:type="dcterms:W3CDTF">2010-02-11T23:01:23Z</dcterms:created>
  <dcterms:modified xsi:type="dcterms:W3CDTF">2014-01-31T00:50:24Z</dcterms:modified>
</cp:coreProperties>
</file>