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1.jpeg" ContentType="image/jpeg"/>
  <Override PartName="/ppt/media/image19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1.jpeg" ContentType="image/jpeg"/>
  <Override PartName="/ppt/media/image8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png" ContentType="image/png"/>
  <Override PartName="/ppt/media/image7.png" ContentType="image/png"/>
  <Override PartName="/ppt/media/image13.jpeg" ContentType="image/jpeg"/>
  <Override PartName="/ppt/media/image20.jpeg" ContentType="image/jpeg"/>
  <Override PartName="/ppt/media/image12.jpeg" ContentType="image/jpeg"/>
  <Override PartName="/ppt/media/image3.png" ContentType="image/png"/>
  <Override PartName="/ppt/media/image9.jpeg" ContentType="image/jpeg"/>
  <Override PartName="/ppt/media/image2.png" ContentType="image/png"/>
  <Override PartName="/ppt/media/image14.jpeg" ContentType="image/jpe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6" Type="http://schemas.openxmlformats.org/officeDocument/2006/relationships/image" Target="../media/image10.jpeg"/><Relationship Id="rId7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69120" y="434520"/>
            <a:ext cx="4608360" cy="3222720"/>
          </a:xfrm>
          <a:prstGeom prst="rect">
            <a:avLst/>
          </a:prstGeom>
          <a:ln>
            <a:noFill/>
          </a:ln>
        </p:spPr>
      </p:pic>
      <p:pic>
        <p:nvPicPr>
          <p:cNvPr id="73" name="Shape 5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834640" y="297000"/>
            <a:ext cx="4579200" cy="2811600"/>
          </a:xfrm>
          <a:prstGeom prst="rect">
            <a:avLst/>
          </a:prstGeom>
          <a:ln>
            <a:noFill/>
          </a:ln>
        </p:spPr>
      </p:pic>
      <p:pic>
        <p:nvPicPr>
          <p:cNvPr id="74" name="Shape 58" descr=""/>
          <p:cNvPicPr/>
          <p:nvPr/>
        </p:nvPicPr>
        <p:blipFill>
          <a:blip r:embed="rId3"/>
          <a:srcRect l="0" t="0" r="-2595186" b="0"/>
          <a:stretch>
            <a:fillRect/>
          </a:stretch>
        </p:blipFill>
        <p:spPr>
          <a:xfrm>
            <a:off x="4804560" y="160200"/>
            <a:ext cx="3501360" cy="225720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4626720" y="2743200"/>
            <a:ext cx="3693960" cy="20278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5"/>
          <a:srcRect l="0" t="5464227" r="0" b="3642818"/>
          <a:stretch>
            <a:fillRect/>
          </a:stretch>
        </p:blipFill>
        <p:spPr>
          <a:xfrm>
            <a:off x="969120" y="2754360"/>
            <a:ext cx="3657240" cy="19641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6"/>
          <a:srcRect l="17993" t="0" r="17993" b="0"/>
          <a:stretch>
            <a:fillRect/>
          </a:stretch>
        </p:blipFill>
        <p:spPr>
          <a:xfrm>
            <a:off x="2449440" y="3749040"/>
            <a:ext cx="675720" cy="100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2724480" y="69876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3314880" y="826200"/>
            <a:ext cx="193572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 &gt; med &gt; high &gt; vhigh</a:t>
            </a:r>
            <a:endParaRPr/>
          </a:p>
        </p:txBody>
      </p:sp>
      <p:sp>
        <p:nvSpPr>
          <p:cNvPr id="185" name="Line 3"/>
          <p:cNvSpPr/>
          <p:nvPr/>
        </p:nvSpPr>
        <p:spPr>
          <a:xfrm flipH="1">
            <a:off x="881280" y="1247400"/>
            <a:ext cx="210312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6" name="Line 4"/>
          <p:cNvSpPr/>
          <p:nvPr/>
        </p:nvSpPr>
        <p:spPr>
          <a:xfrm>
            <a:off x="2984400" y="1246320"/>
            <a:ext cx="0" cy="5688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7" name="Line 5"/>
          <p:cNvSpPr/>
          <p:nvPr/>
        </p:nvSpPr>
        <p:spPr>
          <a:xfrm>
            <a:off x="2984400" y="1247400"/>
            <a:ext cx="2560320" cy="568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8" name="CustomShape 6"/>
          <p:cNvSpPr/>
          <p:nvPr/>
        </p:nvSpPr>
        <p:spPr>
          <a:xfrm>
            <a:off x="600840" y="181512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189" name="CustomShape 7"/>
          <p:cNvSpPr/>
          <p:nvPr/>
        </p:nvSpPr>
        <p:spPr>
          <a:xfrm>
            <a:off x="2653200" y="181548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</a:t>
            </a:r>
            <a:endParaRPr/>
          </a:p>
        </p:txBody>
      </p:sp>
      <p:sp>
        <p:nvSpPr>
          <p:cNvPr id="190" name="CustomShape 8"/>
          <p:cNvSpPr/>
          <p:nvPr/>
        </p:nvSpPr>
        <p:spPr>
          <a:xfrm>
            <a:off x="5317200" y="181548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191" name="CustomShape 9"/>
          <p:cNvSpPr/>
          <p:nvPr/>
        </p:nvSpPr>
        <p:spPr>
          <a:xfrm>
            <a:off x="1190880" y="1966320"/>
            <a:ext cx="1335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 &gt; med &gt; low</a:t>
            </a:r>
            <a:endParaRPr/>
          </a:p>
        </p:txBody>
      </p:sp>
      <p:sp>
        <p:nvSpPr>
          <p:cNvPr id="192" name="CustomShape 10"/>
          <p:cNvSpPr/>
          <p:nvPr/>
        </p:nvSpPr>
        <p:spPr>
          <a:xfrm>
            <a:off x="3242880" y="1966320"/>
            <a:ext cx="193500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honda &gt; ford &gt; vw &gt; bmw</a:t>
            </a:r>
            <a:endParaRPr/>
          </a:p>
        </p:txBody>
      </p:sp>
      <p:sp>
        <p:nvSpPr>
          <p:cNvPr id="193" name="CustomShape 11"/>
          <p:cNvSpPr/>
          <p:nvPr/>
        </p:nvSpPr>
        <p:spPr>
          <a:xfrm>
            <a:off x="2652480" y="263772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</a:t>
            </a:r>
            <a:endParaRPr/>
          </a:p>
        </p:txBody>
      </p:sp>
      <p:sp>
        <p:nvSpPr>
          <p:cNvPr id="194" name="CustomShape 12"/>
          <p:cNvSpPr/>
          <p:nvPr/>
        </p:nvSpPr>
        <p:spPr>
          <a:xfrm>
            <a:off x="3242880" y="2765160"/>
            <a:ext cx="1461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7m &gt; 5 &gt; 2</a:t>
            </a:r>
            <a:endParaRPr/>
          </a:p>
        </p:txBody>
      </p:sp>
      <p:sp>
        <p:nvSpPr>
          <p:cNvPr id="195" name="CustomShape 13"/>
          <p:cNvSpPr/>
          <p:nvPr/>
        </p:nvSpPr>
        <p:spPr>
          <a:xfrm>
            <a:off x="2652480" y="346068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</a:t>
            </a:r>
            <a:endParaRPr/>
          </a:p>
        </p:txBody>
      </p:sp>
      <p:sp>
        <p:nvSpPr>
          <p:cNvPr id="196" name="Line 14"/>
          <p:cNvSpPr/>
          <p:nvPr/>
        </p:nvSpPr>
        <p:spPr>
          <a:xfrm>
            <a:off x="2926800" y="3186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7" name="CustomShape 15"/>
          <p:cNvSpPr/>
          <p:nvPr/>
        </p:nvSpPr>
        <p:spPr>
          <a:xfrm>
            <a:off x="3242880" y="3588120"/>
            <a:ext cx="1461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big &gt; med &gt; small</a:t>
            </a:r>
            <a:endParaRPr/>
          </a:p>
        </p:txBody>
      </p:sp>
      <p:sp>
        <p:nvSpPr>
          <p:cNvPr id="198" name="Line 16"/>
          <p:cNvSpPr/>
          <p:nvPr/>
        </p:nvSpPr>
        <p:spPr>
          <a:xfrm>
            <a:off x="2926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9" name="CustomShape 17"/>
          <p:cNvSpPr/>
          <p:nvPr/>
        </p:nvSpPr>
        <p:spPr>
          <a:xfrm>
            <a:off x="5906880" y="1966320"/>
            <a:ext cx="21056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suv &gt; sedan &gt; mvan &gt; sport</a:t>
            </a:r>
            <a:endParaRPr/>
          </a:p>
        </p:txBody>
      </p:sp>
      <p:sp>
        <p:nvSpPr>
          <p:cNvPr id="200" name="CustomShape 18"/>
          <p:cNvSpPr/>
          <p:nvPr/>
        </p:nvSpPr>
        <p:spPr>
          <a:xfrm>
            <a:off x="5316840" y="263808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O</a:t>
            </a:r>
            <a:endParaRPr/>
          </a:p>
        </p:txBody>
      </p:sp>
      <p:sp>
        <p:nvSpPr>
          <p:cNvPr id="201" name="Line 19"/>
          <p:cNvSpPr/>
          <p:nvPr/>
        </p:nvSpPr>
        <p:spPr>
          <a:xfrm>
            <a:off x="5590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02" name="CustomShape 20"/>
          <p:cNvSpPr/>
          <p:nvPr/>
        </p:nvSpPr>
        <p:spPr>
          <a:xfrm>
            <a:off x="5893920" y="2373840"/>
            <a:ext cx="308268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sport    blue &gt; gray &gt; black &gt; white &gt; red</a:t>
            </a:r>
            <a:endParaRPr/>
          </a:p>
        </p:txBody>
      </p:sp>
      <p:sp>
        <p:nvSpPr>
          <p:cNvPr id="203" name="Line 21"/>
          <p:cNvSpPr/>
          <p:nvPr/>
        </p:nvSpPr>
        <p:spPr>
          <a:xfrm>
            <a:off x="6475680" y="2373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04" name="CustomShape 22"/>
          <p:cNvSpPr/>
          <p:nvPr/>
        </p:nvSpPr>
        <p:spPr>
          <a:xfrm>
            <a:off x="2030400" y="1515600"/>
            <a:ext cx="343080" cy="10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</a:t>
            </a:r>
            <a:endParaRPr/>
          </a:p>
        </p:txBody>
      </p:sp>
      <p:sp>
        <p:nvSpPr>
          <p:cNvPr id="205" name="CustomShape 23"/>
          <p:cNvSpPr/>
          <p:nvPr/>
        </p:nvSpPr>
        <p:spPr>
          <a:xfrm>
            <a:off x="3009600" y="1501920"/>
            <a:ext cx="349560" cy="12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med</a:t>
            </a:r>
            <a:endParaRPr/>
          </a:p>
        </p:txBody>
      </p:sp>
      <p:sp>
        <p:nvSpPr>
          <p:cNvPr id="206" name="CustomShape 24"/>
          <p:cNvSpPr/>
          <p:nvPr/>
        </p:nvSpPr>
        <p:spPr>
          <a:xfrm>
            <a:off x="3740400" y="1521360"/>
            <a:ext cx="374760" cy="6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</a:t>
            </a:r>
            <a:endParaRPr/>
          </a:p>
        </p:txBody>
      </p:sp>
      <p:sp>
        <p:nvSpPr>
          <p:cNvPr id="207" name="CustomShape 25"/>
          <p:cNvSpPr/>
          <p:nvPr/>
        </p:nvSpPr>
        <p:spPr>
          <a:xfrm>
            <a:off x="5893920" y="2661840"/>
            <a:ext cx="3082680" cy="286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sedan  white &gt; gray &gt; blue &gt; black &gt; red</a:t>
            </a:r>
            <a:endParaRPr/>
          </a:p>
        </p:txBody>
      </p:sp>
      <p:sp>
        <p:nvSpPr>
          <p:cNvPr id="208" name="CustomShape 26"/>
          <p:cNvSpPr/>
          <p:nvPr/>
        </p:nvSpPr>
        <p:spPr>
          <a:xfrm>
            <a:off x="5893920" y="2949840"/>
            <a:ext cx="308268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suv      black &gt; blue &gt; white &gt; gray &gt; red</a:t>
            </a:r>
            <a:endParaRPr/>
          </a:p>
        </p:txBody>
      </p:sp>
      <p:sp>
        <p:nvSpPr>
          <p:cNvPr id="209" name="CustomShape 27"/>
          <p:cNvSpPr/>
          <p:nvPr/>
        </p:nvSpPr>
        <p:spPr>
          <a:xfrm>
            <a:off x="5893920" y="3237840"/>
            <a:ext cx="308268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mvan    gray &gt; white &gt; black &gt; blue &gt; red</a:t>
            </a:r>
            <a:endParaRPr/>
          </a:p>
        </p:txBody>
      </p:sp>
      <p:sp>
        <p:nvSpPr>
          <p:cNvPr id="210" name="Line 28"/>
          <p:cNvSpPr/>
          <p:nvPr/>
        </p:nvSpPr>
        <p:spPr>
          <a:xfrm>
            <a:off x="6475680" y="2661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11" name="Line 29"/>
          <p:cNvSpPr/>
          <p:nvPr/>
        </p:nvSpPr>
        <p:spPr>
          <a:xfrm>
            <a:off x="6475680" y="2949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12" name="Line 30"/>
          <p:cNvSpPr/>
          <p:nvPr/>
        </p:nvSpPr>
        <p:spPr>
          <a:xfrm>
            <a:off x="6475680" y="3237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213" name="CustomShape 31"/>
          <p:cNvSpPr/>
          <p:nvPr/>
        </p:nvSpPr>
        <p:spPr>
          <a:xfrm>
            <a:off x="601560" y="264384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214" name="Line 32"/>
          <p:cNvSpPr/>
          <p:nvPr/>
        </p:nvSpPr>
        <p:spPr>
          <a:xfrm>
            <a:off x="874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215" name="CustomShape 33"/>
          <p:cNvSpPr/>
          <p:nvPr/>
        </p:nvSpPr>
        <p:spPr>
          <a:xfrm>
            <a:off x="1190880" y="2794320"/>
            <a:ext cx="13460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sedan &gt; mvan &gt; suv &gt; sport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6320" y="1576800"/>
            <a:ext cx="3416040" cy="191880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23360" y="1576800"/>
            <a:ext cx="3900240" cy="191880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99440" y="1920240"/>
            <a:ext cx="1014480" cy="155592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322200" y="3444480"/>
            <a:ext cx="358128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&lt;mvan, 6m, grey, big, honda, med, med&gt;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353200" y="3444480"/>
            <a:ext cx="351720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&lt;sedan, 4, blue, med, vw, med, med&gt;</a:t>
            </a:r>
            <a:endParaRPr/>
          </a:p>
        </p:txBody>
      </p:sp>
      <p:sp>
        <p:nvSpPr>
          <p:cNvPr id="83" name="CustomShape 3"/>
          <p:cNvSpPr/>
          <p:nvPr/>
        </p:nvSpPr>
        <p:spPr>
          <a:xfrm>
            <a:off x="274320" y="1280160"/>
            <a:ext cx="358128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Car1</a:t>
            </a:r>
            <a:endParaRPr/>
          </a:p>
        </p:txBody>
      </p:sp>
      <p:sp>
        <p:nvSpPr>
          <p:cNvPr id="84" name="CustomShape 4"/>
          <p:cNvSpPr/>
          <p:nvPr/>
        </p:nvSpPr>
        <p:spPr>
          <a:xfrm>
            <a:off x="5097240" y="1295640"/>
            <a:ext cx="358128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Car2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6320" y="1576800"/>
            <a:ext cx="3416040" cy="19188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923360" y="1576800"/>
            <a:ext cx="3900240" cy="191880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99440" y="1920240"/>
            <a:ext cx="1014480" cy="1555920"/>
          </a:xfrm>
          <a:prstGeom prst="rect">
            <a:avLst/>
          </a:prstGeom>
          <a:ln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74320" y="1280160"/>
            <a:ext cx="358128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Car1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5097240" y="1295640"/>
            <a:ext cx="358128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Car2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566160" y="1903680"/>
            <a:ext cx="1551960" cy="15577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46320" y="1576800"/>
            <a:ext cx="3416040" cy="1918800"/>
          </a:xfrm>
          <a:prstGeom prst="rect">
            <a:avLst/>
          </a:prstGeom>
          <a:ln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923360" y="1576800"/>
            <a:ext cx="3900240" cy="19188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322200" y="3444480"/>
            <a:ext cx="358128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&lt;mvan, 6m, grey, big, honda, med, med&gt;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5353200" y="3444480"/>
            <a:ext cx="351720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400">
                <a:latin typeface="Arial"/>
              </a:rPr>
              <a:t>&lt;sedan, 4, blue, med, vw, med, med&gt;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274320" y="1280160"/>
            <a:ext cx="358128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Car1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5097240" y="1295640"/>
            <a:ext cx="3581280" cy="43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latin typeface="Arial"/>
              </a:rPr>
              <a:t>Car2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51760" y="1097280"/>
            <a:ext cx="3931200" cy="39312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rcRect l="16135" t="4597" r="16135" b="4597"/>
          <a:stretch>
            <a:fillRect/>
          </a:stretch>
        </p:blipFill>
        <p:spPr>
          <a:xfrm>
            <a:off x="4059360" y="2286000"/>
            <a:ext cx="1168560" cy="1617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760480" y="66744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3458880" y="778320"/>
            <a:ext cx="275796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high &gt; med &gt; low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2760480" y="149040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02" name="CustomShape 4"/>
          <p:cNvSpPr/>
          <p:nvPr/>
        </p:nvSpPr>
        <p:spPr>
          <a:xfrm>
            <a:off x="3458880" y="1617840"/>
            <a:ext cx="275796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med &gt; high &gt; low &gt; vhigh</a:t>
            </a:r>
            <a:endParaRPr/>
          </a:p>
        </p:txBody>
      </p:sp>
      <p:sp>
        <p:nvSpPr>
          <p:cNvPr id="103" name="Line 5"/>
          <p:cNvSpPr/>
          <p:nvPr/>
        </p:nvSpPr>
        <p:spPr>
          <a:xfrm>
            <a:off x="3034800" y="121608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4" name="CustomShape 6"/>
          <p:cNvSpPr/>
          <p:nvPr/>
        </p:nvSpPr>
        <p:spPr>
          <a:xfrm>
            <a:off x="2760480" y="231336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</a:t>
            </a:r>
            <a:endParaRPr/>
          </a:p>
        </p:txBody>
      </p:sp>
      <p:sp>
        <p:nvSpPr>
          <p:cNvPr id="105" name="Line 7"/>
          <p:cNvSpPr/>
          <p:nvPr/>
        </p:nvSpPr>
        <p:spPr>
          <a:xfrm>
            <a:off x="3034800" y="203904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6" name="CustomShape 8"/>
          <p:cNvSpPr/>
          <p:nvPr/>
        </p:nvSpPr>
        <p:spPr>
          <a:xfrm>
            <a:off x="3458880" y="2404800"/>
            <a:ext cx="275796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7m &gt; 5 &gt; 2</a:t>
            </a:r>
            <a:endParaRPr/>
          </a:p>
        </p:txBody>
      </p:sp>
      <p:sp>
        <p:nvSpPr>
          <p:cNvPr id="107" name="CustomShape 9"/>
          <p:cNvSpPr/>
          <p:nvPr/>
        </p:nvSpPr>
        <p:spPr>
          <a:xfrm>
            <a:off x="2760480" y="313632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</a:t>
            </a:r>
            <a:endParaRPr/>
          </a:p>
        </p:txBody>
      </p:sp>
      <p:sp>
        <p:nvSpPr>
          <p:cNvPr id="108" name="Line 10"/>
          <p:cNvSpPr/>
          <p:nvPr/>
        </p:nvSpPr>
        <p:spPr>
          <a:xfrm>
            <a:off x="3034800" y="286200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09" name="CustomShape 11"/>
          <p:cNvSpPr/>
          <p:nvPr/>
        </p:nvSpPr>
        <p:spPr>
          <a:xfrm>
            <a:off x="3458880" y="3263760"/>
            <a:ext cx="275796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big &gt; med &gt; small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2760480" y="66744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3458880" y="778320"/>
            <a:ext cx="358092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sport &gt; sedan &gt; suv &gt; mvan</a:t>
            </a:r>
            <a:endParaRPr/>
          </a:p>
        </p:txBody>
      </p:sp>
      <p:sp>
        <p:nvSpPr>
          <p:cNvPr id="112" name="CustomShape 3"/>
          <p:cNvSpPr/>
          <p:nvPr/>
        </p:nvSpPr>
        <p:spPr>
          <a:xfrm>
            <a:off x="2760480" y="190080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O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3458880" y="1617840"/>
            <a:ext cx="486108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sport        blue &gt; gray &gt; black &gt; white &gt; red</a:t>
            </a:r>
            <a:endParaRPr/>
          </a:p>
        </p:txBody>
      </p:sp>
      <p:sp>
        <p:nvSpPr>
          <p:cNvPr id="114" name="Line 5"/>
          <p:cNvSpPr/>
          <p:nvPr/>
        </p:nvSpPr>
        <p:spPr>
          <a:xfrm>
            <a:off x="3034800" y="1216080"/>
            <a:ext cx="0" cy="684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5" name="CustomShape 6"/>
          <p:cNvSpPr/>
          <p:nvPr/>
        </p:nvSpPr>
        <p:spPr>
          <a:xfrm>
            <a:off x="2760480" y="317736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16" name="Line 7"/>
          <p:cNvSpPr/>
          <p:nvPr/>
        </p:nvSpPr>
        <p:spPr>
          <a:xfrm>
            <a:off x="3034800" y="2449440"/>
            <a:ext cx="0" cy="7279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17" name="CustomShape 8"/>
          <p:cNvSpPr/>
          <p:nvPr/>
        </p:nvSpPr>
        <p:spPr>
          <a:xfrm>
            <a:off x="3458880" y="3268800"/>
            <a:ext cx="358092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high &gt; vhigh &gt; med &gt; low</a:t>
            </a:r>
            <a:endParaRPr/>
          </a:p>
        </p:txBody>
      </p:sp>
      <p:sp>
        <p:nvSpPr>
          <p:cNvPr id="118" name="Line 9"/>
          <p:cNvSpPr/>
          <p:nvPr/>
        </p:nvSpPr>
        <p:spPr>
          <a:xfrm>
            <a:off x="4441680" y="1617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19" name="CustomShape 10"/>
          <p:cNvSpPr/>
          <p:nvPr/>
        </p:nvSpPr>
        <p:spPr>
          <a:xfrm>
            <a:off x="3458880" y="1905840"/>
            <a:ext cx="486108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sedan      white &gt; gray &gt; blue &gt; black &gt; red</a:t>
            </a:r>
            <a:endParaRPr/>
          </a:p>
        </p:txBody>
      </p:sp>
      <p:sp>
        <p:nvSpPr>
          <p:cNvPr id="120" name="Line 11"/>
          <p:cNvSpPr/>
          <p:nvPr/>
        </p:nvSpPr>
        <p:spPr>
          <a:xfrm>
            <a:off x="4441680" y="1905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1" name="CustomShape 12"/>
          <p:cNvSpPr/>
          <p:nvPr/>
        </p:nvSpPr>
        <p:spPr>
          <a:xfrm>
            <a:off x="3458880" y="2193840"/>
            <a:ext cx="486108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suv          black &gt; blue &gt; white &gt; gray &gt; red</a:t>
            </a:r>
            <a:endParaRPr/>
          </a:p>
        </p:txBody>
      </p:sp>
      <p:sp>
        <p:nvSpPr>
          <p:cNvPr id="122" name="Line 13"/>
          <p:cNvSpPr/>
          <p:nvPr/>
        </p:nvSpPr>
        <p:spPr>
          <a:xfrm>
            <a:off x="4441680" y="2193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23" name="CustomShape 14"/>
          <p:cNvSpPr/>
          <p:nvPr/>
        </p:nvSpPr>
        <p:spPr>
          <a:xfrm>
            <a:off x="3458880" y="2481840"/>
            <a:ext cx="486108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mvan       gray &gt; white &gt; black &gt; blue &gt; red</a:t>
            </a:r>
            <a:endParaRPr/>
          </a:p>
        </p:txBody>
      </p:sp>
      <p:sp>
        <p:nvSpPr>
          <p:cNvPr id="124" name="Line 15"/>
          <p:cNvSpPr/>
          <p:nvPr/>
        </p:nvSpPr>
        <p:spPr>
          <a:xfrm>
            <a:off x="4441680" y="2481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228120" y="69876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3818880" y="826200"/>
            <a:ext cx="111312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7m &gt; 5 &gt; 2</a:t>
            </a:r>
            <a:endParaRPr/>
          </a:p>
        </p:txBody>
      </p:sp>
      <p:sp>
        <p:nvSpPr>
          <p:cNvPr id="127" name="Line 3"/>
          <p:cNvSpPr/>
          <p:nvPr/>
        </p:nvSpPr>
        <p:spPr>
          <a:xfrm>
            <a:off x="3502800" y="1252080"/>
            <a:ext cx="0" cy="516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28" name="CustomShape 4"/>
          <p:cNvSpPr/>
          <p:nvPr/>
        </p:nvSpPr>
        <p:spPr>
          <a:xfrm>
            <a:off x="2282400" y="1486440"/>
            <a:ext cx="343080" cy="10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7m</a:t>
            </a:r>
            <a:endParaRPr/>
          </a:p>
        </p:txBody>
      </p:sp>
      <p:sp>
        <p:nvSpPr>
          <p:cNvPr id="129" name="CustomShape 5"/>
          <p:cNvSpPr/>
          <p:nvPr/>
        </p:nvSpPr>
        <p:spPr>
          <a:xfrm>
            <a:off x="3544560" y="1493280"/>
            <a:ext cx="196920" cy="10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5</a:t>
            </a:r>
            <a:endParaRPr/>
          </a:p>
        </p:txBody>
      </p:sp>
      <p:sp>
        <p:nvSpPr>
          <p:cNvPr id="130" name="CustomShape 6"/>
          <p:cNvSpPr/>
          <p:nvPr/>
        </p:nvSpPr>
        <p:spPr>
          <a:xfrm>
            <a:off x="4406760" y="1493280"/>
            <a:ext cx="173160" cy="10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2</a:t>
            </a:r>
            <a:endParaRPr/>
          </a:p>
        </p:txBody>
      </p:sp>
      <p:sp>
        <p:nvSpPr>
          <p:cNvPr id="131" name="CustomShape 7"/>
          <p:cNvSpPr/>
          <p:nvPr/>
        </p:nvSpPr>
        <p:spPr>
          <a:xfrm>
            <a:off x="600120" y="176832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</a:t>
            </a:r>
            <a:endParaRPr/>
          </a:p>
        </p:txBody>
      </p:sp>
      <p:sp>
        <p:nvSpPr>
          <p:cNvPr id="132" name="Line 8"/>
          <p:cNvSpPr/>
          <p:nvPr/>
        </p:nvSpPr>
        <p:spPr>
          <a:xfrm flipH="1">
            <a:off x="909360" y="1252080"/>
            <a:ext cx="2593440" cy="5162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3" name="Line 9"/>
          <p:cNvSpPr/>
          <p:nvPr/>
        </p:nvSpPr>
        <p:spPr>
          <a:xfrm>
            <a:off x="3502800" y="1247040"/>
            <a:ext cx="2527200" cy="5212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4" name="CustomShape 10"/>
          <p:cNvSpPr/>
          <p:nvPr/>
        </p:nvSpPr>
        <p:spPr>
          <a:xfrm>
            <a:off x="3227760" y="176832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135" name="CustomShape 11"/>
          <p:cNvSpPr/>
          <p:nvPr/>
        </p:nvSpPr>
        <p:spPr>
          <a:xfrm>
            <a:off x="5819760" y="176832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36" name="CustomShape 12"/>
          <p:cNvSpPr/>
          <p:nvPr/>
        </p:nvSpPr>
        <p:spPr>
          <a:xfrm>
            <a:off x="600120" y="261144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137" name="CustomShape 13"/>
          <p:cNvSpPr/>
          <p:nvPr/>
        </p:nvSpPr>
        <p:spPr>
          <a:xfrm>
            <a:off x="600120" y="347040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38" name="Line 14"/>
          <p:cNvSpPr/>
          <p:nvPr/>
        </p:nvSpPr>
        <p:spPr>
          <a:xfrm>
            <a:off x="874800" y="3160080"/>
            <a:ext cx="0" cy="295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39" name="Line 15"/>
          <p:cNvSpPr/>
          <p:nvPr/>
        </p:nvSpPr>
        <p:spPr>
          <a:xfrm>
            <a:off x="874800" y="2332080"/>
            <a:ext cx="0" cy="295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0" name="CustomShape 16"/>
          <p:cNvSpPr/>
          <p:nvPr/>
        </p:nvSpPr>
        <p:spPr>
          <a:xfrm>
            <a:off x="3227760" y="263232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</a:t>
            </a:r>
            <a:endParaRPr/>
          </a:p>
        </p:txBody>
      </p:sp>
      <p:sp>
        <p:nvSpPr>
          <p:cNvPr id="141" name="Line 17"/>
          <p:cNvSpPr/>
          <p:nvPr/>
        </p:nvSpPr>
        <p:spPr>
          <a:xfrm>
            <a:off x="3502800" y="2332080"/>
            <a:ext cx="0" cy="295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42" name="CustomShape 18"/>
          <p:cNvSpPr/>
          <p:nvPr/>
        </p:nvSpPr>
        <p:spPr>
          <a:xfrm>
            <a:off x="1190880" y="1896120"/>
            <a:ext cx="1461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big &gt; med &gt; small</a:t>
            </a:r>
            <a:endParaRPr/>
          </a:p>
        </p:txBody>
      </p:sp>
      <p:sp>
        <p:nvSpPr>
          <p:cNvPr id="143" name="CustomShape 19"/>
          <p:cNvSpPr/>
          <p:nvPr/>
        </p:nvSpPr>
        <p:spPr>
          <a:xfrm>
            <a:off x="3818880" y="2760120"/>
            <a:ext cx="1461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big &gt; med &gt; small</a:t>
            </a:r>
            <a:endParaRPr/>
          </a:p>
        </p:txBody>
      </p:sp>
      <p:sp>
        <p:nvSpPr>
          <p:cNvPr id="144" name="CustomShape 20"/>
          <p:cNvSpPr/>
          <p:nvPr/>
        </p:nvSpPr>
        <p:spPr>
          <a:xfrm>
            <a:off x="1190880" y="2758320"/>
            <a:ext cx="1335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 &gt; med &gt; low</a:t>
            </a:r>
            <a:endParaRPr/>
          </a:p>
        </p:txBody>
      </p:sp>
      <p:sp>
        <p:nvSpPr>
          <p:cNvPr id="145" name="CustomShape 21"/>
          <p:cNvSpPr/>
          <p:nvPr/>
        </p:nvSpPr>
        <p:spPr>
          <a:xfrm>
            <a:off x="3818880" y="1894320"/>
            <a:ext cx="1335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 &gt; med &gt; low</a:t>
            </a:r>
            <a:endParaRPr/>
          </a:p>
        </p:txBody>
      </p:sp>
      <p:sp>
        <p:nvSpPr>
          <p:cNvPr id="146" name="CustomShape 22"/>
          <p:cNvSpPr/>
          <p:nvPr/>
        </p:nvSpPr>
        <p:spPr>
          <a:xfrm>
            <a:off x="1190880" y="3634200"/>
            <a:ext cx="193572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 &gt; med &gt; high &gt; vhigh</a:t>
            </a:r>
            <a:endParaRPr/>
          </a:p>
        </p:txBody>
      </p:sp>
      <p:sp>
        <p:nvSpPr>
          <p:cNvPr id="147" name="CustomShape 23"/>
          <p:cNvSpPr/>
          <p:nvPr/>
        </p:nvSpPr>
        <p:spPr>
          <a:xfrm>
            <a:off x="6410880" y="1906200"/>
            <a:ext cx="193572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 &gt; med &gt; high &gt; vhigh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96480" y="69876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P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286880" y="826200"/>
            <a:ext cx="193572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 &gt; med &gt; high &gt; vhigh</a:t>
            </a:r>
            <a:endParaRPr/>
          </a:p>
        </p:txBody>
      </p:sp>
      <p:sp>
        <p:nvSpPr>
          <p:cNvPr id="150" name="Line 3"/>
          <p:cNvSpPr/>
          <p:nvPr/>
        </p:nvSpPr>
        <p:spPr>
          <a:xfrm flipH="1">
            <a:off x="413280" y="1247400"/>
            <a:ext cx="353808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1" name="Line 4"/>
          <p:cNvSpPr/>
          <p:nvPr/>
        </p:nvSpPr>
        <p:spPr>
          <a:xfrm flipH="1">
            <a:off x="2516400" y="1247400"/>
            <a:ext cx="1434960" cy="5677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2" name="Line 5"/>
          <p:cNvSpPr/>
          <p:nvPr/>
        </p:nvSpPr>
        <p:spPr>
          <a:xfrm>
            <a:off x="3951360" y="1247400"/>
            <a:ext cx="1125360" cy="568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3" name="Line 6"/>
          <p:cNvSpPr/>
          <p:nvPr/>
        </p:nvSpPr>
        <p:spPr>
          <a:xfrm>
            <a:off x="3951360" y="1247400"/>
            <a:ext cx="4297680" cy="568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54" name="CustomShape 7"/>
          <p:cNvSpPr/>
          <p:nvPr/>
        </p:nvSpPr>
        <p:spPr>
          <a:xfrm>
            <a:off x="132840" y="181512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>
            <a:off x="2185200" y="181548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</a:t>
            </a:r>
            <a:endParaRPr/>
          </a:p>
        </p:txBody>
      </p:sp>
      <p:sp>
        <p:nvSpPr>
          <p:cNvPr id="156" name="CustomShape 9"/>
          <p:cNvSpPr/>
          <p:nvPr/>
        </p:nvSpPr>
        <p:spPr>
          <a:xfrm>
            <a:off x="4849200" y="181548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157" name="CustomShape 10"/>
          <p:cNvSpPr/>
          <p:nvPr/>
        </p:nvSpPr>
        <p:spPr>
          <a:xfrm>
            <a:off x="722880" y="1966320"/>
            <a:ext cx="1335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 &gt; med &gt; low</a:t>
            </a:r>
            <a:endParaRPr/>
          </a:p>
        </p:txBody>
      </p:sp>
      <p:sp>
        <p:nvSpPr>
          <p:cNvPr id="158" name="CustomShape 11"/>
          <p:cNvSpPr/>
          <p:nvPr/>
        </p:nvSpPr>
        <p:spPr>
          <a:xfrm>
            <a:off x="2774880" y="1966320"/>
            <a:ext cx="193500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honda &gt; ford &gt; vw &gt; bmw</a:t>
            </a:r>
            <a:endParaRPr/>
          </a:p>
        </p:txBody>
      </p:sp>
      <p:sp>
        <p:nvSpPr>
          <p:cNvPr id="159" name="CustomShape 12"/>
          <p:cNvSpPr/>
          <p:nvPr/>
        </p:nvSpPr>
        <p:spPr>
          <a:xfrm>
            <a:off x="2184480" y="263772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</a:t>
            </a:r>
            <a:endParaRPr/>
          </a:p>
        </p:txBody>
      </p:sp>
      <p:sp>
        <p:nvSpPr>
          <p:cNvPr id="160" name="CustomShape 13"/>
          <p:cNvSpPr/>
          <p:nvPr/>
        </p:nvSpPr>
        <p:spPr>
          <a:xfrm>
            <a:off x="2774880" y="2765160"/>
            <a:ext cx="1461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6m &gt; 4 &gt; 2</a:t>
            </a:r>
            <a:endParaRPr/>
          </a:p>
        </p:txBody>
      </p:sp>
      <p:sp>
        <p:nvSpPr>
          <p:cNvPr id="161" name="CustomShape 14"/>
          <p:cNvSpPr/>
          <p:nvPr/>
        </p:nvSpPr>
        <p:spPr>
          <a:xfrm>
            <a:off x="2184480" y="346068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L</a:t>
            </a:r>
            <a:endParaRPr/>
          </a:p>
        </p:txBody>
      </p:sp>
      <p:sp>
        <p:nvSpPr>
          <p:cNvPr id="162" name="Line 15"/>
          <p:cNvSpPr/>
          <p:nvPr/>
        </p:nvSpPr>
        <p:spPr>
          <a:xfrm>
            <a:off x="2458800" y="3186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3" name="CustomShape 16"/>
          <p:cNvSpPr/>
          <p:nvPr/>
        </p:nvSpPr>
        <p:spPr>
          <a:xfrm>
            <a:off x="2774880" y="3588120"/>
            <a:ext cx="14612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big &gt; med &gt; small</a:t>
            </a:r>
            <a:endParaRPr/>
          </a:p>
        </p:txBody>
      </p:sp>
      <p:sp>
        <p:nvSpPr>
          <p:cNvPr id="164" name="Line 17"/>
          <p:cNvSpPr/>
          <p:nvPr/>
        </p:nvSpPr>
        <p:spPr>
          <a:xfrm>
            <a:off x="2458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5" name="CustomShape 18"/>
          <p:cNvSpPr/>
          <p:nvPr/>
        </p:nvSpPr>
        <p:spPr>
          <a:xfrm>
            <a:off x="5438880" y="1966320"/>
            <a:ext cx="21056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suv &gt; sedan &gt; mvan &gt; sport</a:t>
            </a:r>
            <a:endParaRPr/>
          </a:p>
        </p:txBody>
      </p:sp>
      <p:sp>
        <p:nvSpPr>
          <p:cNvPr id="166" name="CustomShape 19"/>
          <p:cNvSpPr/>
          <p:nvPr/>
        </p:nvSpPr>
        <p:spPr>
          <a:xfrm>
            <a:off x="4848840" y="263808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O</a:t>
            </a:r>
            <a:endParaRPr/>
          </a:p>
        </p:txBody>
      </p:sp>
      <p:sp>
        <p:nvSpPr>
          <p:cNvPr id="167" name="Line 20"/>
          <p:cNvSpPr/>
          <p:nvPr/>
        </p:nvSpPr>
        <p:spPr>
          <a:xfrm>
            <a:off x="5122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68" name="CustomShape 21"/>
          <p:cNvSpPr/>
          <p:nvPr/>
        </p:nvSpPr>
        <p:spPr>
          <a:xfrm>
            <a:off x="5425920" y="2373840"/>
            <a:ext cx="308268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sport    blue &gt; gray &gt; black &gt; white &gt; red</a:t>
            </a:r>
            <a:endParaRPr/>
          </a:p>
        </p:txBody>
      </p:sp>
      <p:sp>
        <p:nvSpPr>
          <p:cNvPr id="169" name="Line 22"/>
          <p:cNvSpPr/>
          <p:nvPr/>
        </p:nvSpPr>
        <p:spPr>
          <a:xfrm>
            <a:off x="6007680" y="2373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70" name="CustomShape 23"/>
          <p:cNvSpPr/>
          <p:nvPr/>
        </p:nvSpPr>
        <p:spPr>
          <a:xfrm>
            <a:off x="2390400" y="1515600"/>
            <a:ext cx="343080" cy="106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low</a:t>
            </a:r>
            <a:endParaRPr/>
          </a:p>
        </p:txBody>
      </p:sp>
      <p:sp>
        <p:nvSpPr>
          <p:cNvPr id="171" name="CustomShape 24"/>
          <p:cNvSpPr/>
          <p:nvPr/>
        </p:nvSpPr>
        <p:spPr>
          <a:xfrm>
            <a:off x="3333600" y="1501920"/>
            <a:ext cx="349560" cy="12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med</a:t>
            </a:r>
            <a:endParaRPr/>
          </a:p>
        </p:txBody>
      </p:sp>
      <p:sp>
        <p:nvSpPr>
          <p:cNvPr id="172" name="CustomShape 25"/>
          <p:cNvSpPr/>
          <p:nvPr/>
        </p:nvSpPr>
        <p:spPr>
          <a:xfrm>
            <a:off x="4064400" y="1521360"/>
            <a:ext cx="374760" cy="6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high</a:t>
            </a:r>
            <a:endParaRPr/>
          </a:p>
        </p:txBody>
      </p:sp>
      <p:sp>
        <p:nvSpPr>
          <p:cNvPr id="173" name="CustomShape 26"/>
          <p:cNvSpPr/>
          <p:nvPr/>
        </p:nvSpPr>
        <p:spPr>
          <a:xfrm>
            <a:off x="5396400" y="1535760"/>
            <a:ext cx="374760" cy="65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vhigh</a:t>
            </a:r>
            <a:endParaRPr/>
          </a:p>
        </p:txBody>
      </p:sp>
      <p:sp>
        <p:nvSpPr>
          <p:cNvPr id="174" name="CustomShape 27"/>
          <p:cNvSpPr/>
          <p:nvPr/>
        </p:nvSpPr>
        <p:spPr>
          <a:xfrm>
            <a:off x="5425920" y="2661840"/>
            <a:ext cx="3082680" cy="286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sedan  white &gt; gray &gt; blue &gt; black &gt; red</a:t>
            </a:r>
            <a:endParaRPr/>
          </a:p>
        </p:txBody>
      </p:sp>
      <p:sp>
        <p:nvSpPr>
          <p:cNvPr id="175" name="CustomShape 28"/>
          <p:cNvSpPr/>
          <p:nvPr/>
        </p:nvSpPr>
        <p:spPr>
          <a:xfrm>
            <a:off x="5425920" y="2949840"/>
            <a:ext cx="308268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suv      black &gt; blue &gt; white &gt; gray &gt; red</a:t>
            </a:r>
            <a:endParaRPr/>
          </a:p>
        </p:txBody>
      </p:sp>
      <p:sp>
        <p:nvSpPr>
          <p:cNvPr id="176" name="CustomShape 29"/>
          <p:cNvSpPr/>
          <p:nvPr/>
        </p:nvSpPr>
        <p:spPr>
          <a:xfrm>
            <a:off x="5425920" y="3237840"/>
            <a:ext cx="308268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300">
                <a:latin typeface="Arial"/>
              </a:rPr>
              <a:t>mvan    gray &gt; white &gt; black &gt; blue &gt; red</a:t>
            </a:r>
            <a:endParaRPr/>
          </a:p>
        </p:txBody>
      </p:sp>
      <p:sp>
        <p:nvSpPr>
          <p:cNvPr id="177" name="Line 30"/>
          <p:cNvSpPr/>
          <p:nvPr/>
        </p:nvSpPr>
        <p:spPr>
          <a:xfrm>
            <a:off x="6007680" y="2661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78" name="Line 31"/>
          <p:cNvSpPr/>
          <p:nvPr/>
        </p:nvSpPr>
        <p:spPr>
          <a:xfrm>
            <a:off x="6007680" y="2949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79" name="Line 32"/>
          <p:cNvSpPr/>
          <p:nvPr/>
        </p:nvSpPr>
        <p:spPr>
          <a:xfrm>
            <a:off x="6007680" y="3237840"/>
            <a:ext cx="0" cy="27432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180" name="CustomShape 33"/>
          <p:cNvSpPr/>
          <p:nvPr/>
        </p:nvSpPr>
        <p:spPr>
          <a:xfrm>
            <a:off x="133560" y="2643840"/>
            <a:ext cx="547560" cy="5475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B</a:t>
            </a:r>
            <a:endParaRPr/>
          </a:p>
        </p:txBody>
      </p:sp>
      <p:sp>
        <p:nvSpPr>
          <p:cNvPr id="181" name="Line 34"/>
          <p:cNvSpPr/>
          <p:nvPr/>
        </p:nvSpPr>
        <p:spPr>
          <a:xfrm>
            <a:off x="406800" y="2358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82" name="CustomShape 35"/>
          <p:cNvSpPr/>
          <p:nvPr/>
        </p:nvSpPr>
        <p:spPr>
          <a:xfrm>
            <a:off x="722880" y="2794320"/>
            <a:ext cx="1346040" cy="273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800">
                <a:latin typeface="Arial"/>
              </a:rPr>
              <a:t>sedan &gt; mvan &gt; suv &gt; sport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