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97" r:id="rId2"/>
    <p:sldId id="298" r:id="rId3"/>
    <p:sldId id="319" r:id="rId4"/>
    <p:sldId id="320" r:id="rId5"/>
    <p:sldId id="321" r:id="rId6"/>
    <p:sldId id="348" r:id="rId7"/>
    <p:sldId id="323" r:id="rId8"/>
    <p:sldId id="349" r:id="rId9"/>
    <p:sldId id="329" r:id="rId10"/>
    <p:sldId id="350" r:id="rId11"/>
    <p:sldId id="351" r:id="rId12"/>
    <p:sldId id="352" r:id="rId13"/>
    <p:sldId id="353" r:id="rId14"/>
    <p:sldId id="354" r:id="rId15"/>
    <p:sldId id="343" r:id="rId16"/>
    <p:sldId id="35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A125"/>
    <a:srgbClr val="333333"/>
    <a:srgbClr val="CCFFCC"/>
    <a:srgbClr val="A0D565"/>
    <a:srgbClr val="C5C5C5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853" autoAdjust="0"/>
  </p:normalViewPr>
  <p:slideViewPr>
    <p:cSldViewPr>
      <p:cViewPr varScale="1">
        <p:scale>
          <a:sx n="83" d="100"/>
          <a:sy n="83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141374-FA39-4ADB-A1A3-D679027DA3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9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gray">
          <a:xfrm>
            <a:off x="85725" y="74613"/>
            <a:ext cx="8982075" cy="1857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Picture 76" descr="图片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4509120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77" descr="F0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388591" y="5300663"/>
            <a:ext cx="714230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78" descr="手机外壳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903392" y="4532313"/>
            <a:ext cx="710991" cy="696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9" descr="手机"/>
          <p:cNvPicPr>
            <a:picLocks noChangeAspect="1" noChangeArrowheads="1"/>
          </p:cNvPicPr>
          <p:nvPr userDrawn="1"/>
        </p:nvPicPr>
        <p:blipFill>
          <a:blip r:embed="rId5">
            <a:lum contrast="-12000"/>
          </a:blip>
          <a:srcRect/>
          <a:stretch>
            <a:fillRect/>
          </a:stretch>
        </p:blipFill>
        <p:spPr bwMode="auto">
          <a:xfrm>
            <a:off x="1692275" y="5300663"/>
            <a:ext cx="719138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81" descr="车尾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692275" y="3716338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2" descr="手机2"/>
          <p:cNvPicPr>
            <a:picLocks noChangeAspect="1" noChangeArrowheads="1"/>
          </p:cNvPicPr>
          <p:nvPr userDrawn="1"/>
        </p:nvPicPr>
        <p:blipFill>
          <a:blip r:embed="rId7">
            <a:lum contrast="-12000"/>
          </a:blip>
          <a:srcRect/>
          <a:stretch>
            <a:fillRect/>
          </a:stretch>
        </p:blipFill>
        <p:spPr bwMode="auto">
          <a:xfrm>
            <a:off x="2484438" y="4508500"/>
            <a:ext cx="792162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85" descr="鼎新艺体 小副本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-252413" y="115888"/>
            <a:ext cx="23256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1" name="Picture 88" descr="新vi基础副本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451725" y="6397625"/>
            <a:ext cx="15843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33" descr="byd logo副本.png"/>
          <p:cNvPicPr>
            <a:picLocks noChangeAspect="1"/>
          </p:cNvPicPr>
          <p:nvPr userDrawn="1"/>
        </p:nvPicPr>
        <p:blipFill>
          <a:blip r:embed="rId10">
            <a:lum bright="10000"/>
          </a:blip>
          <a:srcRect/>
          <a:stretch>
            <a:fillRect/>
          </a:stretch>
        </p:blipFill>
        <p:spPr bwMode="auto">
          <a:xfrm>
            <a:off x="179388" y="6308725"/>
            <a:ext cx="3825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2"/>
          <p:cNvSpPr>
            <a:spLocks noChangeArrowheads="1"/>
          </p:cNvSpPr>
          <p:nvPr userDrawn="1"/>
        </p:nvSpPr>
        <p:spPr bwMode="gray">
          <a:xfrm>
            <a:off x="3348038" y="4510088"/>
            <a:ext cx="741362" cy="7191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50"/>
          <p:cNvSpPr>
            <a:spLocks noChangeArrowheads="1"/>
          </p:cNvSpPr>
          <p:nvPr userDrawn="1"/>
        </p:nvSpPr>
        <p:spPr bwMode="gray">
          <a:xfrm>
            <a:off x="128588" y="4511675"/>
            <a:ext cx="741362" cy="7175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86"/>
          <p:cNvSpPr>
            <a:spLocks noChangeArrowheads="1"/>
          </p:cNvSpPr>
          <p:nvPr userDrawn="1"/>
        </p:nvSpPr>
        <p:spPr bwMode="gray">
          <a:xfrm>
            <a:off x="1670050" y="4508500"/>
            <a:ext cx="741363" cy="720725"/>
          </a:xfrm>
          <a:prstGeom prst="rect">
            <a:avLst/>
          </a:prstGeom>
          <a:solidFill>
            <a:srgbClr val="80CB3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87"/>
          <p:cNvSpPr>
            <a:spLocks noChangeArrowheads="1"/>
          </p:cNvSpPr>
          <p:nvPr userDrawn="1"/>
        </p:nvSpPr>
        <p:spPr bwMode="gray">
          <a:xfrm>
            <a:off x="2484438" y="5300663"/>
            <a:ext cx="792162" cy="74295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gray">
          <a:xfrm>
            <a:off x="2484438" y="3716338"/>
            <a:ext cx="792162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8" name="图片 14" descr="byd logo- -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2339752" y="3717032"/>
            <a:ext cx="1080120" cy="802590"/>
          </a:xfrm>
          <a:prstGeom prst="roundRect">
            <a:avLst>
              <a:gd name="adj" fmla="val 1794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sp>
        <p:nvSpPr>
          <p:cNvPr id="19" name="Rectangle 54"/>
          <p:cNvSpPr>
            <a:spLocks noChangeArrowheads="1"/>
          </p:cNvSpPr>
          <p:nvPr userDrawn="1"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" name="Picture 43" descr="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6443663" y="4508500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点击此处添加姓名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6444208" y="5084861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点击此处添加部门</a:t>
            </a:r>
            <a:endParaRPr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6444208" y="5661248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点击此处添加日期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332656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6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6F5ACB4F-56AE-46F0-983A-DE2913C86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64769" cy="5635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8616" y="6474572"/>
            <a:ext cx="1075583" cy="3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内容占位符 63"/>
          <p:cNvSpPr>
            <a:spLocks noGrp="1"/>
          </p:cNvSpPr>
          <p:nvPr>
            <p:ph sz="quarter" idx="12" hasCustomPrompt="1"/>
          </p:nvPr>
        </p:nvSpPr>
        <p:spPr>
          <a:xfrm>
            <a:off x="2916238" y="1430685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5" name="内容占位符 63"/>
          <p:cNvSpPr>
            <a:spLocks noGrp="1"/>
          </p:cNvSpPr>
          <p:nvPr>
            <p:ph sz="quarter" idx="13" hasCustomPrompt="1"/>
          </p:nvPr>
        </p:nvSpPr>
        <p:spPr>
          <a:xfrm>
            <a:off x="2915816" y="2223368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6" name="内容占位符 63"/>
          <p:cNvSpPr>
            <a:spLocks noGrp="1"/>
          </p:cNvSpPr>
          <p:nvPr>
            <p:ph sz="quarter" idx="14" hasCustomPrompt="1"/>
          </p:nvPr>
        </p:nvSpPr>
        <p:spPr>
          <a:xfrm>
            <a:off x="2915816" y="3015456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7" name="内容占位符 63"/>
          <p:cNvSpPr>
            <a:spLocks noGrp="1"/>
          </p:cNvSpPr>
          <p:nvPr>
            <p:ph sz="quarter" idx="15" hasCustomPrompt="1"/>
          </p:nvPr>
        </p:nvSpPr>
        <p:spPr>
          <a:xfrm>
            <a:off x="2915816" y="380722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8" name="内容占位符 63"/>
          <p:cNvSpPr>
            <a:spLocks noGrp="1"/>
          </p:cNvSpPr>
          <p:nvPr>
            <p:ph sz="quarter" idx="16" hasCustomPrompt="1"/>
          </p:nvPr>
        </p:nvSpPr>
        <p:spPr>
          <a:xfrm>
            <a:off x="2915816" y="459963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9" name="内容占位符 63"/>
          <p:cNvSpPr>
            <a:spLocks noGrp="1"/>
          </p:cNvSpPr>
          <p:nvPr>
            <p:ph sz="quarter" idx="17" hasCustomPrompt="1"/>
          </p:nvPr>
        </p:nvSpPr>
        <p:spPr>
          <a:xfrm>
            <a:off x="2915816" y="5391720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71" name="内容占位符 70"/>
          <p:cNvSpPr>
            <a:spLocks noGrp="1"/>
          </p:cNvSpPr>
          <p:nvPr>
            <p:ph sz="quarter" idx="18" hasCustomPrompt="1"/>
          </p:nvPr>
        </p:nvSpPr>
        <p:spPr>
          <a:xfrm>
            <a:off x="2555776" y="476672"/>
            <a:ext cx="4032448" cy="720725"/>
          </a:xfrm>
          <a:prstGeom prst="rect">
            <a:avLst/>
          </a:prstGeom>
        </p:spPr>
        <p:txBody>
          <a:bodyPr/>
          <a:lstStyle>
            <a:lvl1pPr algn="ctr">
              <a:buNone/>
              <a:defRPr sz="3200"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4" name="图片 13" descr="图片1佛挡杀佛的说法收到发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624" y="1844824"/>
            <a:ext cx="6840760" cy="2304256"/>
          </a:xfrm>
          <a:prstGeom prst="rect">
            <a:avLst/>
          </a:prstGeom>
        </p:spPr>
      </p:pic>
      <p:sp>
        <p:nvSpPr>
          <p:cNvPr id="17" name="内容占位符 16"/>
          <p:cNvSpPr>
            <a:spLocks noGrp="1"/>
          </p:cNvSpPr>
          <p:nvPr>
            <p:ph sz="quarter" idx="12" hasCustomPrompt="1"/>
          </p:nvPr>
        </p:nvSpPr>
        <p:spPr>
          <a:xfrm>
            <a:off x="1763688" y="2780928"/>
            <a:ext cx="5400600" cy="576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单击此处编辑章节标题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408712" cy="504056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33333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0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FF0000"/>
              </a:buCl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346646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新vi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79388" y="2565400"/>
            <a:ext cx="8785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2771775" y="62372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5148263" y="6237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E6EEBA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Freeform 25"/>
          <p:cNvSpPr>
            <a:spLocks/>
          </p:cNvSpPr>
          <p:nvPr userDrawn="1"/>
        </p:nvSpPr>
        <p:spPr bwMode="gray">
          <a:xfrm rot="10800000">
            <a:off x="95821" y="56433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26"/>
          <p:cNvSpPr>
            <a:spLocks/>
          </p:cNvSpPr>
          <p:nvPr userDrawn="1"/>
        </p:nvSpPr>
        <p:spPr bwMode="gray">
          <a:xfrm rot="10800000">
            <a:off x="95821" y="100883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 userDrawn="1"/>
        </p:nvSpPr>
        <p:spPr bwMode="gray">
          <a:xfrm rot="10800000" flipV="1">
            <a:off x="95821" y="44625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1" name="Picture 39" descr="图片1副本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0434" y="139949"/>
            <a:ext cx="191398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2" name="Picture 40" descr="F0"/>
          <p:cNvPicPr>
            <a:picLocks noChangeAspect="1" noChangeArrowheads="1"/>
          </p:cNvPicPr>
          <p:nvPr userDrawn="1"/>
        </p:nvPicPr>
        <p:blipFill>
          <a:blip r:embed="rId18" cstate="print"/>
          <a:stretch>
            <a:fillRect/>
          </a:stretch>
        </p:blipFill>
        <p:spPr bwMode="auto">
          <a:xfrm>
            <a:off x="7905666" y="139949"/>
            <a:ext cx="194726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3" name="Picture 41" descr="手机2"/>
          <p:cNvPicPr>
            <a:picLocks noChangeAspect="1" noChangeArrowheads="1"/>
          </p:cNvPicPr>
          <p:nvPr userDrawn="1"/>
        </p:nvPicPr>
        <p:blipFill>
          <a:blip r:embed="rId19" cstate="print">
            <a:lum contrast="-10000"/>
          </a:blip>
          <a:srcRect/>
          <a:stretch>
            <a:fillRect/>
          </a:stretch>
        </p:blipFill>
        <p:spPr bwMode="auto">
          <a:xfrm>
            <a:off x="7332402" y="139949"/>
            <a:ext cx="191926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4" name="图片 14" descr="byd logo- -.png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948264" y="116632"/>
            <a:ext cx="360040" cy="24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9" descr="图片1副本"/>
          <p:cNvPicPr>
            <a:picLocks noChangeAspect="1" noChangeArrowheads="1"/>
          </p:cNvPicPr>
          <p:nvPr userDrawn="1"/>
        </p:nvPicPr>
        <p:blipFill>
          <a:blip r:embed="rId21" cstate="print"/>
          <a:stretch>
            <a:fillRect/>
          </a:stretch>
        </p:blipFill>
        <p:spPr bwMode="auto">
          <a:xfrm>
            <a:off x="8485058" y="139969"/>
            <a:ext cx="191398" cy="18661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6" name="Picture 40" descr="F0"/>
          <p:cNvPicPr>
            <a:picLocks noChangeAspect="1" noChangeArrowheads="1"/>
          </p:cNvPicPr>
          <p:nvPr userDrawn="1"/>
        </p:nvPicPr>
        <p:blipFill>
          <a:blip r:embed="rId22" cstate="print"/>
          <a:stretch>
            <a:fillRect/>
          </a:stretch>
        </p:blipFill>
        <p:spPr bwMode="auto">
          <a:xfrm>
            <a:off x="8757564" y="139949"/>
            <a:ext cx="197452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7" name="Picture 41" descr="手机2"/>
          <p:cNvPicPr>
            <a:picLocks noChangeAspect="1" noChangeArrowheads="1"/>
          </p:cNvPicPr>
          <p:nvPr userDrawn="1"/>
        </p:nvPicPr>
        <p:blipFill>
          <a:blip r:embed="rId23" cstate="print"/>
          <a:stretch>
            <a:fillRect/>
          </a:stretch>
        </p:blipFill>
        <p:spPr bwMode="auto">
          <a:xfrm>
            <a:off x="8198001" y="139949"/>
            <a:ext cx="190423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41" name="Freeform 25"/>
          <p:cNvSpPr>
            <a:spLocks/>
          </p:cNvSpPr>
          <p:nvPr userDrawn="1"/>
        </p:nvSpPr>
        <p:spPr bwMode="gray">
          <a:xfrm>
            <a:off x="95250" y="6481589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gradFill flip="none" rotWithShape="1">
            <a:gsLst>
              <a:gs pos="0">
                <a:schemeClr val="dk2">
                  <a:shade val="30000"/>
                  <a:satMod val="115000"/>
                </a:schemeClr>
              </a:gs>
              <a:gs pos="50000">
                <a:schemeClr val="dk2">
                  <a:shade val="67500"/>
                  <a:satMod val="115000"/>
                </a:schemeClr>
              </a:gs>
              <a:gs pos="100000">
                <a:schemeClr val="dk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32"/>
          <p:cNvSpPr>
            <a:spLocks noChangeArrowheads="1"/>
          </p:cNvSpPr>
          <p:nvPr userDrawn="1"/>
        </p:nvSpPr>
        <p:spPr bwMode="gray">
          <a:xfrm flipV="1">
            <a:off x="95250" y="6757814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 userDrawn="1"/>
        </p:nvSpPr>
        <p:spPr bwMode="auto">
          <a:xfrm>
            <a:off x="34925" y="6487939"/>
            <a:ext cx="4176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             廉洁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诚信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专业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高效</a:t>
            </a:r>
            <a:endParaRPr lang="zh-CN" altLang="en-US" sz="1300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7" name="内容占位符 9" descr="LOGO图小图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51520" y="6525344"/>
            <a:ext cx="313980" cy="21602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41" r:id="rId2"/>
    <p:sldLayoutId id="2147483942" r:id="rId3"/>
    <p:sldLayoutId id="2147483930" r:id="rId4"/>
    <p:sldLayoutId id="2147483940" r:id="rId5"/>
    <p:sldLayoutId id="2147483931" r:id="rId6"/>
    <p:sldLayoutId id="2147483932" r:id="rId7"/>
    <p:sldLayoutId id="2147483933" r:id="rId8"/>
    <p:sldLayoutId id="2147483934" r:id="rId9"/>
    <p:sldLayoutId id="2147483936" r:id="rId10"/>
    <p:sldLayoutId id="2147483937" r:id="rId11"/>
    <p:sldLayoutId id="2147483938" r:id="rId12"/>
    <p:sldLayoutId id="2147483939" r:id="rId13"/>
    <p:sldLayoutId id="2147483943" r:id="rId14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1772816"/>
            <a:ext cx="6553200" cy="10772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BYD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门户批量报价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---IT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资源开发部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采购二部（专用）</a:t>
            </a:r>
            <a:endParaRPr lang="en-US" altLang="zh-CN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79512" y="476672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打开该报价文件以后，注意文件的内容格式，以每行为一个物料，需要供应商填写的是第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（该列的值为每一个物料的单价）列；该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往右侧拉动，后面还有多个属性信息的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列需供应商填写，此处注意每一列报价值往前数第五列的属性值为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对应的报价属性值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" y="1800111"/>
            <a:ext cx="9115670" cy="512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9"/>
          <p:cNvSpPr/>
          <p:nvPr/>
        </p:nvSpPr>
        <p:spPr>
          <a:xfrm>
            <a:off x="539552" y="2924944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3690493" y="2924944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6660232" y="2924944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864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" y="1805993"/>
            <a:ext cx="9129057" cy="513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 bwMode="auto">
          <a:xfrm>
            <a:off x="179512" y="476672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打开该报价文件以后，注意文件的内容格式，以每行为一个物料，需要供应商填写的是第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（该列的值为每一个物料的单价）列；该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往右侧拉动，后面还有多个属性信息的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列需供应商填写，此处注意每一列报价值往前数第五列的属性值为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对应的报价属性值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907704" y="2945206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5014350" y="2945206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7956376" y="2945206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606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" y="1800111"/>
            <a:ext cx="9083395" cy="510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 bwMode="auto">
          <a:xfrm>
            <a:off x="179512" y="476672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打开该报价文件以后，注意文件的内容格式，以每行为一个物料，需要供应商填写的是第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（该列的值为每一个物料的单价）列；该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往右侧拉动，后面还有多个属性信息的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列需供应商填写，此处注意每一列报价值往前数第五列的属性值为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对应的报价属性值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547664" y="2942187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4421854" y="2939168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7296044" y="2933130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矩形 9"/>
          <p:cNvSpPr/>
          <p:nvPr/>
        </p:nvSpPr>
        <p:spPr>
          <a:xfrm>
            <a:off x="143113" y="2918035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619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303"/>
            <a:ext cx="9277684" cy="5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 bwMode="auto">
          <a:xfrm>
            <a:off x="179512" y="476672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打开该报价文件以后，注意文件的内容格式，以每行为一个物料，需要供应商填写的是第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（该列的值为每一个物料的单价）列；该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往右侧拉动，后面还有多个属性信息的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列需供应商填写，此处注意每一列报价值往前数第五列的属性值为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对应的报价属性值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998412" y="2969473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4868129" y="2969473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7821106" y="2954959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矩形 9"/>
          <p:cNvSpPr/>
          <p:nvPr/>
        </p:nvSpPr>
        <p:spPr>
          <a:xfrm>
            <a:off x="434593" y="2955540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146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200518" y="395681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1-10. 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都填写好了以后，另存该文件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新的“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文本文件（制表符分隔*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）”的格式文件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；然后需要将该文本文件内的内容完全复制到最初导出的导入模板内，保存为文档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X-01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X-01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就是最终做好的报价导入文件了；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998412" y="2969473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4868129" y="2969473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7821106" y="2954959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矩形 9"/>
          <p:cNvSpPr/>
          <p:nvPr/>
        </p:nvSpPr>
        <p:spPr>
          <a:xfrm>
            <a:off x="434593" y="2955540"/>
            <a:ext cx="86409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01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071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F5ACB4F-56AE-46F0-983A-DE2913C86DA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" y="1519740"/>
            <a:ext cx="9074158" cy="510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 bwMode="auto">
          <a:xfrm>
            <a:off x="179512" y="476672"/>
            <a:ext cx="8484684" cy="10156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1-11.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回到报价模板导出的浏览器界面，点击下方步骤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的导入电子表格，点击要导入的文件的“浏览”按钮，选中刚才保存的报价文件，再点击下方的导入按钮，即可将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刚填写的报价文件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上传至该询价项目，成功报价；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73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F5ACB4F-56AE-46F0-983A-DE2913C86DA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79512" y="404664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1-11.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回到报价模板导出的浏览器界面，点击下方步骤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的导入电子表格，点击要导入的文件的“浏览”按钮，选中刚才保存的报价文件，再点击下方的导入按钮，即可将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刚填写的报价文件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上传至该询价项目，成功导入报价，然后点击右上角的“继续”，“提交”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020"/>
            <a:ext cx="9156853" cy="513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4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55776" y="2060848"/>
            <a:ext cx="4987925" cy="1041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zh-CN" altLang="en-US" sz="6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 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" y="1856149"/>
            <a:ext cx="9241879" cy="5196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auto">
          <a:xfrm>
            <a:off x="149587" y="224933"/>
            <a:ext cx="8484684" cy="163121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供应商登陆门户后，有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进入到询价项目进行报价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（重要！）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左侧列表中的“洽谈报价主页”进入到报价界面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工作列表的消息提醒，点击对应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询价消息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进入！（此处注意：消息主题点开后，点了右上角的“是”或“确定”就不会在工作列表中了，如果需要再次查看请点击左侧列表中的“洽谈报价主页”）；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3861048"/>
            <a:ext cx="273630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9"/>
          <p:cNvSpPr/>
          <p:nvPr/>
        </p:nvSpPr>
        <p:spPr>
          <a:xfrm>
            <a:off x="755576" y="4005064"/>
            <a:ext cx="8640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664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41951" y="692696"/>
            <a:ext cx="3675618" cy="163121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点击“洽谈报价主页”后，进入到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报价主界面，根据标题名称判断选择，点击对应的洽谈编号，进入“创建报价”界面；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88" y="0"/>
            <a:ext cx="5437112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 bwMode="auto">
          <a:xfrm>
            <a:off x="59416" y="4163841"/>
            <a:ext cx="3360455" cy="10156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选择“创建报价”，点击右侧的“执行”按钮，开始对相应项目进行报价；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375" y="3501008"/>
            <a:ext cx="5507299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9"/>
          <p:cNvSpPr/>
          <p:nvPr/>
        </p:nvSpPr>
        <p:spPr>
          <a:xfrm>
            <a:off x="4644008" y="476672"/>
            <a:ext cx="86409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9"/>
          <p:cNvSpPr/>
          <p:nvPr/>
        </p:nvSpPr>
        <p:spPr>
          <a:xfrm>
            <a:off x="4211960" y="1750504"/>
            <a:ext cx="648072" cy="573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矩形 9"/>
          <p:cNvSpPr/>
          <p:nvPr/>
        </p:nvSpPr>
        <p:spPr>
          <a:xfrm>
            <a:off x="8100392" y="4005064"/>
            <a:ext cx="104360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1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79512" y="476672"/>
            <a:ext cx="8484684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点击右上角的“通过电子表格报价”，导出报价模板文件；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9"/>
          <p:cNvSpPr/>
          <p:nvPr/>
        </p:nvSpPr>
        <p:spPr>
          <a:xfrm>
            <a:off x="3989806" y="3068960"/>
            <a:ext cx="86409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" y="126876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9"/>
          <p:cNvSpPr/>
          <p:nvPr/>
        </p:nvSpPr>
        <p:spPr>
          <a:xfrm>
            <a:off x="7020272" y="2420888"/>
            <a:ext cx="936104" cy="429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782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07504" y="908720"/>
            <a:ext cx="2952328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选择“以制表符分割（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）”的导出格式，点击中部的“导出”按钮；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92" y="3392306"/>
            <a:ext cx="5735387" cy="322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72" y="116632"/>
            <a:ext cx="5761428" cy="323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107504" y="4365104"/>
            <a:ext cx="2952328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1-5.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点击“导出”后，系统自动跳出保存文件提示框，将该导入模板存到桌面上；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3635896" y="1772816"/>
            <a:ext cx="792088" cy="17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1988840"/>
            <a:ext cx="360040" cy="17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9"/>
          <p:cNvSpPr/>
          <p:nvPr/>
        </p:nvSpPr>
        <p:spPr>
          <a:xfrm>
            <a:off x="3599892" y="5066920"/>
            <a:ext cx="792088" cy="34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758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07504" y="908720"/>
            <a:ext cx="2952328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选择“以制表符分割（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）”的导出格式，点击中部的“导出”按钮；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92" y="3392306"/>
            <a:ext cx="5735387" cy="322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72" y="116632"/>
            <a:ext cx="5761428" cy="323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107504" y="4365104"/>
            <a:ext cx="2952328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1-5.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点击“导出”后，系统自动跳出保存文件提示框，将该导入模板存到桌面上；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3635896" y="1772816"/>
            <a:ext cx="792088" cy="17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1988840"/>
            <a:ext cx="360040" cy="17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9"/>
          <p:cNvSpPr/>
          <p:nvPr/>
        </p:nvSpPr>
        <p:spPr>
          <a:xfrm>
            <a:off x="3599892" y="5066920"/>
            <a:ext cx="792088" cy="34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942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79512" y="476672"/>
            <a:ext cx="2952328" cy="224676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1-6.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入模板文件保存在桌面上后，是压缩包的格式，解压之后为图示中的两个文件，其中文件名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ExportedLines-RFQxxxxxx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”的，即为导入报价模板文件；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80" y="116632"/>
            <a:ext cx="586305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179512" y="2996952"/>
            <a:ext cx="2952328" cy="378565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1-7. 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文件打开该导入报价模板文件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，可以先打开任一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，然后将该导入模板文件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拖拽到</a:t>
            </a:r>
            <a:r>
              <a:rPr lang="en-US" altLang="zh-CN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打开；也可以使用右图中的方式打开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，点击左上角“文件”中的打开，然后设置搜索文件格式为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所有文件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，找到该模板，双击打开即可；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3995936" y="908720"/>
            <a:ext cx="10081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80" y="3259292"/>
            <a:ext cx="5937227" cy="333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9"/>
          <p:cNvSpPr/>
          <p:nvPr/>
        </p:nvSpPr>
        <p:spPr>
          <a:xfrm>
            <a:off x="5157580" y="4886380"/>
            <a:ext cx="10081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96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49587" y="224933"/>
            <a:ext cx="8484684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1-8.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文本文件需要设置三步文件导入向导：直接全部点击下一步、下一步、完成，即可成功使用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报价导入文件；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755576" y="4005064"/>
            <a:ext cx="8640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" y="910130"/>
            <a:ext cx="4876309" cy="27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91" y="910129"/>
            <a:ext cx="4876309" cy="27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41" y="3651715"/>
            <a:ext cx="5702846" cy="320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660233" y="2780928"/>
            <a:ext cx="43204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11760" y="2780928"/>
            <a:ext cx="43204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1840" y="5877272"/>
            <a:ext cx="43204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520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9647"/>
            <a:ext cx="8964488" cy="5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9"/>
          <p:cNvSpPr/>
          <p:nvPr/>
        </p:nvSpPr>
        <p:spPr>
          <a:xfrm>
            <a:off x="5724128" y="2671038"/>
            <a:ext cx="864096" cy="2486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179512" y="476672"/>
            <a:ext cx="8484684" cy="132343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1-9.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打开该报价文件以后，注意文件的内容格式，以每行为一个物料，需要供应商填写的是第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“*报价”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（该列的值为每一个物料的单价）列；该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往右侧拉动，后面还有多个属性信息的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“报价值”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列需供应商填写，此处注意每一列报价值往前数第五列的属性值为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对应的报价属性值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2970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绿">
  <a:themeElements>
    <a:clrScheme name="国外精美动态PPT模板之绿芽(白色背景)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国外精美动态PPT模板之绿芽(白色背景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 algn="ctr">
          <a:noFill/>
          <a:miter lim="800000"/>
          <a:headEnd/>
          <a:tailEnd/>
        </a:ln>
      </a:spPr>
      <a:bodyPr wrap="none">
        <a:spAutoFit/>
      </a:bodyPr>
      <a:lstStyle>
        <a:defPPr eaLnBrk="0" hangingPunct="0">
          <a:defRPr sz="2400" dirty="0">
            <a:solidFill>
              <a:srgbClr val="000000"/>
            </a:solidFill>
            <a:ea typeface="宋体" pitchFamily="2" charset="-122"/>
          </a:defRPr>
        </a:defPPr>
      </a:lstStyle>
    </a:txDef>
  </a:objectDefaults>
  <a:extraClrSchemeLst>
    <a:extraClrScheme>
      <a:clrScheme name="国外精美动态PPT模板之绿芽(白色背景)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2856</TotalTime>
  <Words>1070</Words>
  <Application>Microsoft Office PowerPoint</Application>
  <PresentationFormat>全屏显示(4:3)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华文行楷</vt:lpstr>
      <vt:lpstr>华文新魏</vt:lpstr>
      <vt:lpstr>楷体_GB2312</vt:lpstr>
      <vt:lpstr>宋体</vt:lpstr>
      <vt:lpstr>微软雅黑</vt:lpstr>
      <vt:lpstr>Arial</vt:lpstr>
      <vt:lpstr>Wingdings</vt:lpstr>
      <vt:lpstr>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 !</vt:lpstr>
    </vt:vector>
  </TitlesOfParts>
  <Company>BYD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zy1209864</dc:creator>
  <cp:lastModifiedBy>Leo Sheng Huang</cp:lastModifiedBy>
  <cp:revision>310</cp:revision>
  <dcterms:created xsi:type="dcterms:W3CDTF">2010-10-25T01:05:14Z</dcterms:created>
  <dcterms:modified xsi:type="dcterms:W3CDTF">2015-12-16T02:00:57Z</dcterms:modified>
</cp:coreProperties>
</file>