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97" r:id="rId2"/>
    <p:sldId id="296" r:id="rId3"/>
    <p:sldId id="298" r:id="rId4"/>
    <p:sldId id="299" r:id="rId5"/>
    <p:sldId id="28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A125"/>
    <a:srgbClr val="333333"/>
    <a:srgbClr val="CCFFCC"/>
    <a:srgbClr val="A0D565"/>
    <a:srgbClr val="C5C5C5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853" autoAdjust="0"/>
  </p:normalViewPr>
  <p:slideViewPr>
    <p:cSldViewPr>
      <p:cViewPr varScale="1">
        <p:scale>
          <a:sx n="85" d="100"/>
          <a:sy n="85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141374-FA39-4ADB-A1A3-D679027DA3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978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gray">
          <a:xfrm>
            <a:off x="85725" y="74613"/>
            <a:ext cx="8982075" cy="1857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" name="Picture 76" descr="图片1副本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4509120"/>
            <a:ext cx="719138" cy="700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77" descr="F0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388591" y="5300663"/>
            <a:ext cx="714230" cy="700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78" descr="手机外壳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903392" y="4532313"/>
            <a:ext cx="710991" cy="696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79" descr="手机"/>
          <p:cNvPicPr>
            <a:picLocks noChangeAspect="1" noChangeArrowheads="1"/>
          </p:cNvPicPr>
          <p:nvPr userDrawn="1"/>
        </p:nvPicPr>
        <p:blipFill>
          <a:blip r:embed="rId5">
            <a:lum contrast="-12000"/>
          </a:blip>
          <a:srcRect/>
          <a:stretch>
            <a:fillRect/>
          </a:stretch>
        </p:blipFill>
        <p:spPr bwMode="auto">
          <a:xfrm>
            <a:off x="1692275" y="5300663"/>
            <a:ext cx="719138" cy="720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81" descr="车尾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692275" y="3716338"/>
            <a:ext cx="719138" cy="700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2" descr="手机2"/>
          <p:cNvPicPr>
            <a:picLocks noChangeAspect="1" noChangeArrowheads="1"/>
          </p:cNvPicPr>
          <p:nvPr userDrawn="1"/>
        </p:nvPicPr>
        <p:blipFill>
          <a:blip r:embed="rId7">
            <a:lum contrast="-12000"/>
          </a:blip>
          <a:srcRect/>
          <a:stretch>
            <a:fillRect/>
          </a:stretch>
        </p:blipFill>
        <p:spPr bwMode="auto">
          <a:xfrm>
            <a:off x="2484438" y="4508500"/>
            <a:ext cx="792162" cy="7207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85" descr="鼎新艺体 小副本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-252413" y="115888"/>
            <a:ext cx="23256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11" name="Picture 88" descr="新vi基础副本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451725" y="6397625"/>
            <a:ext cx="15843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33" descr="byd logo副本.png"/>
          <p:cNvPicPr>
            <a:picLocks noChangeAspect="1"/>
          </p:cNvPicPr>
          <p:nvPr userDrawn="1"/>
        </p:nvPicPr>
        <p:blipFill>
          <a:blip r:embed="rId10">
            <a:lum bright="10000"/>
          </a:blip>
          <a:srcRect/>
          <a:stretch>
            <a:fillRect/>
          </a:stretch>
        </p:blipFill>
        <p:spPr bwMode="auto">
          <a:xfrm>
            <a:off x="179388" y="6308725"/>
            <a:ext cx="3825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2"/>
          <p:cNvSpPr>
            <a:spLocks noChangeArrowheads="1"/>
          </p:cNvSpPr>
          <p:nvPr userDrawn="1"/>
        </p:nvSpPr>
        <p:spPr bwMode="gray">
          <a:xfrm>
            <a:off x="3348038" y="4510088"/>
            <a:ext cx="741362" cy="719137"/>
          </a:xfrm>
          <a:prstGeom prst="rect">
            <a:avLst/>
          </a:prstGeom>
          <a:solidFill>
            <a:srgbClr val="D7D7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50"/>
          <p:cNvSpPr>
            <a:spLocks noChangeArrowheads="1"/>
          </p:cNvSpPr>
          <p:nvPr userDrawn="1"/>
        </p:nvSpPr>
        <p:spPr bwMode="gray">
          <a:xfrm>
            <a:off x="128588" y="4511675"/>
            <a:ext cx="741362" cy="7175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Rectangle 86"/>
          <p:cNvSpPr>
            <a:spLocks noChangeArrowheads="1"/>
          </p:cNvSpPr>
          <p:nvPr userDrawn="1"/>
        </p:nvSpPr>
        <p:spPr bwMode="gray">
          <a:xfrm>
            <a:off x="1670050" y="4508500"/>
            <a:ext cx="741363" cy="720725"/>
          </a:xfrm>
          <a:prstGeom prst="rect">
            <a:avLst/>
          </a:prstGeom>
          <a:solidFill>
            <a:srgbClr val="80CB35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87"/>
          <p:cNvSpPr>
            <a:spLocks noChangeArrowheads="1"/>
          </p:cNvSpPr>
          <p:nvPr userDrawn="1"/>
        </p:nvSpPr>
        <p:spPr bwMode="gray">
          <a:xfrm>
            <a:off x="2484438" y="5300663"/>
            <a:ext cx="792162" cy="742950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Rectangle 56"/>
          <p:cNvSpPr>
            <a:spLocks noChangeArrowheads="1"/>
          </p:cNvSpPr>
          <p:nvPr userDrawn="1"/>
        </p:nvSpPr>
        <p:spPr bwMode="gray">
          <a:xfrm>
            <a:off x="2484438" y="3716338"/>
            <a:ext cx="792162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8" name="图片 14" descr="byd logo- -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 bwMode="auto">
          <a:xfrm>
            <a:off x="2339752" y="3717032"/>
            <a:ext cx="1080120" cy="802590"/>
          </a:xfrm>
          <a:prstGeom prst="roundRect">
            <a:avLst>
              <a:gd name="adj" fmla="val 17949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</p:spPr>
      </p:pic>
      <p:sp>
        <p:nvSpPr>
          <p:cNvPr id="19" name="Rectangle 54"/>
          <p:cNvSpPr>
            <a:spLocks noChangeArrowheads="1"/>
          </p:cNvSpPr>
          <p:nvPr userDrawn="1"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" name="Picture 43" descr="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文本占位符 30"/>
          <p:cNvSpPr>
            <a:spLocks noGrp="1"/>
          </p:cNvSpPr>
          <p:nvPr>
            <p:ph type="body" sz="quarter" idx="10" hasCustomPrompt="1"/>
          </p:nvPr>
        </p:nvSpPr>
        <p:spPr>
          <a:xfrm>
            <a:off x="6443663" y="4508500"/>
            <a:ext cx="216058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点击此处添加姓名</a:t>
            </a:r>
            <a:endParaRPr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6444208" y="5084861"/>
            <a:ext cx="216058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点击此处添加部门</a:t>
            </a:r>
            <a:endParaRPr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6444208" y="5661248"/>
            <a:ext cx="216058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点击此处添加日期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896" y="332656"/>
            <a:ext cx="8229600" cy="70609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内容占位符 63"/>
          <p:cNvSpPr>
            <a:spLocks noGrp="1"/>
          </p:cNvSpPr>
          <p:nvPr>
            <p:ph sz="quarter" idx="12" hasCustomPrompt="1"/>
          </p:nvPr>
        </p:nvSpPr>
        <p:spPr>
          <a:xfrm>
            <a:off x="2916238" y="1430685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5" name="内容占位符 63"/>
          <p:cNvSpPr>
            <a:spLocks noGrp="1"/>
          </p:cNvSpPr>
          <p:nvPr>
            <p:ph sz="quarter" idx="13" hasCustomPrompt="1"/>
          </p:nvPr>
        </p:nvSpPr>
        <p:spPr>
          <a:xfrm>
            <a:off x="2915816" y="2223368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6" name="内容占位符 63"/>
          <p:cNvSpPr>
            <a:spLocks noGrp="1"/>
          </p:cNvSpPr>
          <p:nvPr>
            <p:ph sz="quarter" idx="14" hasCustomPrompt="1"/>
          </p:nvPr>
        </p:nvSpPr>
        <p:spPr>
          <a:xfrm>
            <a:off x="2915816" y="3015456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7" name="内容占位符 63"/>
          <p:cNvSpPr>
            <a:spLocks noGrp="1"/>
          </p:cNvSpPr>
          <p:nvPr>
            <p:ph sz="quarter" idx="15" hasCustomPrompt="1"/>
          </p:nvPr>
        </p:nvSpPr>
        <p:spPr>
          <a:xfrm>
            <a:off x="2915816" y="3807222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8" name="内容占位符 63"/>
          <p:cNvSpPr>
            <a:spLocks noGrp="1"/>
          </p:cNvSpPr>
          <p:nvPr>
            <p:ph sz="quarter" idx="16" hasCustomPrompt="1"/>
          </p:nvPr>
        </p:nvSpPr>
        <p:spPr>
          <a:xfrm>
            <a:off x="2915816" y="4599632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69" name="内容占位符 63"/>
          <p:cNvSpPr>
            <a:spLocks noGrp="1"/>
          </p:cNvSpPr>
          <p:nvPr>
            <p:ph sz="quarter" idx="17" hasCustomPrompt="1"/>
          </p:nvPr>
        </p:nvSpPr>
        <p:spPr>
          <a:xfrm>
            <a:off x="2915816" y="5391720"/>
            <a:ext cx="4032250" cy="360362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</a:p>
        </p:txBody>
      </p:sp>
      <p:sp>
        <p:nvSpPr>
          <p:cNvPr id="71" name="内容占位符 70"/>
          <p:cNvSpPr>
            <a:spLocks noGrp="1"/>
          </p:cNvSpPr>
          <p:nvPr>
            <p:ph sz="quarter" idx="18" hasCustomPrompt="1"/>
          </p:nvPr>
        </p:nvSpPr>
        <p:spPr>
          <a:xfrm>
            <a:off x="2555776" y="476672"/>
            <a:ext cx="4032448" cy="720725"/>
          </a:xfrm>
          <a:prstGeom prst="rect">
            <a:avLst/>
          </a:prstGeom>
        </p:spPr>
        <p:txBody>
          <a:bodyPr/>
          <a:lstStyle>
            <a:lvl1pPr algn="ctr">
              <a:buNone/>
              <a:defRPr sz="3200">
                <a:latin typeface="华文行楷" pitchFamily="2" charset="-122"/>
                <a:ea typeface="华文行楷" pitchFamily="2" charset="-122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4" name="图片 13" descr="图片1佛挡杀佛的说法收到发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7624" y="1844824"/>
            <a:ext cx="6840760" cy="2304256"/>
          </a:xfrm>
          <a:prstGeom prst="rect">
            <a:avLst/>
          </a:prstGeom>
        </p:spPr>
      </p:pic>
      <p:sp>
        <p:nvSpPr>
          <p:cNvPr id="17" name="内容占位符 16"/>
          <p:cNvSpPr>
            <a:spLocks noGrp="1"/>
          </p:cNvSpPr>
          <p:nvPr>
            <p:ph sz="quarter" idx="12" hasCustomPrompt="1"/>
          </p:nvPr>
        </p:nvSpPr>
        <p:spPr>
          <a:xfrm>
            <a:off x="1763688" y="2780928"/>
            <a:ext cx="5400600" cy="576063"/>
          </a:xfrm>
          <a:prstGeom prst="rect">
            <a:avLst/>
          </a:prstGeom>
        </p:spPr>
        <p:txBody>
          <a:bodyPr/>
          <a:lstStyle>
            <a:lvl1pPr algn="ctr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单击此处编辑章节标题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6408712" cy="504056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rgbClr val="333333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 sz="20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rgbClr val="FF0000"/>
              </a:buCl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latin typeface="楷体_GB2312" pitchFamily="49" charset="-122"/>
                <a:ea typeface="楷体_GB2312" pitchFamily="49" charset="-122"/>
              </a:defRPr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 sz="2400">
                <a:solidFill>
                  <a:srgbClr val="0070C0"/>
                </a:solidFill>
              </a:defRPr>
            </a:lvl2pPr>
            <a:lvl3pPr>
              <a:buClr>
                <a:srgbClr val="FF0000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latin typeface="楷体_GB2312" pitchFamily="49" charset="-122"/>
                <a:ea typeface="楷体_GB2312" pitchFamily="49" charset="-122"/>
              </a:defRPr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Ø"/>
              <a:defRPr sz="2400">
                <a:solidFill>
                  <a:srgbClr val="0070C0"/>
                </a:solidFill>
              </a:defRPr>
            </a:lvl2pPr>
            <a:lvl3pPr>
              <a:buClr>
                <a:srgbClr val="FF0000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346646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896" y="404664"/>
            <a:ext cx="8229600" cy="70609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9" descr="新vi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79388" y="2565400"/>
            <a:ext cx="8785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>
          <a:xfrm>
            <a:off x="2771775" y="62372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5148263" y="6237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E6EEBA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Freeform 25"/>
          <p:cNvSpPr>
            <a:spLocks/>
          </p:cNvSpPr>
          <p:nvPr userDrawn="1"/>
        </p:nvSpPr>
        <p:spPr bwMode="gray">
          <a:xfrm rot="10800000">
            <a:off x="95821" y="56433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Freeform 26"/>
          <p:cNvSpPr>
            <a:spLocks/>
          </p:cNvSpPr>
          <p:nvPr userDrawn="1"/>
        </p:nvSpPr>
        <p:spPr bwMode="gray">
          <a:xfrm rot="10800000">
            <a:off x="95821" y="100883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" name="Rectangle 32"/>
          <p:cNvSpPr>
            <a:spLocks noChangeArrowheads="1"/>
          </p:cNvSpPr>
          <p:nvPr userDrawn="1"/>
        </p:nvSpPr>
        <p:spPr bwMode="gray">
          <a:xfrm rot="10800000" flipV="1">
            <a:off x="95821" y="44625"/>
            <a:ext cx="8977313" cy="555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1" name="Picture 39" descr="图片1副本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434" y="139949"/>
            <a:ext cx="191398" cy="1866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2" name="Picture 40" descr="F0"/>
          <p:cNvPicPr>
            <a:picLocks noChangeAspect="1" noChangeArrowheads="1"/>
          </p:cNvPicPr>
          <p:nvPr userDrawn="1"/>
        </p:nvPicPr>
        <p:blipFill>
          <a:blip r:embed="rId17" cstate="print"/>
          <a:stretch>
            <a:fillRect/>
          </a:stretch>
        </p:blipFill>
        <p:spPr bwMode="auto">
          <a:xfrm>
            <a:off x="7905666" y="139949"/>
            <a:ext cx="194726" cy="19087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3" name="Picture 41" descr="手机2"/>
          <p:cNvPicPr>
            <a:picLocks noChangeAspect="1" noChangeArrowheads="1"/>
          </p:cNvPicPr>
          <p:nvPr userDrawn="1"/>
        </p:nvPicPr>
        <p:blipFill>
          <a:blip r:embed="rId18" cstate="print">
            <a:lum contrast="-10000"/>
          </a:blip>
          <a:srcRect/>
          <a:stretch>
            <a:fillRect/>
          </a:stretch>
        </p:blipFill>
        <p:spPr bwMode="auto">
          <a:xfrm>
            <a:off x="7332402" y="139949"/>
            <a:ext cx="191926" cy="1866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4" name="图片 14" descr="byd logo- -.png"/>
          <p:cNvPicPr>
            <a:picLocks noChangeAspect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948264" y="116632"/>
            <a:ext cx="360040" cy="24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9" descr="图片1副本"/>
          <p:cNvPicPr>
            <a:picLocks noChangeAspect="1" noChangeArrowheads="1"/>
          </p:cNvPicPr>
          <p:nvPr userDrawn="1"/>
        </p:nvPicPr>
        <p:blipFill>
          <a:blip r:embed="rId20" cstate="print"/>
          <a:stretch>
            <a:fillRect/>
          </a:stretch>
        </p:blipFill>
        <p:spPr bwMode="auto">
          <a:xfrm>
            <a:off x="8485058" y="139969"/>
            <a:ext cx="191398" cy="18661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6" name="Picture 40" descr="F0"/>
          <p:cNvPicPr>
            <a:picLocks noChangeAspect="1" noChangeArrowheads="1"/>
          </p:cNvPicPr>
          <p:nvPr userDrawn="1"/>
        </p:nvPicPr>
        <p:blipFill>
          <a:blip r:embed="rId21" cstate="print"/>
          <a:stretch>
            <a:fillRect/>
          </a:stretch>
        </p:blipFill>
        <p:spPr bwMode="auto">
          <a:xfrm>
            <a:off x="8757564" y="139949"/>
            <a:ext cx="197452" cy="19087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27" name="Picture 41" descr="手机2"/>
          <p:cNvPicPr>
            <a:picLocks noChangeAspect="1" noChangeArrowheads="1"/>
          </p:cNvPicPr>
          <p:nvPr userDrawn="1"/>
        </p:nvPicPr>
        <p:blipFill>
          <a:blip r:embed="rId22" cstate="print"/>
          <a:stretch>
            <a:fillRect/>
          </a:stretch>
        </p:blipFill>
        <p:spPr bwMode="auto">
          <a:xfrm>
            <a:off x="8198001" y="139949"/>
            <a:ext cx="190423" cy="18665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41" name="Freeform 25"/>
          <p:cNvSpPr>
            <a:spLocks/>
          </p:cNvSpPr>
          <p:nvPr userDrawn="1"/>
        </p:nvSpPr>
        <p:spPr bwMode="gray">
          <a:xfrm>
            <a:off x="95250" y="6481589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gradFill flip="none" rotWithShape="1">
            <a:gsLst>
              <a:gs pos="0">
                <a:schemeClr val="dk2">
                  <a:shade val="30000"/>
                  <a:satMod val="115000"/>
                </a:schemeClr>
              </a:gs>
              <a:gs pos="50000">
                <a:schemeClr val="dk2">
                  <a:shade val="67500"/>
                  <a:satMod val="115000"/>
                </a:schemeClr>
              </a:gs>
              <a:gs pos="100000">
                <a:schemeClr val="dk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divot"/>
          </a:sp3d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2" name="Rectangle 32"/>
          <p:cNvSpPr>
            <a:spLocks noChangeArrowheads="1"/>
          </p:cNvSpPr>
          <p:nvPr userDrawn="1"/>
        </p:nvSpPr>
        <p:spPr bwMode="gray">
          <a:xfrm flipV="1">
            <a:off x="95250" y="6757814"/>
            <a:ext cx="8977313" cy="555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 userDrawn="1"/>
        </p:nvSpPr>
        <p:spPr bwMode="auto">
          <a:xfrm>
            <a:off x="34925" y="6487939"/>
            <a:ext cx="41767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             廉洁</a:t>
            </a:r>
            <a:r>
              <a:rPr lang="en-US" altLang="zh-CN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诚信</a:t>
            </a:r>
            <a:r>
              <a:rPr lang="en-US" altLang="zh-CN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专业</a:t>
            </a:r>
            <a:r>
              <a:rPr lang="en-US" altLang="zh-CN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1300" dirty="0" smtClean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rPr>
              <a:t>高效</a:t>
            </a:r>
            <a:endParaRPr lang="zh-CN" altLang="en-US" sz="1300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47" name="内容占位符 9" descr="LOGO图小图.png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251520" y="6525344"/>
            <a:ext cx="313980" cy="21602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929" r:id="rId1"/>
    <p:sldLayoutId id="2147483941" r:id="rId2"/>
    <p:sldLayoutId id="2147483942" r:id="rId3"/>
    <p:sldLayoutId id="2147483930" r:id="rId4"/>
    <p:sldLayoutId id="2147483940" r:id="rId5"/>
    <p:sldLayoutId id="2147483931" r:id="rId6"/>
    <p:sldLayoutId id="2147483932" r:id="rId7"/>
    <p:sldLayoutId id="2147483933" r:id="rId8"/>
    <p:sldLayoutId id="2147483934" r:id="rId9"/>
    <p:sldLayoutId id="2147483936" r:id="rId10"/>
    <p:sldLayoutId id="2147483937" r:id="rId11"/>
    <p:sldLayoutId id="2147483938" r:id="rId12"/>
    <p:sldLayoutId id="2147483939" r:id="rId13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913" y="2132856"/>
            <a:ext cx="6553200" cy="107721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BYD</a:t>
            </a:r>
            <a:r>
              <a:rPr lang="zh-CN" altLang="en-US" sz="3200" b="1" dirty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供应商</a:t>
            </a:r>
            <a:r>
              <a:rPr lang="zh-CN" altLang="en-US" sz="3200" b="1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门户信息自维护</a:t>
            </a:r>
            <a:endParaRPr lang="en-US" altLang="zh-CN" sz="3200" b="1" dirty="0" smtClean="0">
              <a:solidFill>
                <a:srgbClr val="FFFFFF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操作手册</a:t>
            </a:r>
            <a:endParaRPr lang="en-US" altLang="zh-CN" sz="3200" b="1" dirty="0">
              <a:solidFill>
                <a:srgbClr val="FFFF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164" t="9078" r="4487" b="9970"/>
          <a:stretch/>
        </p:blipFill>
        <p:spPr>
          <a:xfrm>
            <a:off x="87085" y="1830999"/>
            <a:ext cx="8955314" cy="46133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auto">
          <a:xfrm>
            <a:off x="278858" y="257831"/>
            <a:ext cx="792088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供应商可登录比亚迪供应商门户首页（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http://sp.byd.com.cn/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），点击“注册”，填写相应信息，完成在线注册</a:t>
            </a:r>
            <a:r>
              <a:rPr lang="zh-CN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668344" y="3645024"/>
            <a:ext cx="936104" cy="6480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91772" y="490059"/>
            <a:ext cx="792088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填写基本信息：</a:t>
            </a:r>
            <a:r>
              <a:rPr lang="zh-CN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标识“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”的为必填项，有提示的应按“提示”格式填写</a:t>
            </a:r>
            <a:r>
              <a:rPr lang="zh-CN" altLang="zh-CN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。②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请牢记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业务联系人的邮箱地址，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此地址将作为您登陆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BYD SRM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系统的用户名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2924944"/>
            <a:ext cx="1152128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90388"/>
            <a:ext cx="8136904" cy="476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664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256584"/>
          </a:xfrm>
        </p:spPr>
        <p:txBody>
          <a:bodyPr/>
          <a:lstStyle/>
          <a:p>
            <a:pPr lvl="0"/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感谢您注册比亚迪供应商门户！</a:t>
            </a:r>
            <a:endParaRPr lang="en-US" altLang="zh-CN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BYD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相关资源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采购人员审批通过后，账号密码将自动发送至业务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联系人的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邮箱中。</a:t>
            </a:r>
            <a:endParaRPr lang="zh-CN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527431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3368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156075" y="2819400"/>
            <a:ext cx="4987925" cy="1041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altLang="zh-CN" sz="6000" dirty="0" smtClean="0">
                <a:solidFill>
                  <a:srgbClr val="000000"/>
                </a:solidFill>
                <a:ea typeface="宋体" pitchFamily="2" charset="-122"/>
              </a:rPr>
              <a:t>Thank You!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绿">
  <a:themeElements>
    <a:clrScheme name="国外精美动态PPT模板之绿芽(白色背景)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国外精美动态PPT模板之绿芽(白色背景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 algn="ctr">
          <a:noFill/>
          <a:miter lim="800000"/>
          <a:headEnd/>
          <a:tailEnd/>
        </a:ln>
      </a:spPr>
      <a:bodyPr wrap="none">
        <a:spAutoFit/>
      </a:bodyPr>
      <a:lstStyle>
        <a:defPPr eaLnBrk="0" hangingPunct="0">
          <a:defRPr sz="2400" dirty="0">
            <a:solidFill>
              <a:srgbClr val="000000"/>
            </a:solidFill>
            <a:ea typeface="宋体" pitchFamily="2" charset="-122"/>
          </a:defRPr>
        </a:defPPr>
      </a:lstStyle>
    </a:txDef>
  </a:objectDefaults>
  <a:extraClrSchemeLst>
    <a:extraClrScheme>
      <a:clrScheme name="国外精美动态PPT模板之绿芽(白色背景)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国外精美动态PPT模板之绿芽(白色背景)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国外精美动态PPT模板之绿芽(白色背景)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2739</TotalTime>
  <Words>121</Words>
  <Application>Microsoft Office PowerPoint</Application>
  <PresentationFormat>全屏显示(4:3)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>BYD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zy1209864</dc:creator>
  <cp:lastModifiedBy>llp576341</cp:lastModifiedBy>
  <cp:revision>252</cp:revision>
  <dcterms:created xsi:type="dcterms:W3CDTF">2010-10-25T01:05:14Z</dcterms:created>
  <dcterms:modified xsi:type="dcterms:W3CDTF">2015-12-22T02:08:07Z</dcterms:modified>
</cp:coreProperties>
</file>