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E1128-07B8-46EA-A93A-9551BDC54880}" v="39" dt="2019-12-01T12:16:1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A43E1128-07B8-46EA-A93A-9551BDC54880}" dt="2019-12-01T12:20:38.100" v="458" actId="20577"/>
        <pc:sldMkLst>
          <pc:docMk/>
          <pc:sldMk cId="3600707032" sldId="258"/>
        </pc:sldMkLst>
        <pc:spChg chg="mod">
          <ac:chgData name="Yang Xu" userId="2ef8d03b0d59ea36" providerId="LiveId" clId="{A43E1128-07B8-46EA-A93A-9551BDC54880}" dt="2019-12-01T12:05:53.006" v="178" actId="20577"/>
          <ac:spMkLst>
            <pc:docMk/>
            <pc:sldMk cId="3600707032" sldId="258"/>
            <ac:spMk id="2" creationId="{E2AB258F-2AC5-464E-A0FC-D73DFEA0AC7F}"/>
          </ac:spMkLst>
        </pc:spChg>
        <pc:spChg chg="mod">
          <ac:chgData name="Yang Xu" userId="2ef8d03b0d59ea36" providerId="LiveId" clId="{A43E1128-07B8-46EA-A93A-9551BDC54880}" dt="2019-12-01T12:20:38.100" v="458" actId="20577"/>
          <ac:spMkLst>
            <pc:docMk/>
            <pc:sldMk cId="3600707032" sldId="258"/>
            <ac:spMk id="3" creationId="{1B86662D-8E24-45A3-B228-F31B2F453FA6}"/>
          </ac:spMkLst>
        </pc:spChg>
      </pc:sldChg>
      <pc:sldChg chg="addSp delSp modSp add mod setBg">
        <pc:chgData name="Yang Xu" userId="2ef8d03b0d59ea36" providerId="LiveId" clId="{A43E1128-07B8-46EA-A93A-9551BDC54880}" dt="2019-12-01T12:09:30.845" v="318" actId="15"/>
        <pc:sldMkLst>
          <pc:docMk/>
          <pc:sldMk cId="3286663424" sldId="259"/>
        </pc:sldMkLst>
        <pc:spChg chg="mod">
          <ac:chgData name="Yang Xu" userId="2ef8d03b0d59ea36" providerId="LiveId" clId="{A43E1128-07B8-46EA-A93A-9551BDC54880}" dt="2019-12-01T12:08:39.831" v="304" actId="26606"/>
          <ac:spMkLst>
            <pc:docMk/>
            <pc:sldMk cId="3286663424" sldId="259"/>
            <ac:spMk id="2" creationId="{4B73B93F-1AD7-4A7B-9F46-8EE1039BF753}"/>
          </ac:spMkLst>
        </pc:spChg>
        <pc:spChg chg="mod">
          <ac:chgData name="Yang Xu" userId="2ef8d03b0d59ea36" providerId="LiveId" clId="{A43E1128-07B8-46EA-A93A-9551BDC54880}" dt="2019-12-01T12:09:30.845" v="318" actId="15"/>
          <ac:spMkLst>
            <pc:docMk/>
            <pc:sldMk cId="3286663424" sldId="259"/>
            <ac:spMk id="3" creationId="{6DC36D9B-F4FA-4F80-8002-6704C6B800AC}"/>
          </ac:spMkLst>
        </pc:spChg>
        <pc:spChg chg="add del">
          <ac:chgData name="Yang Xu" userId="2ef8d03b0d59ea36" providerId="LiveId" clId="{A43E1128-07B8-46EA-A93A-9551BDC54880}" dt="2019-12-01T12:08:39.110" v="301" actId="26606"/>
          <ac:spMkLst>
            <pc:docMk/>
            <pc:sldMk cId="3286663424" sldId="259"/>
            <ac:spMk id="10" creationId="{FD333345-06FE-431A-A170-B442B71B632B}"/>
          </ac:spMkLst>
        </pc:spChg>
        <pc:spChg chg="add del">
          <ac:chgData name="Yang Xu" userId="2ef8d03b0d59ea36" providerId="LiveId" clId="{A43E1128-07B8-46EA-A93A-9551BDC54880}" dt="2019-12-01T12:08:39.110" v="301" actId="26606"/>
          <ac:spMkLst>
            <pc:docMk/>
            <pc:sldMk cId="3286663424" sldId="259"/>
            <ac:spMk id="14" creationId="{051DDCB9-F755-45C2-A2DF-09112F5CCB3F}"/>
          </ac:spMkLst>
        </pc:spChg>
        <pc:spChg chg="add del">
          <ac:chgData name="Yang Xu" userId="2ef8d03b0d59ea36" providerId="LiveId" clId="{A43E1128-07B8-46EA-A93A-9551BDC54880}" dt="2019-12-01T12:08:39.110" v="301" actId="26606"/>
          <ac:spMkLst>
            <pc:docMk/>
            <pc:sldMk cId="3286663424" sldId="259"/>
            <ac:spMk id="16" creationId="{6CE5D6A2-8420-4DDB-B2B9-F907655B9DEF}"/>
          </ac:spMkLst>
        </pc:spChg>
        <pc:picChg chg="add mod">
          <ac:chgData name="Yang Xu" userId="2ef8d03b0d59ea36" providerId="LiveId" clId="{A43E1128-07B8-46EA-A93A-9551BDC54880}" dt="2019-12-01T12:08:39.831" v="304" actId="26606"/>
          <ac:picMkLst>
            <pc:docMk/>
            <pc:sldMk cId="3286663424" sldId="259"/>
            <ac:picMk id="5" creationId="{81CD5F56-3077-43F9-8EA5-129C349302FB}"/>
          </ac:picMkLst>
        </pc:picChg>
        <pc:picChg chg="add del">
          <ac:chgData name="Yang Xu" userId="2ef8d03b0d59ea36" providerId="LiveId" clId="{A43E1128-07B8-46EA-A93A-9551BDC54880}" dt="2019-12-01T12:08:39.110" v="301" actId="26606"/>
          <ac:picMkLst>
            <pc:docMk/>
            <pc:sldMk cId="3286663424" sldId="259"/>
            <ac:picMk id="12" creationId="{BF3CF734-AF09-4284-A3AF-E1B79C0AA7AF}"/>
          </ac:picMkLst>
        </pc:picChg>
        <pc:picChg chg="add del">
          <ac:chgData name="Yang Xu" userId="2ef8d03b0d59ea36" providerId="LiveId" clId="{A43E1128-07B8-46EA-A93A-9551BDC54880}" dt="2019-12-01T12:08:39.110" v="301" actId="26606"/>
          <ac:picMkLst>
            <pc:docMk/>
            <pc:sldMk cId="3286663424" sldId="259"/>
            <ac:picMk id="18" creationId="{495C9795-5873-43E5-A16C-324C15CF1325}"/>
          </ac:picMkLst>
        </pc:picChg>
      </pc:sldChg>
      <pc:sldChg chg="modSp add">
        <pc:chgData name="Yang Xu" userId="2ef8d03b0d59ea36" providerId="LiveId" clId="{A43E1128-07B8-46EA-A93A-9551BDC54880}" dt="2019-12-01T12:10:38.377" v="326" actId="20577"/>
        <pc:sldMkLst>
          <pc:docMk/>
          <pc:sldMk cId="2072884361" sldId="260"/>
        </pc:sldMkLst>
        <pc:spChg chg="mod">
          <ac:chgData name="Yang Xu" userId="2ef8d03b0d59ea36" providerId="LiveId" clId="{A43E1128-07B8-46EA-A93A-9551BDC54880}" dt="2019-12-01T12:10:12.045" v="320"/>
          <ac:spMkLst>
            <pc:docMk/>
            <pc:sldMk cId="2072884361" sldId="260"/>
            <ac:spMk id="2" creationId="{92FAED8B-CD4A-4BAA-8A42-0641F17E20A0}"/>
          </ac:spMkLst>
        </pc:spChg>
        <pc:spChg chg="mod">
          <ac:chgData name="Yang Xu" userId="2ef8d03b0d59ea36" providerId="LiveId" clId="{A43E1128-07B8-46EA-A93A-9551BDC54880}" dt="2019-12-01T12:10:38.377" v="326" actId="20577"/>
          <ac:spMkLst>
            <pc:docMk/>
            <pc:sldMk cId="2072884361" sldId="260"/>
            <ac:spMk id="3" creationId="{9C62D4A3-902D-4774-B52F-EE6A89203158}"/>
          </ac:spMkLst>
        </pc:spChg>
      </pc:sldChg>
      <pc:sldChg chg="modSp add">
        <pc:chgData name="Yang Xu" userId="2ef8d03b0d59ea36" providerId="LiveId" clId="{A43E1128-07B8-46EA-A93A-9551BDC54880}" dt="2019-12-01T12:11:50.459" v="335" actId="113"/>
        <pc:sldMkLst>
          <pc:docMk/>
          <pc:sldMk cId="2685161002" sldId="261"/>
        </pc:sldMkLst>
        <pc:spChg chg="mod">
          <ac:chgData name="Yang Xu" userId="2ef8d03b0d59ea36" providerId="LiveId" clId="{A43E1128-07B8-46EA-A93A-9551BDC54880}" dt="2019-12-01T12:10:47.008" v="328"/>
          <ac:spMkLst>
            <pc:docMk/>
            <pc:sldMk cId="2685161002" sldId="261"/>
            <ac:spMk id="2" creationId="{96CD203D-73B4-4674-9FD9-0BFFEFF53A7B}"/>
          </ac:spMkLst>
        </pc:spChg>
        <pc:spChg chg="mod">
          <ac:chgData name="Yang Xu" userId="2ef8d03b0d59ea36" providerId="LiveId" clId="{A43E1128-07B8-46EA-A93A-9551BDC54880}" dt="2019-12-01T12:11:50.459" v="335" actId="113"/>
          <ac:spMkLst>
            <pc:docMk/>
            <pc:sldMk cId="2685161002" sldId="261"/>
            <ac:spMk id="3" creationId="{6474B7CE-9ED3-4800-B3CD-1C1C097B4FC1}"/>
          </ac:spMkLst>
        </pc:spChg>
      </pc:sldChg>
      <pc:sldChg chg="modSp add">
        <pc:chgData name="Yang Xu" userId="2ef8d03b0d59ea36" providerId="LiveId" clId="{A43E1128-07B8-46EA-A93A-9551BDC54880}" dt="2019-12-01T12:13:07.704" v="348" actId="20577"/>
        <pc:sldMkLst>
          <pc:docMk/>
          <pc:sldMk cId="2000054780" sldId="262"/>
        </pc:sldMkLst>
        <pc:spChg chg="mod">
          <ac:chgData name="Yang Xu" userId="2ef8d03b0d59ea36" providerId="LiveId" clId="{A43E1128-07B8-46EA-A93A-9551BDC54880}" dt="2019-12-01T12:13:07.704" v="348" actId="20577"/>
          <ac:spMkLst>
            <pc:docMk/>
            <pc:sldMk cId="2000054780" sldId="262"/>
            <ac:spMk id="2" creationId="{EE0FC1F8-2A51-4DD6-B0DF-F4F9AA04DCB6}"/>
          </ac:spMkLst>
        </pc:spChg>
        <pc:spChg chg="mod">
          <ac:chgData name="Yang Xu" userId="2ef8d03b0d59ea36" providerId="LiveId" clId="{A43E1128-07B8-46EA-A93A-9551BDC54880}" dt="2019-12-01T12:13:05.487" v="347"/>
          <ac:spMkLst>
            <pc:docMk/>
            <pc:sldMk cId="2000054780" sldId="262"/>
            <ac:spMk id="3" creationId="{A1E4B550-83F6-40C4-A8DD-98B6176CC4CC}"/>
          </ac:spMkLst>
        </pc:spChg>
      </pc:sldChg>
      <pc:sldChg chg="modSp add">
        <pc:chgData name="Yang Xu" userId="2ef8d03b0d59ea36" providerId="LiveId" clId="{A43E1128-07B8-46EA-A93A-9551BDC54880}" dt="2019-12-01T12:14:20.086" v="365" actId="6549"/>
        <pc:sldMkLst>
          <pc:docMk/>
          <pc:sldMk cId="2957440570" sldId="263"/>
        </pc:sldMkLst>
        <pc:spChg chg="mod">
          <ac:chgData name="Yang Xu" userId="2ef8d03b0d59ea36" providerId="LiveId" clId="{A43E1128-07B8-46EA-A93A-9551BDC54880}" dt="2019-12-01T12:13:24.939" v="355" actId="20577"/>
          <ac:spMkLst>
            <pc:docMk/>
            <pc:sldMk cId="2957440570" sldId="263"/>
            <ac:spMk id="2" creationId="{90890F37-6A4F-434E-9864-BDA8D1B15A67}"/>
          </ac:spMkLst>
        </pc:spChg>
        <pc:spChg chg="mod">
          <ac:chgData name="Yang Xu" userId="2ef8d03b0d59ea36" providerId="LiveId" clId="{A43E1128-07B8-46EA-A93A-9551BDC54880}" dt="2019-12-01T12:14:20.086" v="365" actId="6549"/>
          <ac:spMkLst>
            <pc:docMk/>
            <pc:sldMk cId="2957440570" sldId="263"/>
            <ac:spMk id="3" creationId="{83A4DA75-5C1A-4693-BB04-26EEAC202180}"/>
          </ac:spMkLst>
        </pc:spChg>
      </pc:sldChg>
      <pc:sldChg chg="addSp delSp modSp add">
        <pc:chgData name="Yang Xu" userId="2ef8d03b0d59ea36" providerId="LiveId" clId="{A43E1128-07B8-46EA-A93A-9551BDC54880}" dt="2019-12-01T12:14:34.885" v="368"/>
        <pc:sldMkLst>
          <pc:docMk/>
          <pc:sldMk cId="244501538" sldId="264"/>
        </pc:sldMkLst>
        <pc:spChg chg="del mod">
          <ac:chgData name="Yang Xu" userId="2ef8d03b0d59ea36" providerId="LiveId" clId="{A43E1128-07B8-46EA-A93A-9551BDC54880}" dt="2019-12-01T12:14:34.885" v="368"/>
          <ac:spMkLst>
            <pc:docMk/>
            <pc:sldMk cId="244501538" sldId="264"/>
            <ac:spMk id="3" creationId="{83A4DA75-5C1A-4693-BB04-26EEAC202180}"/>
          </ac:spMkLst>
        </pc:spChg>
        <pc:picChg chg="add">
          <ac:chgData name="Yang Xu" userId="2ef8d03b0d59ea36" providerId="LiveId" clId="{A43E1128-07B8-46EA-A93A-9551BDC54880}" dt="2019-12-01T12:14:34.885" v="368"/>
          <ac:picMkLst>
            <pc:docMk/>
            <pc:sldMk cId="244501538" sldId="264"/>
            <ac:picMk id="1026" creationId="{D72E576C-3AC1-4E97-BC67-D0B4C6F0DA58}"/>
          </ac:picMkLst>
        </pc:picChg>
      </pc:sldChg>
      <pc:sldChg chg="modSp add">
        <pc:chgData name="Yang Xu" userId="2ef8d03b0d59ea36" providerId="LiveId" clId="{A43E1128-07B8-46EA-A93A-9551BDC54880}" dt="2019-12-01T12:14:59.924" v="372"/>
        <pc:sldMkLst>
          <pc:docMk/>
          <pc:sldMk cId="4127676270" sldId="265"/>
        </pc:sldMkLst>
        <pc:spChg chg="mod">
          <ac:chgData name="Yang Xu" userId="2ef8d03b0d59ea36" providerId="LiveId" clId="{A43E1128-07B8-46EA-A93A-9551BDC54880}" dt="2019-12-01T12:14:59.924" v="372"/>
          <ac:spMkLst>
            <pc:docMk/>
            <pc:sldMk cId="4127676270" sldId="265"/>
            <ac:spMk id="2" creationId="{229730D5-BAEB-4FA1-8DB5-7AF15071C07D}"/>
          </ac:spMkLst>
        </pc:spChg>
      </pc:sldChg>
      <pc:sldChg chg="addSp delSp modSp add">
        <pc:chgData name="Yang Xu" userId="2ef8d03b0d59ea36" providerId="LiveId" clId="{A43E1128-07B8-46EA-A93A-9551BDC54880}" dt="2019-12-01T12:15:43.864" v="404"/>
        <pc:sldMkLst>
          <pc:docMk/>
          <pc:sldMk cId="2597509513" sldId="266"/>
        </pc:sldMkLst>
        <pc:spChg chg="mod">
          <ac:chgData name="Yang Xu" userId="2ef8d03b0d59ea36" providerId="LiveId" clId="{A43E1128-07B8-46EA-A93A-9551BDC54880}" dt="2019-12-01T12:15:42.317" v="403" actId="20577"/>
          <ac:spMkLst>
            <pc:docMk/>
            <pc:sldMk cId="2597509513" sldId="266"/>
            <ac:spMk id="2" creationId="{9FCE2C39-2411-4161-BA67-322D32635086}"/>
          </ac:spMkLst>
        </pc:spChg>
        <pc:spChg chg="del">
          <ac:chgData name="Yang Xu" userId="2ef8d03b0d59ea36" providerId="LiveId" clId="{A43E1128-07B8-46EA-A93A-9551BDC54880}" dt="2019-12-01T12:15:43.864" v="404"/>
          <ac:spMkLst>
            <pc:docMk/>
            <pc:sldMk cId="2597509513" sldId="266"/>
            <ac:spMk id="3" creationId="{787C98BF-68EE-4575-BDE0-C56923FC6AB9}"/>
          </ac:spMkLst>
        </pc:spChg>
        <pc:picChg chg="add">
          <ac:chgData name="Yang Xu" userId="2ef8d03b0d59ea36" providerId="LiveId" clId="{A43E1128-07B8-46EA-A93A-9551BDC54880}" dt="2019-12-01T12:15:43.864" v="404"/>
          <ac:picMkLst>
            <pc:docMk/>
            <pc:sldMk cId="2597509513" sldId="266"/>
            <ac:picMk id="2050" creationId="{9CDCC549-B841-4A30-B246-F5B8D2BB124A}"/>
          </ac:picMkLst>
        </pc:pic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ilibili.com/video/av6531371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30D5-BAEB-4FA1-8DB5-7AF15071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/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ASP</a:t>
            </a:r>
            <a:r>
              <a:rPr lang="en-US" b="1" dirty="0"/>
              <a:t>.NET Core 3.0 Web API</a:t>
            </a:r>
            <a:r>
              <a:rPr lang="zh-CN" altLang="en-US" b="1" dirty="0"/>
              <a:t>项目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FAB9-26E1-40B4-941D-86C07C378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7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C39-2411-4161-BA67-322D326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zh-CN" altLang="en-US" dirty="0"/>
              <a:t>请求管道</a:t>
            </a:r>
            <a:endParaRPr lang="en-US" dirty="0"/>
          </a:p>
        </p:txBody>
      </p:sp>
      <p:pic>
        <p:nvPicPr>
          <p:cNvPr id="2050" name="Picture 2" descr="请求处理模式显示请求到达、通过三个中间件进行处理以及响应离开应用。">
            <a:extLst>
              <a:ext uri="{FF2B5EF4-FFF2-40B4-BE49-F238E27FC236}">
                <a16:creationId xmlns:a16="http://schemas.microsoft.com/office/drawing/2014/main" id="{9CDCC549-B841-4A30-B246-F5B8D2BB1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6" y="2336800"/>
            <a:ext cx="562322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0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altLang="zh-C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258F-2AC5-464E-A0FC-D73DFEA0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662D-8E24-45A3-B228-F31B2F45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 API</a:t>
            </a:r>
            <a:r>
              <a:rPr lang="zh-CN" altLang="en-US"/>
              <a:t>与 </a:t>
            </a:r>
            <a:r>
              <a:rPr lang="en-US" altLang="zh-CN" dirty="0"/>
              <a:t>RESTful API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准备</a:t>
            </a:r>
            <a:r>
              <a:rPr lang="en-US" altLang="zh-CN" dirty="0"/>
              <a:t>ASP.NET Core 3.x</a:t>
            </a:r>
            <a:r>
              <a:rPr lang="zh-CN" altLang="en-US" dirty="0"/>
              <a:t>项目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B93F-1AD7-4A7B-9F46-8EE1039B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CN" altLang="en-US" dirty="0"/>
              <a:t>预备知识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6D9B-F4FA-4F80-8002-6704C6B8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ASP.NET Core 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 C#</a:t>
            </a:r>
          </a:p>
          <a:p>
            <a:r>
              <a:rPr lang="en-US" altLang="zh-CN" dirty="0">
                <a:effectLst/>
              </a:rPr>
              <a:t>ASP.NET Core 3.x</a:t>
            </a:r>
            <a:r>
              <a:rPr lang="zh-CN" altLang="en-US" dirty="0">
                <a:effectLst/>
              </a:rPr>
              <a:t>入门视频 </a:t>
            </a:r>
            <a:r>
              <a:rPr lang="zh-CN" altLang="en-US" sz="2000" dirty="0">
                <a:effectLst/>
              </a:rPr>
              <a:t>：</a:t>
            </a:r>
            <a:endParaRPr lang="en-US" altLang="zh-CN" sz="2000" dirty="0">
              <a:effectLst/>
            </a:endParaRPr>
          </a:p>
          <a:p>
            <a:pPr lvl="1"/>
            <a:r>
              <a:rPr lang="en-US" dirty="0">
                <a:hlinkClick r:id="rId2"/>
              </a:rPr>
              <a:t>https://www.bilibili.com/video/av65313713/</a:t>
            </a:r>
            <a:endParaRPr lang="en-US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工具：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Visual Studio 2019</a:t>
            </a:r>
            <a:r>
              <a:rPr lang="zh-CN" altLang="en-US" dirty="0">
                <a:effectLst/>
              </a:rPr>
              <a:t>最新版</a:t>
            </a:r>
            <a:endParaRPr lang="en-US" altLang="zh-CN" dirty="0">
              <a:effectLst/>
            </a:endParaRPr>
          </a:p>
          <a:p>
            <a:pPr lvl="1"/>
            <a:r>
              <a:rPr lang="en-US" dirty="0" err="1">
                <a:effectLst/>
              </a:rPr>
              <a:t>VSCode</a:t>
            </a:r>
            <a:r>
              <a:rPr lang="zh-CN" altLang="en-US" dirty="0">
                <a:effectLst/>
              </a:rPr>
              <a:t>、</a:t>
            </a:r>
            <a:r>
              <a:rPr lang="en-US" dirty="0">
                <a:effectLst/>
              </a:rPr>
              <a:t>VS for Mac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Rider</a:t>
            </a:r>
            <a:r>
              <a:rPr lang="zh-CN" altLang="en-US" dirty="0">
                <a:effectLst/>
              </a:rPr>
              <a:t>等也凑合</a:t>
            </a:r>
            <a:endParaRPr lang="en-US" altLang="zh-CN" dirty="0">
              <a:effectLst/>
            </a:endParaRPr>
          </a:p>
          <a:p>
            <a:pPr lvl="1"/>
            <a:r>
              <a:rPr lang="en-US" dirty="0">
                <a:effectLst/>
              </a:rPr>
              <a:t>POSTMAN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5F56-3077-43F9-8EA5-129C3493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463" y="2807872"/>
            <a:ext cx="2656718" cy="26567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D8B-CD4A-4BAA-8A42-0641F17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en-US" b="1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D4A3-902D-4774-B52F-EE6A8920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API</a:t>
            </a:r>
            <a:r>
              <a:rPr lang="zh-CN" altLang="en-US" dirty="0">
                <a:effectLst/>
              </a:rPr>
              <a:t>通常是指“使用</a:t>
            </a:r>
            <a:r>
              <a:rPr lang="en-US" dirty="0">
                <a:effectLst/>
              </a:rPr>
              <a:t>HTTP</a:t>
            </a:r>
            <a:r>
              <a:rPr lang="zh-CN" altLang="en-US" dirty="0">
                <a:effectLst/>
              </a:rPr>
              <a:t>协议并通过网络调用的</a:t>
            </a:r>
            <a:r>
              <a:rPr lang="en-US" altLang="zh-CN" dirty="0">
                <a:effectLst/>
              </a:rPr>
              <a:t>API”</a:t>
            </a:r>
            <a:r>
              <a:rPr lang="zh-CN" altLang="en-US" dirty="0">
                <a:effectLst/>
              </a:rPr>
              <a:t>，由于它使用了</a:t>
            </a:r>
            <a:r>
              <a:rPr lang="en-US" dirty="0">
                <a:effectLst/>
              </a:rPr>
              <a:t>HTTP</a:t>
            </a:r>
            <a:r>
              <a:rPr lang="zh-CN" altLang="en-US" dirty="0">
                <a:effectLst/>
              </a:rPr>
              <a:t>协议，所以需要通过</a:t>
            </a:r>
            <a:r>
              <a:rPr lang="en-US" altLang="zh-CN" dirty="0">
                <a:effectLst/>
              </a:rPr>
              <a:t>URI</a:t>
            </a:r>
            <a:r>
              <a:rPr lang="zh-CN" altLang="en-US" dirty="0">
                <a:effectLst/>
              </a:rPr>
              <a:t>信息来指定端点。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API</a:t>
            </a:r>
            <a:r>
              <a:rPr lang="zh-CN" altLang="en-US" dirty="0">
                <a:effectLst/>
              </a:rPr>
              <a:t>就是一个</a:t>
            </a:r>
            <a:r>
              <a:rPr lang="en-US" dirty="0">
                <a:effectLst/>
              </a:rPr>
              <a:t>Web</a:t>
            </a:r>
            <a:r>
              <a:rPr lang="zh-CN" altLang="en-US" dirty="0">
                <a:effectLst/>
              </a:rPr>
              <a:t>系统，通过访问</a:t>
            </a:r>
            <a:r>
              <a:rPr lang="en-US" altLang="zh-CN" dirty="0">
                <a:effectLst/>
              </a:rPr>
              <a:t>URI</a:t>
            </a:r>
            <a:r>
              <a:rPr lang="zh-CN" altLang="en-US" dirty="0">
                <a:effectLst/>
              </a:rPr>
              <a:t>可以与其进行信息交互。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03D-73B4-4674-9FD9-0BFFEFF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大多数的</a:t>
            </a:r>
            <a:r>
              <a:rPr lang="en-US" b="1" dirty="0"/>
              <a:t> </a:t>
            </a:r>
            <a:r>
              <a:rPr lang="en-US" altLang="zh-CN" b="1" dirty="0"/>
              <a:t>Web</a:t>
            </a:r>
            <a:r>
              <a:rPr lang="en-US" b="1" dirty="0"/>
              <a:t> API </a:t>
            </a:r>
            <a:r>
              <a:rPr lang="zh-CN" altLang="en-US" b="1" dirty="0"/>
              <a:t>并不是</a:t>
            </a:r>
            <a:r>
              <a:rPr lang="en-US" b="1" dirty="0"/>
              <a:t> RESTful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B7CE-9ED3-4800-B3CD-1C1C097B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Roy</a:t>
            </a:r>
            <a:r>
              <a:rPr lang="en-US" dirty="0">
                <a:effectLst/>
              </a:rPr>
              <a:t> Fielding</a:t>
            </a:r>
            <a:r>
              <a:rPr lang="zh-CN" altLang="en-US" dirty="0">
                <a:effectLst/>
              </a:rPr>
              <a:t>为</a:t>
            </a:r>
            <a:r>
              <a:rPr lang="en-US" altLang="zh-CN" dirty="0">
                <a:effectLst/>
              </a:rPr>
              <a:t>REST</a:t>
            </a:r>
            <a:r>
              <a:rPr lang="zh-CN" altLang="en-US" dirty="0">
                <a:effectLst/>
              </a:rPr>
              <a:t>风格的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制定了一套约束规范或者叫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effectLst/>
              </a:rPr>
              <a:t>架构风格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1F8-2A51-4DD6-B0DF-F4F9AA04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zh-CN" altLang="en-US" b="1" dirty="0"/>
              <a:t>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B550-83F6-40C4-A8DD-98B6176C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MVC</a:t>
            </a:r>
            <a:r>
              <a:rPr lang="zh-CN" altLang="en-US" dirty="0">
                <a:effectLst/>
              </a:rPr>
              <a:t>（</a:t>
            </a:r>
            <a:r>
              <a:rPr lang="en-US" dirty="0">
                <a:effectLst/>
              </a:rPr>
              <a:t>Model-View-Controller</a:t>
            </a:r>
            <a:r>
              <a:rPr lang="zh-CN" altLang="en-US" dirty="0">
                <a:effectLst/>
              </a:rPr>
              <a:t>）是一种主要用来构建</a:t>
            </a:r>
            <a:r>
              <a:rPr lang="en-US" dirty="0">
                <a:effectLst/>
              </a:rPr>
              <a:t>UI</a:t>
            </a:r>
            <a:r>
              <a:rPr lang="zh-CN" altLang="en-US" dirty="0">
                <a:effectLst/>
              </a:rPr>
              <a:t>的架构模式。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松耦合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关注点分离（</a:t>
            </a:r>
            <a:r>
              <a:rPr lang="en-US" dirty="0">
                <a:effectLst/>
              </a:rPr>
              <a:t>separation of concerns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MVC</a:t>
            </a:r>
            <a:r>
              <a:rPr lang="zh-CN" altLang="en-US" dirty="0">
                <a:effectLst/>
              </a:rPr>
              <a:t>不是一个完整的应用程序架构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5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F37-6A4F-434E-9864-BDA8D1B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zh-CN" altLang="en-US" b="1" dirty="0"/>
              <a:t>映射为</a:t>
            </a:r>
            <a:r>
              <a:rPr lang="en-US" altLang="zh-CN" b="1" dirty="0"/>
              <a:t>API</a:t>
            </a:r>
            <a:r>
              <a:rPr lang="zh-CN" altLang="en-US" b="1" dirty="0"/>
              <a:t>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DA75-5C1A-4693-BB04-26EEAC20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CN" dirty="0">
                <a:effectLst/>
              </a:rPr>
              <a:t>Model</a:t>
            </a:r>
            <a:r>
              <a:rPr lang="zh-CN" altLang="en-US" dirty="0">
                <a:effectLst/>
              </a:rPr>
              <a:t>，它负责处理程序数据的逻辑。</a:t>
            </a:r>
            <a:endParaRPr lang="en-US" dirty="0">
              <a:effectLst/>
            </a:endParaRPr>
          </a:p>
          <a:p>
            <a:pPr fontAlgn="ctr"/>
            <a:r>
              <a:rPr lang="en-US" altLang="zh-CN" dirty="0">
                <a:effectLst/>
              </a:rPr>
              <a:t>View</a:t>
            </a:r>
            <a:r>
              <a:rPr lang="zh-CN" altLang="en-US" dirty="0">
                <a:effectLst/>
              </a:rPr>
              <a:t>，它是程序里负责展示数据的那部分。在构建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的时候，</a:t>
            </a:r>
            <a:r>
              <a:rPr lang="en-US" dirty="0">
                <a:effectLst/>
              </a:rPr>
              <a:t>View</a:t>
            </a:r>
            <a:r>
              <a:rPr lang="zh-CN" altLang="en-US" dirty="0">
                <a:effectLst/>
              </a:rPr>
              <a:t>就是数据或资源的展示。现在通常使用</a:t>
            </a:r>
            <a:r>
              <a:rPr lang="en-US" altLang="zh-CN" dirty="0">
                <a:effectLst/>
              </a:rPr>
              <a:t>JSON</a:t>
            </a:r>
            <a:r>
              <a:rPr lang="zh-CN" altLang="en-US" dirty="0">
                <a:effectLst/>
              </a:rPr>
              <a:t>格式。</a:t>
            </a:r>
            <a:endParaRPr lang="en-US" dirty="0">
              <a:effectLst/>
            </a:endParaRPr>
          </a:p>
          <a:p>
            <a:pPr fontAlgn="ctr"/>
            <a:r>
              <a:rPr lang="en-US" altLang="zh-CN" dirty="0">
                <a:effectLst/>
              </a:rPr>
              <a:t>Controller</a:t>
            </a:r>
            <a:r>
              <a:rPr lang="zh-CN" altLang="en-US" dirty="0">
                <a:effectLst/>
              </a:rPr>
              <a:t>，它负责</a:t>
            </a:r>
            <a:r>
              <a:rPr lang="en-US" dirty="0">
                <a:effectLst/>
              </a:rPr>
              <a:t>View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Model</a:t>
            </a:r>
            <a:r>
              <a:rPr lang="zh-CN" altLang="en-US" dirty="0">
                <a:effectLst/>
              </a:rPr>
              <a:t>之间的交互。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F37-6A4F-434E-9864-BDA8D1B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zh-CN" altLang="en-US" b="1" dirty="0"/>
              <a:t>映射为</a:t>
            </a:r>
            <a:r>
              <a:rPr lang="en-US" altLang="zh-CN" b="1" dirty="0"/>
              <a:t>API</a:t>
            </a:r>
            <a:r>
              <a:rPr lang="zh-CN" altLang="en-US" b="1" dirty="0"/>
              <a:t>呢</a:t>
            </a:r>
            <a:endParaRPr lang="en-US" dirty="0"/>
          </a:p>
        </p:txBody>
      </p:sp>
      <p:pic>
        <p:nvPicPr>
          <p:cNvPr id="1026" name="Picture 2" descr="Model &#10;View &#10;Controller ">
            <a:extLst>
              <a:ext uri="{FF2B5EF4-FFF2-40B4-BE49-F238E27FC236}">
                <a16:creationId xmlns:a16="http://schemas.microsoft.com/office/drawing/2014/main" id="{D72E576C-3AC1-4E97-BC67-D0B4C6F0D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88" y="2336800"/>
            <a:ext cx="569820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1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ASP.NET Core 3.x  构建 RESTful API</vt:lpstr>
      <vt:lpstr>1.Getting Started</vt:lpstr>
      <vt:lpstr>今天的内容</vt:lpstr>
      <vt:lpstr>预备知识</vt:lpstr>
      <vt:lpstr>Web API</vt:lpstr>
      <vt:lpstr>大多数的 Web API 并不是 RESTful API</vt:lpstr>
      <vt:lpstr>MVC模式</vt:lpstr>
      <vt:lpstr>MVC映射为API呢</vt:lpstr>
      <vt:lpstr>MVC映射为API呢</vt:lpstr>
      <vt:lpstr>创建ASP.NET Core 3.0 Web API项目</vt:lpstr>
      <vt:lpstr>ASP.NET Core 请求管道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2019-12-01T12:08:39Z</dcterms:created>
  <dcterms:modified xsi:type="dcterms:W3CDTF">2019-12-01T12:20:39Z</dcterms:modified>
</cp:coreProperties>
</file>