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961CE-FC83-40C8-9322-F61271C441C9}" v="63" dt="2019-12-05T12:06:24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83E961CE-FC83-40C8-9322-F61271C441C9}" dt="2019-12-05T11:58:45.311" v="28" actId="2696"/>
        <pc:sldMkLst>
          <pc:docMk/>
          <pc:sldMk cId="3600707032" sldId="258"/>
        </pc:sldMkLst>
      </pc:sldChg>
      <pc:sldChg chg="del">
        <pc:chgData name="Yang Xu" userId="2ef8d03b0d59ea36" providerId="LiveId" clId="{83E961CE-FC83-40C8-9322-F61271C441C9}" dt="2019-12-05T11:58:39.471" v="27" actId="2696"/>
        <pc:sldMkLst>
          <pc:docMk/>
          <pc:sldMk cId="3286663424" sldId="259"/>
        </pc:sldMkLst>
      </pc:sldChg>
      <pc:sldChg chg="del">
        <pc:chgData name="Yang Xu" userId="2ef8d03b0d59ea36" providerId="LiveId" clId="{83E961CE-FC83-40C8-9322-F61271C441C9}" dt="2019-12-05T11:58:45.320" v="29" actId="2696"/>
        <pc:sldMkLst>
          <pc:docMk/>
          <pc:sldMk cId="2072884361" sldId="260"/>
        </pc:sldMkLst>
      </pc:sldChg>
      <pc:sldChg chg="del">
        <pc:chgData name="Yang Xu" userId="2ef8d03b0d59ea36" providerId="LiveId" clId="{83E961CE-FC83-40C8-9322-F61271C441C9}" dt="2019-12-05T11:58:45.329" v="30" actId="2696"/>
        <pc:sldMkLst>
          <pc:docMk/>
          <pc:sldMk cId="2685161002" sldId="261"/>
        </pc:sldMkLst>
      </pc:sldChg>
      <pc:sldChg chg="del">
        <pc:chgData name="Yang Xu" userId="2ef8d03b0d59ea36" providerId="LiveId" clId="{83E961CE-FC83-40C8-9322-F61271C441C9}" dt="2019-12-05T11:58:45.339" v="31" actId="2696"/>
        <pc:sldMkLst>
          <pc:docMk/>
          <pc:sldMk cId="2000054780" sldId="262"/>
        </pc:sldMkLst>
      </pc:sldChg>
      <pc:sldChg chg="del">
        <pc:chgData name="Yang Xu" userId="2ef8d03b0d59ea36" providerId="LiveId" clId="{83E961CE-FC83-40C8-9322-F61271C441C9}" dt="2019-12-05T11:58:45.345" v="32" actId="2696"/>
        <pc:sldMkLst>
          <pc:docMk/>
          <pc:sldMk cId="2957440570" sldId="263"/>
        </pc:sldMkLst>
      </pc:sldChg>
      <pc:sldChg chg="del">
        <pc:chgData name="Yang Xu" userId="2ef8d03b0d59ea36" providerId="LiveId" clId="{83E961CE-FC83-40C8-9322-F61271C441C9}" dt="2019-12-05T11:58:45.350" v="33" actId="2696"/>
        <pc:sldMkLst>
          <pc:docMk/>
          <pc:sldMk cId="244501538" sldId="264"/>
        </pc:sldMkLst>
      </pc:sldChg>
      <pc:sldChg chg="del">
        <pc:chgData name="Yang Xu" userId="2ef8d03b0d59ea36" providerId="LiveId" clId="{83E961CE-FC83-40C8-9322-F61271C441C9}" dt="2019-12-05T11:58:45.355" v="34" actId="2696"/>
        <pc:sldMkLst>
          <pc:docMk/>
          <pc:sldMk cId="4127676270" sldId="265"/>
        </pc:sldMkLst>
      </pc:sldChg>
      <pc:sldChg chg="del">
        <pc:chgData name="Yang Xu" userId="2ef8d03b0d59ea36" providerId="LiveId" clId="{83E961CE-FC83-40C8-9322-F61271C441C9}" dt="2019-12-05T11:58:45.361" v="35" actId="2696"/>
        <pc:sldMkLst>
          <pc:docMk/>
          <pc:sldMk cId="2597509513" sldId="266"/>
        </pc:sldMkLst>
      </pc:sldChg>
      <pc:sldChg chg="modSp add">
        <pc:chgData name="Yang Xu" userId="2ef8d03b0d59ea36" providerId="LiveId" clId="{83E961CE-FC83-40C8-9322-F61271C441C9}" dt="2019-12-05T12:12:39.748" v="314" actId="20577"/>
        <pc:sldMkLst>
          <pc:docMk/>
          <pc:sldMk cId="125020726" sldId="268"/>
        </pc:sldMkLst>
        <pc:spChg chg="mod">
          <ac:chgData name="Yang Xu" userId="2ef8d03b0d59ea36" providerId="LiveId" clId="{83E961CE-FC83-40C8-9322-F61271C441C9}" dt="2019-12-05T11:58:53.294" v="37"/>
          <ac:spMkLst>
            <pc:docMk/>
            <pc:sldMk cId="125020726" sldId="268"/>
            <ac:spMk id="2" creationId="{D01B93FC-167B-4B57-95B8-E9A0AA3DBFC4}"/>
          </ac:spMkLst>
        </pc:spChg>
        <pc:spChg chg="mod">
          <ac:chgData name="Yang Xu" userId="2ef8d03b0d59ea36" providerId="LiveId" clId="{83E961CE-FC83-40C8-9322-F61271C441C9}" dt="2019-12-05T12:12:39.748" v="314" actId="20577"/>
          <ac:spMkLst>
            <pc:docMk/>
            <pc:sldMk cId="125020726" sldId="268"/>
            <ac:spMk id="3" creationId="{FF90C00A-DD29-4EC2-BC19-CC97143E0102}"/>
          </ac:spMkLst>
        </pc:spChg>
      </pc:sldChg>
      <pc:sldChg chg="modSp add">
        <pc:chgData name="Yang Xu" userId="2ef8d03b0d59ea36" providerId="LiveId" clId="{83E961CE-FC83-40C8-9322-F61271C441C9}" dt="2019-12-05T11:59:53.958" v="50"/>
        <pc:sldMkLst>
          <pc:docMk/>
          <pc:sldMk cId="583004883" sldId="269"/>
        </pc:sldMkLst>
        <pc:spChg chg="mod">
          <ac:chgData name="Yang Xu" userId="2ef8d03b0d59ea36" providerId="LiveId" clId="{83E961CE-FC83-40C8-9322-F61271C441C9}" dt="2019-12-05T11:59:45.226" v="49"/>
          <ac:spMkLst>
            <pc:docMk/>
            <pc:sldMk cId="583004883" sldId="269"/>
            <ac:spMk id="2" creationId="{8E937FA1-A59D-494F-B201-F171F563AFFD}"/>
          </ac:spMkLst>
        </pc:spChg>
        <pc:spChg chg="mod">
          <ac:chgData name="Yang Xu" userId="2ef8d03b0d59ea36" providerId="LiveId" clId="{83E961CE-FC83-40C8-9322-F61271C441C9}" dt="2019-12-05T11:59:53.958" v="50"/>
          <ac:spMkLst>
            <pc:docMk/>
            <pc:sldMk cId="583004883" sldId="269"/>
            <ac:spMk id="3" creationId="{C8F9CE13-E127-4972-9E5E-33410ECD6BB2}"/>
          </ac:spMkLst>
        </pc:spChg>
      </pc:sldChg>
      <pc:sldChg chg="modSp add">
        <pc:chgData name="Yang Xu" userId="2ef8d03b0d59ea36" providerId="LiveId" clId="{83E961CE-FC83-40C8-9322-F61271C441C9}" dt="2019-12-05T12:00:42.361" v="88" actId="20577"/>
        <pc:sldMkLst>
          <pc:docMk/>
          <pc:sldMk cId="3023107963" sldId="270"/>
        </pc:sldMkLst>
        <pc:spChg chg="mod">
          <ac:chgData name="Yang Xu" userId="2ef8d03b0d59ea36" providerId="LiveId" clId="{83E961CE-FC83-40C8-9322-F61271C441C9}" dt="2019-12-05T12:00:23.982" v="77" actId="20577"/>
          <ac:spMkLst>
            <pc:docMk/>
            <pc:sldMk cId="3023107963" sldId="270"/>
            <ac:spMk id="2" creationId="{DCA1C943-047C-4817-B630-E0DE271858FA}"/>
          </ac:spMkLst>
        </pc:spChg>
        <pc:spChg chg="mod">
          <ac:chgData name="Yang Xu" userId="2ef8d03b0d59ea36" providerId="LiveId" clId="{83E961CE-FC83-40C8-9322-F61271C441C9}" dt="2019-12-05T12:00:42.361" v="88" actId="20577"/>
          <ac:spMkLst>
            <pc:docMk/>
            <pc:sldMk cId="3023107963" sldId="270"/>
            <ac:spMk id="3" creationId="{72EF8156-750E-4055-9C78-325B5E5AB799}"/>
          </ac:spMkLst>
        </pc:spChg>
      </pc:sldChg>
      <pc:sldChg chg="addSp delSp modSp add">
        <pc:chgData name="Yang Xu" userId="2ef8d03b0d59ea36" providerId="LiveId" clId="{83E961CE-FC83-40C8-9322-F61271C441C9}" dt="2019-12-05T12:03:25.682" v="120" actId="13782"/>
        <pc:sldMkLst>
          <pc:docMk/>
          <pc:sldMk cId="2409683397" sldId="271"/>
        </pc:sldMkLst>
        <pc:spChg chg="mod">
          <ac:chgData name="Yang Xu" userId="2ef8d03b0d59ea36" providerId="LiveId" clId="{83E961CE-FC83-40C8-9322-F61271C441C9}" dt="2019-12-05T12:01:02.024" v="91" actId="20577"/>
          <ac:spMkLst>
            <pc:docMk/>
            <pc:sldMk cId="2409683397" sldId="271"/>
            <ac:spMk id="2" creationId="{E05B9B5D-019F-4D52-AFC5-FEE843C945C7}"/>
          </ac:spMkLst>
        </pc:spChg>
        <pc:spChg chg="del mod">
          <ac:chgData name="Yang Xu" userId="2ef8d03b0d59ea36" providerId="LiveId" clId="{83E961CE-FC83-40C8-9322-F61271C441C9}" dt="2019-12-05T12:02:48.274" v="119" actId="12084"/>
          <ac:spMkLst>
            <pc:docMk/>
            <pc:sldMk cId="2409683397" sldId="271"/>
            <ac:spMk id="3" creationId="{9BE4A42C-0DA8-4A96-A91F-09EF4B7B19C9}"/>
          </ac:spMkLst>
        </pc:spChg>
        <pc:graphicFrameChg chg="add mod">
          <ac:chgData name="Yang Xu" userId="2ef8d03b0d59ea36" providerId="LiveId" clId="{83E961CE-FC83-40C8-9322-F61271C441C9}" dt="2019-12-05T12:03:25.682" v="120" actId="13782"/>
          <ac:graphicFrameMkLst>
            <pc:docMk/>
            <pc:sldMk cId="2409683397" sldId="271"/>
            <ac:graphicFrameMk id="4" creationId="{EAB510AF-66DA-4E04-9E9A-58C8AC9471EF}"/>
          </ac:graphicFrameMkLst>
        </pc:graphicFrameChg>
      </pc:sldChg>
      <pc:sldChg chg="addSp modSp add">
        <pc:chgData name="Yang Xu" userId="2ef8d03b0d59ea36" providerId="LiveId" clId="{83E961CE-FC83-40C8-9322-F61271C441C9}" dt="2019-12-05T12:05:10.981" v="138" actId="1076"/>
        <pc:sldMkLst>
          <pc:docMk/>
          <pc:sldMk cId="623792963" sldId="272"/>
        </pc:sldMkLst>
        <pc:spChg chg="mod">
          <ac:chgData name="Yang Xu" userId="2ef8d03b0d59ea36" providerId="LiveId" clId="{83E961CE-FC83-40C8-9322-F61271C441C9}" dt="2019-12-05T12:03:49.996" v="122"/>
          <ac:spMkLst>
            <pc:docMk/>
            <pc:sldMk cId="623792963" sldId="272"/>
            <ac:spMk id="2" creationId="{8DDF020B-BE54-4042-B7BA-128459F1A8FE}"/>
          </ac:spMkLst>
        </pc:spChg>
        <pc:spChg chg="mod">
          <ac:chgData name="Yang Xu" userId="2ef8d03b0d59ea36" providerId="LiveId" clId="{83E961CE-FC83-40C8-9322-F61271C441C9}" dt="2019-12-05T12:04:24.065" v="124" actId="20577"/>
          <ac:spMkLst>
            <pc:docMk/>
            <pc:sldMk cId="623792963" sldId="272"/>
            <ac:spMk id="3" creationId="{69EC5822-6A19-42A7-AC3C-83AC65ED071B}"/>
          </ac:spMkLst>
        </pc:spChg>
        <pc:picChg chg="add mod">
          <ac:chgData name="Yang Xu" userId="2ef8d03b0d59ea36" providerId="LiveId" clId="{83E961CE-FC83-40C8-9322-F61271C441C9}" dt="2019-12-05T12:05:10.981" v="138" actId="1076"/>
          <ac:picMkLst>
            <pc:docMk/>
            <pc:sldMk cId="623792963" sldId="272"/>
            <ac:picMk id="1026" creationId="{DE94FBBF-8E97-40F6-A68B-9A72B85F0D37}"/>
          </ac:picMkLst>
        </pc:picChg>
      </pc:sldChg>
      <pc:sldChg chg="addSp modSp add">
        <pc:chgData name="Yang Xu" userId="2ef8d03b0d59ea36" providerId="LiveId" clId="{83E961CE-FC83-40C8-9322-F61271C441C9}" dt="2019-12-05T12:05:01.247" v="136" actId="14100"/>
        <pc:sldMkLst>
          <pc:docMk/>
          <pc:sldMk cId="3693363955" sldId="273"/>
        </pc:sldMkLst>
        <pc:spChg chg="mod">
          <ac:chgData name="Yang Xu" userId="2ef8d03b0d59ea36" providerId="LiveId" clId="{83E961CE-FC83-40C8-9322-F61271C441C9}" dt="2019-12-05T12:04:44.621" v="129"/>
          <ac:spMkLst>
            <pc:docMk/>
            <pc:sldMk cId="3693363955" sldId="273"/>
            <ac:spMk id="2" creationId="{A29B5D9F-88C6-4AC9-AA18-617D7340FA2A}"/>
          </ac:spMkLst>
        </pc:spChg>
        <pc:spChg chg="mod">
          <ac:chgData name="Yang Xu" userId="2ef8d03b0d59ea36" providerId="LiveId" clId="{83E961CE-FC83-40C8-9322-F61271C441C9}" dt="2019-12-05T12:04:56.962" v="133" actId="1076"/>
          <ac:spMkLst>
            <pc:docMk/>
            <pc:sldMk cId="3693363955" sldId="273"/>
            <ac:spMk id="3" creationId="{CCE37DB0-91BC-4E4A-83B6-D5B21BF155DC}"/>
          </ac:spMkLst>
        </pc:spChg>
        <pc:picChg chg="add mod">
          <ac:chgData name="Yang Xu" userId="2ef8d03b0d59ea36" providerId="LiveId" clId="{83E961CE-FC83-40C8-9322-F61271C441C9}" dt="2019-12-05T12:05:01.247" v="136" actId="14100"/>
          <ac:picMkLst>
            <pc:docMk/>
            <pc:sldMk cId="3693363955" sldId="273"/>
            <ac:picMk id="2050" creationId="{36D903D3-1AB9-4F9F-8E6A-53B1DA108E43}"/>
          </ac:picMkLst>
        </pc:picChg>
      </pc:sldChg>
      <pc:sldChg chg="addSp delSp modSp add">
        <pc:chgData name="Yang Xu" userId="2ef8d03b0d59ea36" providerId="LiveId" clId="{83E961CE-FC83-40C8-9322-F61271C441C9}" dt="2019-12-05T12:05:39.167" v="149" actId="1076"/>
        <pc:sldMkLst>
          <pc:docMk/>
          <pc:sldMk cId="412553063" sldId="274"/>
        </pc:sldMkLst>
        <pc:spChg chg="mod">
          <ac:chgData name="Yang Xu" userId="2ef8d03b0d59ea36" providerId="LiveId" clId="{83E961CE-FC83-40C8-9322-F61271C441C9}" dt="2019-12-05T12:05:19.511" v="142"/>
          <ac:spMkLst>
            <pc:docMk/>
            <pc:sldMk cId="412553063" sldId="274"/>
            <ac:spMk id="2" creationId="{CE7296B0-9549-4369-9D05-D4043E6649EC}"/>
          </ac:spMkLst>
        </pc:spChg>
        <pc:spChg chg="mod">
          <ac:chgData name="Yang Xu" userId="2ef8d03b0d59ea36" providerId="LiveId" clId="{83E961CE-FC83-40C8-9322-F61271C441C9}" dt="2019-12-05T12:05:32.672" v="146" actId="1076"/>
          <ac:spMkLst>
            <pc:docMk/>
            <pc:sldMk cId="412553063" sldId="274"/>
            <ac:spMk id="3" creationId="{183CCCDE-6BCA-446C-847F-4D683540514D}"/>
          </ac:spMkLst>
        </pc:spChg>
        <pc:picChg chg="add del">
          <ac:chgData name="Yang Xu" userId="2ef8d03b0d59ea36" providerId="LiveId" clId="{83E961CE-FC83-40C8-9322-F61271C441C9}" dt="2019-12-05T12:05:16.300" v="141"/>
          <ac:picMkLst>
            <pc:docMk/>
            <pc:sldMk cId="412553063" sldId="274"/>
            <ac:picMk id="3074" creationId="{645BCFD4-30F9-45A7-B57B-804E5486C20A}"/>
          </ac:picMkLst>
        </pc:picChg>
        <pc:picChg chg="add mod">
          <ac:chgData name="Yang Xu" userId="2ef8d03b0d59ea36" providerId="LiveId" clId="{83E961CE-FC83-40C8-9322-F61271C441C9}" dt="2019-12-05T12:05:39.167" v="149" actId="1076"/>
          <ac:picMkLst>
            <pc:docMk/>
            <pc:sldMk cId="412553063" sldId="274"/>
            <ac:picMk id="3076" creationId="{42C2F61F-08D3-495A-BA53-A89DE3D94FDC}"/>
          </ac:picMkLst>
        </pc:picChg>
      </pc:sldChg>
      <pc:sldChg chg="addSp modSp add">
        <pc:chgData name="Yang Xu" userId="2ef8d03b0d59ea36" providerId="LiveId" clId="{83E961CE-FC83-40C8-9322-F61271C441C9}" dt="2019-12-05T12:06:06.858" v="158" actId="1076"/>
        <pc:sldMkLst>
          <pc:docMk/>
          <pc:sldMk cId="3606336087" sldId="275"/>
        </pc:sldMkLst>
        <pc:spChg chg="mod">
          <ac:chgData name="Yang Xu" userId="2ef8d03b0d59ea36" providerId="LiveId" clId="{83E961CE-FC83-40C8-9322-F61271C441C9}" dt="2019-12-05T12:05:47.481" v="151"/>
          <ac:spMkLst>
            <pc:docMk/>
            <pc:sldMk cId="3606336087" sldId="275"/>
            <ac:spMk id="2" creationId="{60250599-EC6F-4C59-B0A3-006B842868CD}"/>
          </ac:spMkLst>
        </pc:spChg>
        <pc:spChg chg="mod">
          <ac:chgData name="Yang Xu" userId="2ef8d03b0d59ea36" providerId="LiveId" clId="{83E961CE-FC83-40C8-9322-F61271C441C9}" dt="2019-12-05T12:06:01.784" v="155" actId="1076"/>
          <ac:spMkLst>
            <pc:docMk/>
            <pc:sldMk cId="3606336087" sldId="275"/>
            <ac:spMk id="3" creationId="{D52A255F-8B87-4466-87C8-5337A93291FD}"/>
          </ac:spMkLst>
        </pc:spChg>
        <pc:picChg chg="add mod">
          <ac:chgData name="Yang Xu" userId="2ef8d03b0d59ea36" providerId="LiveId" clId="{83E961CE-FC83-40C8-9322-F61271C441C9}" dt="2019-12-05T12:06:06.858" v="158" actId="1076"/>
          <ac:picMkLst>
            <pc:docMk/>
            <pc:sldMk cId="3606336087" sldId="275"/>
            <ac:picMk id="4098" creationId="{31A69CFE-049E-4877-B160-7FE5135CA7E6}"/>
          </ac:picMkLst>
        </pc:picChg>
      </pc:sldChg>
      <pc:sldChg chg="modSp add">
        <pc:chgData name="Yang Xu" userId="2ef8d03b0d59ea36" providerId="LiveId" clId="{83E961CE-FC83-40C8-9322-F61271C441C9}" dt="2019-12-05T12:07:23.880" v="311" actId="6549"/>
        <pc:sldMkLst>
          <pc:docMk/>
          <pc:sldMk cId="827809739" sldId="276"/>
        </pc:sldMkLst>
        <pc:spChg chg="mod">
          <ac:chgData name="Yang Xu" userId="2ef8d03b0d59ea36" providerId="LiveId" clId="{83E961CE-FC83-40C8-9322-F61271C441C9}" dt="2019-12-05T12:07:16.055" v="310" actId="20577"/>
          <ac:spMkLst>
            <pc:docMk/>
            <pc:sldMk cId="827809739" sldId="276"/>
            <ac:spMk id="2" creationId="{22CFCDC4-7A7B-4D5A-BB08-225AABBFDEF7}"/>
          </ac:spMkLst>
        </pc:spChg>
        <pc:spChg chg="mod">
          <ac:chgData name="Yang Xu" userId="2ef8d03b0d59ea36" providerId="LiveId" clId="{83E961CE-FC83-40C8-9322-F61271C441C9}" dt="2019-12-05T12:07:23.880" v="311" actId="6549"/>
          <ac:spMkLst>
            <pc:docMk/>
            <pc:sldMk cId="827809739" sldId="276"/>
            <ac:spMk id="3" creationId="{6C3B46F3-F1AA-4E49-82D7-F89E2617C0E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09176-4661-46BB-B8D3-391D187F92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DD9E20-638C-4AE0-9D57-2660DA948670}">
      <dgm:prSet/>
      <dgm:spPr/>
      <dgm:t>
        <a:bodyPr/>
        <a:lstStyle/>
        <a:p>
          <a:r>
            <a:rPr lang="zh-CN" b="1"/>
            <a:t>客户端</a:t>
          </a:r>
          <a:r>
            <a:rPr lang="en-US" b="1"/>
            <a:t>-</a:t>
          </a:r>
          <a:r>
            <a:rPr lang="zh-CN" b="1"/>
            <a:t>服务器</a:t>
          </a:r>
          <a:endParaRPr lang="en-US"/>
        </a:p>
      </dgm:t>
    </dgm:pt>
    <dgm:pt modelId="{4D8AD427-0254-4DE8-B3D0-DF6CF5FAB2E9}" type="parTrans" cxnId="{25C393BD-150F-44BC-8A65-349BDEC51944}">
      <dgm:prSet/>
      <dgm:spPr/>
      <dgm:t>
        <a:bodyPr/>
        <a:lstStyle/>
        <a:p>
          <a:endParaRPr lang="en-US"/>
        </a:p>
      </dgm:t>
    </dgm:pt>
    <dgm:pt modelId="{BE737E2D-2BC7-4E1B-8D86-DAD5D026AD91}" type="sibTrans" cxnId="{25C393BD-150F-44BC-8A65-349BDEC51944}">
      <dgm:prSet/>
      <dgm:spPr/>
      <dgm:t>
        <a:bodyPr/>
        <a:lstStyle/>
        <a:p>
          <a:endParaRPr lang="en-US"/>
        </a:p>
      </dgm:t>
    </dgm:pt>
    <dgm:pt modelId="{09480D97-B1A5-4B0B-9563-256839333A50}">
      <dgm:prSet/>
      <dgm:spPr/>
      <dgm:t>
        <a:bodyPr/>
        <a:lstStyle/>
        <a:p>
          <a:r>
            <a:rPr lang="zh-CN" b="1"/>
            <a:t>无状态</a:t>
          </a:r>
          <a:endParaRPr lang="en-US"/>
        </a:p>
      </dgm:t>
    </dgm:pt>
    <dgm:pt modelId="{2EC94BE9-03D8-4E8A-AA4C-7DE815F58C2D}" type="parTrans" cxnId="{0FB53AE6-976B-421C-8F95-0C750C54462C}">
      <dgm:prSet/>
      <dgm:spPr/>
      <dgm:t>
        <a:bodyPr/>
        <a:lstStyle/>
        <a:p>
          <a:endParaRPr lang="en-US"/>
        </a:p>
      </dgm:t>
    </dgm:pt>
    <dgm:pt modelId="{64F8D36E-17E4-488F-A07E-DAEFB8D1221A}" type="sibTrans" cxnId="{0FB53AE6-976B-421C-8F95-0C750C54462C}">
      <dgm:prSet/>
      <dgm:spPr/>
      <dgm:t>
        <a:bodyPr/>
        <a:lstStyle/>
        <a:p>
          <a:endParaRPr lang="en-US"/>
        </a:p>
      </dgm:t>
    </dgm:pt>
    <dgm:pt modelId="{0528E295-2766-4F55-9701-DE0C773CF1A4}">
      <dgm:prSet/>
      <dgm:spPr/>
      <dgm:t>
        <a:bodyPr/>
        <a:lstStyle/>
        <a:p>
          <a:r>
            <a:rPr lang="zh-CN" b="1"/>
            <a:t>统一的资源接口</a:t>
          </a:r>
          <a:r>
            <a:rPr lang="en-US" b="1"/>
            <a:t>/</a:t>
          </a:r>
          <a:r>
            <a:rPr lang="zh-CN" b="1"/>
            <a:t>界面</a:t>
          </a:r>
          <a:endParaRPr lang="en-US"/>
        </a:p>
      </dgm:t>
    </dgm:pt>
    <dgm:pt modelId="{5230F395-AA75-4C23-837E-5874FD9EA3F1}" type="parTrans" cxnId="{FCABFFF2-8D86-445C-A5E6-DB9DF94C8C7B}">
      <dgm:prSet/>
      <dgm:spPr/>
      <dgm:t>
        <a:bodyPr/>
        <a:lstStyle/>
        <a:p>
          <a:endParaRPr lang="en-US"/>
        </a:p>
      </dgm:t>
    </dgm:pt>
    <dgm:pt modelId="{119FE21A-4A69-4192-8CEF-E47762124090}" type="sibTrans" cxnId="{FCABFFF2-8D86-445C-A5E6-DB9DF94C8C7B}">
      <dgm:prSet/>
      <dgm:spPr/>
      <dgm:t>
        <a:bodyPr/>
        <a:lstStyle/>
        <a:p>
          <a:endParaRPr lang="en-US"/>
        </a:p>
      </dgm:t>
    </dgm:pt>
    <dgm:pt modelId="{5A79C251-F915-4DC2-BD02-9E74A97F3211}">
      <dgm:prSet/>
      <dgm:spPr/>
      <dgm:t>
        <a:bodyPr/>
        <a:lstStyle/>
        <a:p>
          <a:r>
            <a:rPr lang="zh-CN" b="1"/>
            <a:t>资源的标识</a:t>
          </a:r>
          <a:endParaRPr lang="en-US"/>
        </a:p>
      </dgm:t>
    </dgm:pt>
    <dgm:pt modelId="{095CC41D-D4C1-42EB-A238-1A8E8018FCDB}" type="parTrans" cxnId="{E3415F75-DE13-4244-B9A7-8A5688E61821}">
      <dgm:prSet/>
      <dgm:spPr/>
      <dgm:t>
        <a:bodyPr/>
        <a:lstStyle/>
        <a:p>
          <a:endParaRPr lang="en-US"/>
        </a:p>
      </dgm:t>
    </dgm:pt>
    <dgm:pt modelId="{BB4577AB-29CC-457A-BC8A-885AD03FE981}" type="sibTrans" cxnId="{E3415F75-DE13-4244-B9A7-8A5688E61821}">
      <dgm:prSet/>
      <dgm:spPr/>
      <dgm:t>
        <a:bodyPr/>
        <a:lstStyle/>
        <a:p>
          <a:endParaRPr lang="en-US"/>
        </a:p>
      </dgm:t>
    </dgm:pt>
    <dgm:pt modelId="{18EBF576-43DF-4F4C-ABE1-83B37825F901}">
      <dgm:prSet/>
      <dgm:spPr/>
      <dgm:t>
        <a:bodyPr/>
        <a:lstStyle/>
        <a:p>
          <a:r>
            <a:rPr lang="zh-CN" b="1"/>
            <a:t>通过表述来对资源进行操纵</a:t>
          </a:r>
          <a:endParaRPr lang="en-US"/>
        </a:p>
      </dgm:t>
    </dgm:pt>
    <dgm:pt modelId="{CAC7C4F5-CF1E-425E-AF77-0E7B8AFC53A6}" type="parTrans" cxnId="{ACC1BB3C-96F3-4A93-B158-994763382CA7}">
      <dgm:prSet/>
      <dgm:spPr/>
      <dgm:t>
        <a:bodyPr/>
        <a:lstStyle/>
        <a:p>
          <a:endParaRPr lang="en-US"/>
        </a:p>
      </dgm:t>
    </dgm:pt>
    <dgm:pt modelId="{FC7C3855-85CD-4E9A-9CBF-893BD215C2AC}" type="sibTrans" cxnId="{ACC1BB3C-96F3-4A93-B158-994763382CA7}">
      <dgm:prSet/>
      <dgm:spPr/>
      <dgm:t>
        <a:bodyPr/>
        <a:lstStyle/>
        <a:p>
          <a:endParaRPr lang="en-US"/>
        </a:p>
      </dgm:t>
    </dgm:pt>
    <dgm:pt modelId="{0CDECF89-F70A-4A3B-9953-BC6617AA45A8}">
      <dgm:prSet/>
      <dgm:spPr/>
      <dgm:t>
        <a:bodyPr/>
        <a:lstStyle/>
        <a:p>
          <a:r>
            <a:rPr lang="zh-CN" b="1"/>
            <a:t>带有自我描述的信息</a:t>
          </a:r>
          <a:endParaRPr lang="en-US"/>
        </a:p>
      </dgm:t>
    </dgm:pt>
    <dgm:pt modelId="{A72D0ED3-C3DE-4624-9AD6-4DED7FF96C42}" type="parTrans" cxnId="{95D1C91D-D774-4B22-BC43-01A47ECA125C}">
      <dgm:prSet/>
      <dgm:spPr/>
      <dgm:t>
        <a:bodyPr/>
        <a:lstStyle/>
        <a:p>
          <a:endParaRPr lang="en-US"/>
        </a:p>
      </dgm:t>
    </dgm:pt>
    <dgm:pt modelId="{B984D7A8-B49C-41C0-8220-A3290646C879}" type="sibTrans" cxnId="{95D1C91D-D774-4B22-BC43-01A47ECA125C}">
      <dgm:prSet/>
      <dgm:spPr/>
      <dgm:t>
        <a:bodyPr/>
        <a:lstStyle/>
        <a:p>
          <a:endParaRPr lang="en-US"/>
        </a:p>
      </dgm:t>
    </dgm:pt>
    <dgm:pt modelId="{67153BDD-F66F-46F5-A0EF-93BD27DA9FD3}">
      <dgm:prSet/>
      <dgm:spPr/>
      <dgm:t>
        <a:bodyPr/>
        <a:lstStyle/>
        <a:p>
          <a:r>
            <a:rPr lang="zh-CN" b="1"/>
            <a:t>超媒体作为应用程序状态的引擎（</a:t>
          </a:r>
          <a:r>
            <a:rPr lang="en-US" b="1"/>
            <a:t>HATEOAS</a:t>
          </a:r>
          <a:r>
            <a:rPr lang="zh-CN" b="1"/>
            <a:t>）</a:t>
          </a:r>
          <a:endParaRPr lang="en-US"/>
        </a:p>
      </dgm:t>
    </dgm:pt>
    <dgm:pt modelId="{36625BD6-366B-4946-918B-AEDB20B8D455}" type="parTrans" cxnId="{10A344A6-7697-4FAD-B8B7-EA673ED50EB2}">
      <dgm:prSet/>
      <dgm:spPr/>
      <dgm:t>
        <a:bodyPr/>
        <a:lstStyle/>
        <a:p>
          <a:endParaRPr lang="en-US"/>
        </a:p>
      </dgm:t>
    </dgm:pt>
    <dgm:pt modelId="{BCB761CD-634E-41E3-A7B2-40119225675C}" type="sibTrans" cxnId="{10A344A6-7697-4FAD-B8B7-EA673ED50EB2}">
      <dgm:prSet/>
      <dgm:spPr/>
      <dgm:t>
        <a:bodyPr/>
        <a:lstStyle/>
        <a:p>
          <a:endParaRPr lang="en-US"/>
        </a:p>
      </dgm:t>
    </dgm:pt>
    <dgm:pt modelId="{793F4FA6-1237-4EB6-8869-51EC8F82979E}">
      <dgm:prSet/>
      <dgm:spPr/>
      <dgm:t>
        <a:bodyPr/>
        <a:lstStyle/>
        <a:p>
          <a:r>
            <a:rPr lang="zh-CN" b="1"/>
            <a:t>多层系统</a:t>
          </a:r>
          <a:endParaRPr lang="en-US"/>
        </a:p>
      </dgm:t>
    </dgm:pt>
    <dgm:pt modelId="{77EAAFD0-0A1F-4C04-922B-65A6CDF6D731}" type="parTrans" cxnId="{FBCF3FF1-AE76-4EBC-89A7-1B57350DA5AB}">
      <dgm:prSet/>
      <dgm:spPr/>
      <dgm:t>
        <a:bodyPr/>
        <a:lstStyle/>
        <a:p>
          <a:endParaRPr lang="en-US"/>
        </a:p>
      </dgm:t>
    </dgm:pt>
    <dgm:pt modelId="{21B96D71-677A-4ACC-B579-385394FAB5BA}" type="sibTrans" cxnId="{FBCF3FF1-AE76-4EBC-89A7-1B57350DA5AB}">
      <dgm:prSet/>
      <dgm:spPr/>
      <dgm:t>
        <a:bodyPr/>
        <a:lstStyle/>
        <a:p>
          <a:endParaRPr lang="en-US"/>
        </a:p>
      </dgm:t>
    </dgm:pt>
    <dgm:pt modelId="{2B2D9667-596C-4064-9C6B-45E3A4F561A4}">
      <dgm:prSet/>
      <dgm:spPr/>
      <dgm:t>
        <a:bodyPr/>
        <a:lstStyle/>
        <a:p>
          <a:r>
            <a:rPr lang="zh-CN" b="1"/>
            <a:t>可缓存</a:t>
          </a:r>
          <a:endParaRPr lang="en-US"/>
        </a:p>
      </dgm:t>
    </dgm:pt>
    <dgm:pt modelId="{8702D6E2-DE85-4E11-8412-607E1E085D2F}" type="parTrans" cxnId="{808F30EB-11DA-45C2-BCCE-7BCEC1B9DBC1}">
      <dgm:prSet/>
      <dgm:spPr/>
      <dgm:t>
        <a:bodyPr/>
        <a:lstStyle/>
        <a:p>
          <a:endParaRPr lang="en-US"/>
        </a:p>
      </dgm:t>
    </dgm:pt>
    <dgm:pt modelId="{571A43FB-907B-48E6-9F30-69E0951C36BE}" type="sibTrans" cxnId="{808F30EB-11DA-45C2-BCCE-7BCEC1B9DBC1}">
      <dgm:prSet/>
      <dgm:spPr/>
      <dgm:t>
        <a:bodyPr/>
        <a:lstStyle/>
        <a:p>
          <a:endParaRPr lang="en-US"/>
        </a:p>
      </dgm:t>
    </dgm:pt>
    <dgm:pt modelId="{4127DCBB-741F-4854-B4F6-0FBA0A6DFD91}">
      <dgm:prSet/>
      <dgm:spPr/>
      <dgm:t>
        <a:bodyPr/>
        <a:lstStyle/>
        <a:p>
          <a:r>
            <a:rPr lang="zh-CN" b="1"/>
            <a:t>按需编码（可选约束）</a:t>
          </a:r>
          <a:endParaRPr lang="en-US"/>
        </a:p>
      </dgm:t>
    </dgm:pt>
    <dgm:pt modelId="{760DC70C-6EED-4A34-A27C-3484EA3FB175}" type="parTrans" cxnId="{E3759F23-796C-43EB-8DDB-64406FF3B019}">
      <dgm:prSet/>
      <dgm:spPr/>
      <dgm:t>
        <a:bodyPr/>
        <a:lstStyle/>
        <a:p>
          <a:endParaRPr lang="en-US"/>
        </a:p>
      </dgm:t>
    </dgm:pt>
    <dgm:pt modelId="{5460842A-7366-4D2F-92F2-A9DAC3F6C4FB}" type="sibTrans" cxnId="{E3759F23-796C-43EB-8DDB-64406FF3B019}">
      <dgm:prSet/>
      <dgm:spPr/>
      <dgm:t>
        <a:bodyPr/>
        <a:lstStyle/>
        <a:p>
          <a:endParaRPr lang="en-US"/>
        </a:p>
      </dgm:t>
    </dgm:pt>
    <dgm:pt modelId="{49AD1E28-4EF2-4931-BECA-067C339E4506}" type="pres">
      <dgm:prSet presAssocID="{68609176-4661-46BB-B8D3-391D187F9231}" presName="diagram" presStyleCnt="0">
        <dgm:presLayoutVars>
          <dgm:dir/>
          <dgm:resizeHandles val="exact"/>
        </dgm:presLayoutVars>
      </dgm:prSet>
      <dgm:spPr/>
    </dgm:pt>
    <dgm:pt modelId="{F48F2C29-EC4F-4767-A5B3-558A8C232FEB}" type="pres">
      <dgm:prSet presAssocID="{96DD9E20-638C-4AE0-9D57-2660DA948670}" presName="node" presStyleLbl="node1" presStyleIdx="0" presStyleCnt="6">
        <dgm:presLayoutVars>
          <dgm:bulletEnabled val="1"/>
        </dgm:presLayoutVars>
      </dgm:prSet>
      <dgm:spPr/>
    </dgm:pt>
    <dgm:pt modelId="{65E2763B-EA16-43B4-96D0-6B64AF7F6891}" type="pres">
      <dgm:prSet presAssocID="{BE737E2D-2BC7-4E1B-8D86-DAD5D026AD91}" presName="sibTrans" presStyleCnt="0"/>
      <dgm:spPr/>
    </dgm:pt>
    <dgm:pt modelId="{F9A4CE1F-DFDC-43BA-9B41-5ED48AAB5CDF}" type="pres">
      <dgm:prSet presAssocID="{09480D97-B1A5-4B0B-9563-256839333A50}" presName="node" presStyleLbl="node1" presStyleIdx="1" presStyleCnt="6">
        <dgm:presLayoutVars>
          <dgm:bulletEnabled val="1"/>
        </dgm:presLayoutVars>
      </dgm:prSet>
      <dgm:spPr/>
    </dgm:pt>
    <dgm:pt modelId="{70D90696-40E9-42D0-A5C0-E734C321E1CE}" type="pres">
      <dgm:prSet presAssocID="{64F8D36E-17E4-488F-A07E-DAEFB8D1221A}" presName="sibTrans" presStyleCnt="0"/>
      <dgm:spPr/>
    </dgm:pt>
    <dgm:pt modelId="{5DE532C8-43D3-4C87-8852-2917D735419C}" type="pres">
      <dgm:prSet presAssocID="{0528E295-2766-4F55-9701-DE0C773CF1A4}" presName="node" presStyleLbl="node1" presStyleIdx="2" presStyleCnt="6">
        <dgm:presLayoutVars>
          <dgm:bulletEnabled val="1"/>
        </dgm:presLayoutVars>
      </dgm:prSet>
      <dgm:spPr/>
    </dgm:pt>
    <dgm:pt modelId="{99E51CFB-F171-4712-8B20-282001454368}" type="pres">
      <dgm:prSet presAssocID="{119FE21A-4A69-4192-8CEF-E47762124090}" presName="sibTrans" presStyleCnt="0"/>
      <dgm:spPr/>
    </dgm:pt>
    <dgm:pt modelId="{3BEF4EAB-B1B1-443E-9B95-41886BE0318E}" type="pres">
      <dgm:prSet presAssocID="{793F4FA6-1237-4EB6-8869-51EC8F82979E}" presName="node" presStyleLbl="node1" presStyleIdx="3" presStyleCnt="6">
        <dgm:presLayoutVars>
          <dgm:bulletEnabled val="1"/>
        </dgm:presLayoutVars>
      </dgm:prSet>
      <dgm:spPr/>
    </dgm:pt>
    <dgm:pt modelId="{1836AC85-3D16-48AE-A8D7-7D59E620FA1A}" type="pres">
      <dgm:prSet presAssocID="{21B96D71-677A-4ACC-B579-385394FAB5BA}" presName="sibTrans" presStyleCnt="0"/>
      <dgm:spPr/>
    </dgm:pt>
    <dgm:pt modelId="{CBB82D2A-F03F-4577-B5A7-6B8AD26663E3}" type="pres">
      <dgm:prSet presAssocID="{2B2D9667-596C-4064-9C6B-45E3A4F561A4}" presName="node" presStyleLbl="node1" presStyleIdx="4" presStyleCnt="6">
        <dgm:presLayoutVars>
          <dgm:bulletEnabled val="1"/>
        </dgm:presLayoutVars>
      </dgm:prSet>
      <dgm:spPr/>
    </dgm:pt>
    <dgm:pt modelId="{E20978ED-A64D-459D-B4EB-FB20BC75368B}" type="pres">
      <dgm:prSet presAssocID="{571A43FB-907B-48E6-9F30-69E0951C36BE}" presName="sibTrans" presStyleCnt="0"/>
      <dgm:spPr/>
    </dgm:pt>
    <dgm:pt modelId="{2260683A-C8CD-41FF-BB7E-F4B9AAEED4D9}" type="pres">
      <dgm:prSet presAssocID="{4127DCBB-741F-4854-B4F6-0FBA0A6DFD91}" presName="node" presStyleLbl="node1" presStyleIdx="5" presStyleCnt="6">
        <dgm:presLayoutVars>
          <dgm:bulletEnabled val="1"/>
        </dgm:presLayoutVars>
      </dgm:prSet>
      <dgm:spPr/>
    </dgm:pt>
  </dgm:ptLst>
  <dgm:cxnLst>
    <dgm:cxn modelId="{95D1C91D-D774-4B22-BC43-01A47ECA125C}" srcId="{0528E295-2766-4F55-9701-DE0C773CF1A4}" destId="{0CDECF89-F70A-4A3B-9953-BC6617AA45A8}" srcOrd="2" destOrd="0" parTransId="{A72D0ED3-C3DE-4624-9AD6-4DED7FF96C42}" sibTransId="{B984D7A8-B49C-41C0-8220-A3290646C879}"/>
    <dgm:cxn modelId="{E3759F23-796C-43EB-8DDB-64406FF3B019}" srcId="{68609176-4661-46BB-B8D3-391D187F9231}" destId="{4127DCBB-741F-4854-B4F6-0FBA0A6DFD91}" srcOrd="5" destOrd="0" parTransId="{760DC70C-6EED-4A34-A27C-3484EA3FB175}" sibTransId="{5460842A-7366-4D2F-92F2-A9DAC3F6C4FB}"/>
    <dgm:cxn modelId="{71A34431-66A6-4FB6-B1A4-F281774DAAC7}" type="presOf" srcId="{2B2D9667-596C-4064-9C6B-45E3A4F561A4}" destId="{CBB82D2A-F03F-4577-B5A7-6B8AD26663E3}" srcOrd="0" destOrd="0" presId="urn:microsoft.com/office/officeart/2005/8/layout/default"/>
    <dgm:cxn modelId="{ACC1BB3C-96F3-4A93-B158-994763382CA7}" srcId="{0528E295-2766-4F55-9701-DE0C773CF1A4}" destId="{18EBF576-43DF-4F4C-ABE1-83B37825F901}" srcOrd="1" destOrd="0" parTransId="{CAC7C4F5-CF1E-425E-AF77-0E7B8AFC53A6}" sibTransId="{FC7C3855-85CD-4E9A-9CBF-893BD215C2AC}"/>
    <dgm:cxn modelId="{59258761-263D-4EDA-9668-A2D3782E87DB}" type="presOf" srcId="{18EBF576-43DF-4F4C-ABE1-83B37825F901}" destId="{5DE532C8-43D3-4C87-8852-2917D735419C}" srcOrd="0" destOrd="2" presId="urn:microsoft.com/office/officeart/2005/8/layout/default"/>
    <dgm:cxn modelId="{8B89D947-A9E7-4E9F-B6A2-5E0F5BEB3789}" type="presOf" srcId="{4127DCBB-741F-4854-B4F6-0FBA0A6DFD91}" destId="{2260683A-C8CD-41FF-BB7E-F4B9AAEED4D9}" srcOrd="0" destOrd="0" presId="urn:microsoft.com/office/officeart/2005/8/layout/default"/>
    <dgm:cxn modelId="{E3415F75-DE13-4244-B9A7-8A5688E61821}" srcId="{0528E295-2766-4F55-9701-DE0C773CF1A4}" destId="{5A79C251-F915-4DC2-BD02-9E74A97F3211}" srcOrd="0" destOrd="0" parTransId="{095CC41D-D4C1-42EB-A238-1A8E8018FCDB}" sibTransId="{BB4577AB-29CC-457A-BC8A-885AD03FE981}"/>
    <dgm:cxn modelId="{358A8876-51A6-44C7-971C-4B2B35AA7DE9}" type="presOf" srcId="{67153BDD-F66F-46F5-A0EF-93BD27DA9FD3}" destId="{5DE532C8-43D3-4C87-8852-2917D735419C}" srcOrd="0" destOrd="4" presId="urn:microsoft.com/office/officeart/2005/8/layout/default"/>
    <dgm:cxn modelId="{27DDD757-1FFD-4C86-9160-044B03525053}" type="presOf" srcId="{5A79C251-F915-4DC2-BD02-9E74A97F3211}" destId="{5DE532C8-43D3-4C87-8852-2917D735419C}" srcOrd="0" destOrd="1" presId="urn:microsoft.com/office/officeart/2005/8/layout/default"/>
    <dgm:cxn modelId="{4C9B2C78-1F82-48F2-B5E5-1B06A3BF0AEA}" type="presOf" srcId="{96DD9E20-638C-4AE0-9D57-2660DA948670}" destId="{F48F2C29-EC4F-4767-A5B3-558A8C232FEB}" srcOrd="0" destOrd="0" presId="urn:microsoft.com/office/officeart/2005/8/layout/default"/>
    <dgm:cxn modelId="{00E2185A-4E4E-481F-88CF-ADCC436BBF6E}" type="presOf" srcId="{0CDECF89-F70A-4A3B-9953-BC6617AA45A8}" destId="{5DE532C8-43D3-4C87-8852-2917D735419C}" srcOrd="0" destOrd="3" presId="urn:microsoft.com/office/officeart/2005/8/layout/default"/>
    <dgm:cxn modelId="{10A344A6-7697-4FAD-B8B7-EA673ED50EB2}" srcId="{0528E295-2766-4F55-9701-DE0C773CF1A4}" destId="{67153BDD-F66F-46F5-A0EF-93BD27DA9FD3}" srcOrd="3" destOrd="0" parTransId="{36625BD6-366B-4946-918B-AEDB20B8D455}" sibTransId="{BCB761CD-634E-41E3-A7B2-40119225675C}"/>
    <dgm:cxn modelId="{25C393BD-150F-44BC-8A65-349BDEC51944}" srcId="{68609176-4661-46BB-B8D3-391D187F9231}" destId="{96DD9E20-638C-4AE0-9D57-2660DA948670}" srcOrd="0" destOrd="0" parTransId="{4D8AD427-0254-4DE8-B3D0-DF6CF5FAB2E9}" sibTransId="{BE737E2D-2BC7-4E1B-8D86-DAD5D026AD91}"/>
    <dgm:cxn modelId="{B7DEE3BF-2E4F-4CB9-81D3-12D47ABB6314}" type="presOf" srcId="{09480D97-B1A5-4B0B-9563-256839333A50}" destId="{F9A4CE1F-DFDC-43BA-9B41-5ED48AAB5CDF}" srcOrd="0" destOrd="0" presId="urn:microsoft.com/office/officeart/2005/8/layout/default"/>
    <dgm:cxn modelId="{1FEE73C7-3D33-4800-BE14-1C30B284C7A0}" type="presOf" srcId="{0528E295-2766-4F55-9701-DE0C773CF1A4}" destId="{5DE532C8-43D3-4C87-8852-2917D735419C}" srcOrd="0" destOrd="0" presId="urn:microsoft.com/office/officeart/2005/8/layout/default"/>
    <dgm:cxn modelId="{415B27D7-7F67-46B9-85D6-70033D0B2AD5}" type="presOf" srcId="{793F4FA6-1237-4EB6-8869-51EC8F82979E}" destId="{3BEF4EAB-B1B1-443E-9B95-41886BE0318E}" srcOrd="0" destOrd="0" presId="urn:microsoft.com/office/officeart/2005/8/layout/default"/>
    <dgm:cxn modelId="{CFA8A6DC-05CE-4566-A535-DCA6434C7A61}" type="presOf" srcId="{68609176-4661-46BB-B8D3-391D187F9231}" destId="{49AD1E28-4EF2-4931-BECA-067C339E4506}" srcOrd="0" destOrd="0" presId="urn:microsoft.com/office/officeart/2005/8/layout/default"/>
    <dgm:cxn modelId="{0FB53AE6-976B-421C-8F95-0C750C54462C}" srcId="{68609176-4661-46BB-B8D3-391D187F9231}" destId="{09480D97-B1A5-4B0B-9563-256839333A50}" srcOrd="1" destOrd="0" parTransId="{2EC94BE9-03D8-4E8A-AA4C-7DE815F58C2D}" sibTransId="{64F8D36E-17E4-488F-A07E-DAEFB8D1221A}"/>
    <dgm:cxn modelId="{808F30EB-11DA-45C2-BCCE-7BCEC1B9DBC1}" srcId="{68609176-4661-46BB-B8D3-391D187F9231}" destId="{2B2D9667-596C-4064-9C6B-45E3A4F561A4}" srcOrd="4" destOrd="0" parTransId="{8702D6E2-DE85-4E11-8412-607E1E085D2F}" sibTransId="{571A43FB-907B-48E6-9F30-69E0951C36BE}"/>
    <dgm:cxn modelId="{FBCF3FF1-AE76-4EBC-89A7-1B57350DA5AB}" srcId="{68609176-4661-46BB-B8D3-391D187F9231}" destId="{793F4FA6-1237-4EB6-8869-51EC8F82979E}" srcOrd="3" destOrd="0" parTransId="{77EAAFD0-0A1F-4C04-922B-65A6CDF6D731}" sibTransId="{21B96D71-677A-4ACC-B579-385394FAB5BA}"/>
    <dgm:cxn modelId="{FCABFFF2-8D86-445C-A5E6-DB9DF94C8C7B}" srcId="{68609176-4661-46BB-B8D3-391D187F9231}" destId="{0528E295-2766-4F55-9701-DE0C773CF1A4}" srcOrd="2" destOrd="0" parTransId="{5230F395-AA75-4C23-837E-5874FD9EA3F1}" sibTransId="{119FE21A-4A69-4192-8CEF-E47762124090}"/>
    <dgm:cxn modelId="{8C49FD03-3986-4F19-B9DE-EA314D12F2E1}" type="presParOf" srcId="{49AD1E28-4EF2-4931-BECA-067C339E4506}" destId="{F48F2C29-EC4F-4767-A5B3-558A8C232FEB}" srcOrd="0" destOrd="0" presId="urn:microsoft.com/office/officeart/2005/8/layout/default"/>
    <dgm:cxn modelId="{1EF9FF64-5FC4-41AC-AD2E-015FDF9699CF}" type="presParOf" srcId="{49AD1E28-4EF2-4931-BECA-067C339E4506}" destId="{65E2763B-EA16-43B4-96D0-6B64AF7F6891}" srcOrd="1" destOrd="0" presId="urn:microsoft.com/office/officeart/2005/8/layout/default"/>
    <dgm:cxn modelId="{FD46A290-D1BA-43D4-96D3-61585D71E131}" type="presParOf" srcId="{49AD1E28-4EF2-4931-BECA-067C339E4506}" destId="{F9A4CE1F-DFDC-43BA-9B41-5ED48AAB5CDF}" srcOrd="2" destOrd="0" presId="urn:microsoft.com/office/officeart/2005/8/layout/default"/>
    <dgm:cxn modelId="{FD8E0475-5F69-44AD-AB64-7677E86C6B2D}" type="presParOf" srcId="{49AD1E28-4EF2-4931-BECA-067C339E4506}" destId="{70D90696-40E9-42D0-A5C0-E734C321E1CE}" srcOrd="3" destOrd="0" presId="urn:microsoft.com/office/officeart/2005/8/layout/default"/>
    <dgm:cxn modelId="{AC293E8A-6DC7-400D-937A-2C8F4E5C7C61}" type="presParOf" srcId="{49AD1E28-4EF2-4931-BECA-067C339E4506}" destId="{5DE532C8-43D3-4C87-8852-2917D735419C}" srcOrd="4" destOrd="0" presId="urn:microsoft.com/office/officeart/2005/8/layout/default"/>
    <dgm:cxn modelId="{99079835-00F5-412D-B7E6-93D5415E15B2}" type="presParOf" srcId="{49AD1E28-4EF2-4931-BECA-067C339E4506}" destId="{99E51CFB-F171-4712-8B20-282001454368}" srcOrd="5" destOrd="0" presId="urn:microsoft.com/office/officeart/2005/8/layout/default"/>
    <dgm:cxn modelId="{FDA69B93-A498-4064-8538-FD5D2E1C9028}" type="presParOf" srcId="{49AD1E28-4EF2-4931-BECA-067C339E4506}" destId="{3BEF4EAB-B1B1-443E-9B95-41886BE0318E}" srcOrd="6" destOrd="0" presId="urn:microsoft.com/office/officeart/2005/8/layout/default"/>
    <dgm:cxn modelId="{35953E08-B8F8-4765-AAFF-CFADEC5CCFEC}" type="presParOf" srcId="{49AD1E28-4EF2-4931-BECA-067C339E4506}" destId="{1836AC85-3D16-48AE-A8D7-7D59E620FA1A}" srcOrd="7" destOrd="0" presId="urn:microsoft.com/office/officeart/2005/8/layout/default"/>
    <dgm:cxn modelId="{A9011EDE-0E31-4CD4-88A9-5D60BE75011A}" type="presParOf" srcId="{49AD1E28-4EF2-4931-BECA-067C339E4506}" destId="{CBB82D2A-F03F-4577-B5A7-6B8AD26663E3}" srcOrd="8" destOrd="0" presId="urn:microsoft.com/office/officeart/2005/8/layout/default"/>
    <dgm:cxn modelId="{A87B15E9-20B6-4304-BEDD-A3ED096BD387}" type="presParOf" srcId="{49AD1E28-4EF2-4931-BECA-067C339E4506}" destId="{E20978ED-A64D-459D-B4EB-FB20BC75368B}" srcOrd="9" destOrd="0" presId="urn:microsoft.com/office/officeart/2005/8/layout/default"/>
    <dgm:cxn modelId="{D185CF94-48B2-4324-8AE1-F0176E319CEA}" type="presParOf" srcId="{49AD1E28-4EF2-4931-BECA-067C339E4506}" destId="{2260683A-C8CD-41FF-BB7E-F4B9AAEED4D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2C29-EC4F-4767-A5B3-558A8C232FEB}">
      <dsp:nvSpPr>
        <dsp:cNvPr id="0" name=""/>
        <dsp:cNvSpPr/>
      </dsp:nvSpPr>
      <dsp:spPr>
        <a:xfrm>
          <a:off x="383052" y="2457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/>
            <a:t>客户端</a:t>
          </a:r>
          <a:r>
            <a:rPr lang="en-US" sz="1800" b="1" kern="1200"/>
            <a:t>-</a:t>
          </a:r>
          <a:r>
            <a:rPr lang="zh-CN" sz="1800" b="1" kern="1200"/>
            <a:t>服务器</a:t>
          </a:r>
          <a:endParaRPr lang="en-US" sz="1800" kern="1200"/>
        </a:p>
      </dsp:txBody>
      <dsp:txXfrm>
        <a:off x="383052" y="2457"/>
        <a:ext cx="2764923" cy="1658954"/>
      </dsp:txXfrm>
    </dsp:sp>
    <dsp:sp modelId="{F9A4CE1F-DFDC-43BA-9B41-5ED48AAB5CDF}">
      <dsp:nvSpPr>
        <dsp:cNvPr id="0" name=""/>
        <dsp:cNvSpPr/>
      </dsp:nvSpPr>
      <dsp:spPr>
        <a:xfrm>
          <a:off x="3424468" y="2457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/>
            <a:t>无状态</a:t>
          </a:r>
          <a:endParaRPr lang="en-US" sz="1800" kern="1200"/>
        </a:p>
      </dsp:txBody>
      <dsp:txXfrm>
        <a:off x="3424468" y="2457"/>
        <a:ext cx="2764923" cy="1658954"/>
      </dsp:txXfrm>
    </dsp:sp>
    <dsp:sp modelId="{5DE532C8-43D3-4C87-8852-2917D735419C}">
      <dsp:nvSpPr>
        <dsp:cNvPr id="0" name=""/>
        <dsp:cNvSpPr/>
      </dsp:nvSpPr>
      <dsp:spPr>
        <a:xfrm>
          <a:off x="6465884" y="2457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/>
            <a:t>统一的资源接口</a:t>
          </a:r>
          <a:r>
            <a:rPr lang="en-US" sz="1800" b="1" kern="1200"/>
            <a:t>/</a:t>
          </a:r>
          <a:r>
            <a:rPr lang="zh-CN" sz="1800" b="1" kern="1200"/>
            <a:t>界面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/>
            <a:t>资源的标识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/>
            <a:t>通过表述来对资源进行操纵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/>
            <a:t>带有自我描述的信息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/>
            <a:t>超媒体作为应用程序状态的引擎（</a:t>
          </a:r>
          <a:r>
            <a:rPr lang="en-US" sz="1400" b="1" kern="1200"/>
            <a:t>HATEOAS</a:t>
          </a:r>
          <a:r>
            <a:rPr lang="zh-CN" sz="1400" b="1" kern="1200"/>
            <a:t>）</a:t>
          </a:r>
          <a:endParaRPr lang="en-US" sz="1400" kern="1200"/>
        </a:p>
      </dsp:txBody>
      <dsp:txXfrm>
        <a:off x="6465884" y="2457"/>
        <a:ext cx="2764923" cy="1658954"/>
      </dsp:txXfrm>
    </dsp:sp>
    <dsp:sp modelId="{3BEF4EAB-B1B1-443E-9B95-41886BE0318E}">
      <dsp:nvSpPr>
        <dsp:cNvPr id="0" name=""/>
        <dsp:cNvSpPr/>
      </dsp:nvSpPr>
      <dsp:spPr>
        <a:xfrm>
          <a:off x="383052" y="1937904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/>
            <a:t>多层系统</a:t>
          </a:r>
          <a:endParaRPr lang="en-US" sz="1800" kern="1200"/>
        </a:p>
      </dsp:txBody>
      <dsp:txXfrm>
        <a:off x="383052" y="1937904"/>
        <a:ext cx="2764923" cy="1658954"/>
      </dsp:txXfrm>
    </dsp:sp>
    <dsp:sp modelId="{CBB82D2A-F03F-4577-B5A7-6B8AD26663E3}">
      <dsp:nvSpPr>
        <dsp:cNvPr id="0" name=""/>
        <dsp:cNvSpPr/>
      </dsp:nvSpPr>
      <dsp:spPr>
        <a:xfrm>
          <a:off x="3424468" y="1937904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/>
            <a:t>可缓存</a:t>
          </a:r>
          <a:endParaRPr lang="en-US" sz="1800" kern="1200"/>
        </a:p>
      </dsp:txBody>
      <dsp:txXfrm>
        <a:off x="3424468" y="1937904"/>
        <a:ext cx="2764923" cy="1658954"/>
      </dsp:txXfrm>
    </dsp:sp>
    <dsp:sp modelId="{2260683A-C8CD-41FF-BB7E-F4B9AAEED4D9}">
      <dsp:nvSpPr>
        <dsp:cNvPr id="0" name=""/>
        <dsp:cNvSpPr/>
      </dsp:nvSpPr>
      <dsp:spPr>
        <a:xfrm>
          <a:off x="6465884" y="1937904"/>
          <a:ext cx="2764923" cy="165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/>
            <a:t>按需编码（可选约束）</a:t>
          </a:r>
          <a:endParaRPr lang="en-US" sz="1800" kern="1200"/>
        </a:p>
      </dsp:txBody>
      <dsp:txXfrm>
        <a:off x="6465884" y="1937904"/>
        <a:ext cx="2764923" cy="1658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0599-EC6F-4C59-B0A3-006B8428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Richardson</a:t>
            </a:r>
            <a:r>
              <a:rPr lang="en-US" b="1" dirty="0"/>
              <a:t> </a:t>
            </a:r>
            <a:r>
              <a:rPr lang="zh-CN" altLang="en-US" b="1" dirty="0"/>
              <a:t>成熟度模型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255F-8B87-4466-87C8-5337A932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Level 3</a:t>
            </a:r>
            <a:r>
              <a:rPr lang="zh-CN" altLang="en-US" b="1" dirty="0">
                <a:effectLst/>
              </a:rPr>
              <a:t>，超媒体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  <p:pic>
        <p:nvPicPr>
          <p:cNvPr id="4098" name="Picture 2" descr="GET &#10;: / authors ">
            <a:extLst>
              <a:ext uri="{FF2B5EF4-FFF2-40B4-BE49-F238E27FC236}">
                <a16:creationId xmlns:a16="http://schemas.microsoft.com/office/drawing/2014/main" id="{31A69CFE-049E-4877-B160-7FE5135C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92" y="3283591"/>
            <a:ext cx="6254057" cy="12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3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CDC4-7A7B-4D5A-BB08-225AABBF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大部分 </a:t>
            </a:r>
            <a:r>
              <a:rPr lang="en-US" altLang="zh-CN" dirty="0"/>
              <a:t>Web API </a:t>
            </a:r>
            <a:r>
              <a:rPr lang="zh-CN" altLang="en-US" dirty="0"/>
              <a:t>都不是 </a:t>
            </a:r>
            <a:r>
              <a:rPr lang="en-US" altLang="zh-CN" dirty="0"/>
              <a:t>RESTful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46F3-F1AA-4E49-82D7-F89E2617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根据</a:t>
            </a:r>
            <a:r>
              <a:rPr lang="en-US" altLang="zh-CN" dirty="0">
                <a:effectLst/>
              </a:rPr>
              <a:t>Roy</a:t>
            </a:r>
            <a:r>
              <a:rPr lang="en-US" dirty="0">
                <a:effectLst/>
              </a:rPr>
              <a:t> Fielding</a:t>
            </a:r>
            <a:r>
              <a:rPr lang="zh-CN" altLang="en-US" dirty="0">
                <a:effectLst/>
              </a:rPr>
              <a:t>博士的描述，达到</a:t>
            </a:r>
            <a:r>
              <a:rPr lang="en-US" altLang="zh-CN" dirty="0">
                <a:effectLst/>
              </a:rPr>
              <a:t>Level</a:t>
            </a:r>
            <a:r>
              <a:rPr lang="en-US" dirty="0">
                <a:effectLst/>
              </a:rPr>
              <a:t> 3</a:t>
            </a:r>
            <a:r>
              <a:rPr lang="zh-CN" altLang="en-US" dirty="0">
                <a:effectLst/>
              </a:rPr>
              <a:t>也仅仅是</a:t>
            </a:r>
            <a:r>
              <a:rPr lang="en-US" altLang="zh-CN" dirty="0">
                <a:effectLst/>
              </a:rPr>
              <a:t>RESTful</a:t>
            </a:r>
            <a:r>
              <a:rPr lang="en-US" dirty="0">
                <a:effectLst/>
              </a:rPr>
              <a:t> API</a:t>
            </a:r>
            <a:r>
              <a:rPr lang="zh-CN" altLang="en-US" dirty="0">
                <a:effectLst/>
              </a:rPr>
              <a:t>的一个前提。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2.REST 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93FC-167B-4B57-95B8-E9A0AA3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C00A-DD29-4EC2-BC19-CC97143E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Representational State Transfer</a:t>
            </a:r>
            <a:r>
              <a:rPr lang="zh-CN" altLang="en-US" dirty="0">
                <a:effectLst/>
              </a:rPr>
              <a:t>（状态表述转换）</a:t>
            </a:r>
            <a:endParaRPr lang="en-US" altLang="zh-CN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它描述了</a:t>
            </a:r>
            <a:r>
              <a:rPr lang="en-US" altLang="zh-CN" dirty="0">
                <a:effectLst/>
              </a:rPr>
              <a:t>Web</a:t>
            </a:r>
            <a:r>
              <a:rPr lang="zh-CN" altLang="en-US" dirty="0">
                <a:effectLst/>
              </a:rPr>
              <a:t>应用到底怎么样设计才算是优良的。这里定义了以下三点：</a:t>
            </a:r>
          </a:p>
          <a:p>
            <a:pPr lvl="1" fontAlgn="ctr"/>
            <a:r>
              <a:rPr lang="zh-CN" altLang="en-US" dirty="0">
                <a:effectLst/>
              </a:rPr>
              <a:t>一组网页的网络（一个虚拟状态机）；</a:t>
            </a:r>
          </a:p>
          <a:p>
            <a:pPr lvl="1" fontAlgn="ctr"/>
            <a:r>
              <a:rPr lang="zh-CN" altLang="en-US" dirty="0">
                <a:effectLst/>
              </a:rPr>
              <a:t>在这些网页上，用户可以通过点击链接来前进（状态转换）；</a:t>
            </a:r>
          </a:p>
          <a:p>
            <a:pPr lvl="1" fontAlgn="ctr"/>
            <a:r>
              <a:rPr lang="zh-CN" altLang="en-US" dirty="0">
                <a:effectLst/>
              </a:rPr>
              <a:t>点击链接的结果就是下一个网页（表示程序的下一个状态）被传输到用户那里，并渲染好给用户使</a:t>
            </a:r>
            <a:r>
              <a:rPr lang="zh-CN" altLang="en-US">
                <a:effectLst/>
              </a:rPr>
              <a:t>用。</a:t>
            </a:r>
            <a:endParaRPr lang="zh-CN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7FA1-A59D-494F-B201-F171F563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CE13-E127-4972-9E5E-33410ECD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REST</a:t>
            </a:r>
            <a:r>
              <a:rPr lang="zh-CN" altLang="en-US" dirty="0">
                <a:effectLst/>
              </a:rPr>
              <a:t>是一种</a:t>
            </a:r>
            <a:r>
              <a:rPr lang="zh-CN" altLang="en-US" b="1" dirty="0">
                <a:effectLst/>
              </a:rPr>
              <a:t>架构风格</a:t>
            </a:r>
            <a:r>
              <a:rPr lang="zh-CN" altLang="en-US" dirty="0">
                <a:effectLst/>
              </a:rPr>
              <a:t>，而不是规范或标准；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REST</a:t>
            </a:r>
            <a:r>
              <a:rPr lang="zh-CN" altLang="en-US" dirty="0">
                <a:effectLst/>
              </a:rPr>
              <a:t>需要使用一些规范、协议或标准来实现这种架构风格；</a:t>
            </a:r>
            <a:endParaRPr lang="en-US" dirty="0">
              <a:effectLst/>
            </a:endParaRPr>
          </a:p>
          <a:p>
            <a:pPr fontAlgn="ctr"/>
            <a:r>
              <a:rPr lang="en-US" altLang="zh-CN" dirty="0">
                <a:effectLst/>
              </a:rPr>
              <a:t>REST</a:t>
            </a:r>
            <a:r>
              <a:rPr lang="zh-CN" altLang="en-US" dirty="0">
                <a:effectLst/>
              </a:rPr>
              <a:t>与协议无关。</a:t>
            </a:r>
            <a:r>
              <a:rPr lang="en-US" altLang="zh-CN" dirty="0">
                <a:effectLst/>
              </a:rPr>
              <a:t>JSON</a:t>
            </a:r>
            <a:r>
              <a:rPr lang="zh-CN" altLang="en-US" dirty="0">
                <a:effectLst/>
              </a:rPr>
              <a:t>并不是</a:t>
            </a:r>
            <a:r>
              <a:rPr lang="en-US" altLang="zh-CN" dirty="0">
                <a:effectLst/>
              </a:rPr>
              <a:t>REST</a:t>
            </a:r>
            <a:r>
              <a:rPr lang="zh-CN" altLang="en-US" dirty="0">
                <a:effectLst/>
              </a:rPr>
              <a:t>强制的，甚至</a:t>
            </a:r>
            <a:r>
              <a:rPr lang="en-US" altLang="zh-CN" dirty="0">
                <a:effectLst/>
              </a:rPr>
              <a:t>HTTP</a:t>
            </a:r>
            <a:r>
              <a:rPr lang="zh-CN" altLang="en-US" dirty="0">
                <a:effectLst/>
              </a:rPr>
              <a:t>都不是</a:t>
            </a:r>
            <a:r>
              <a:rPr lang="en-US" altLang="zh-CN" dirty="0">
                <a:effectLst/>
              </a:rPr>
              <a:t>REST</a:t>
            </a:r>
            <a:r>
              <a:rPr lang="zh-CN" altLang="en-US" dirty="0">
                <a:effectLst/>
              </a:rPr>
              <a:t>强制使用的，但这也仅仅是从理论上来看。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0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C943-047C-4817-B630-E0DE2718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 </a:t>
            </a:r>
            <a:r>
              <a:rPr lang="zh-CN" altLang="en-US" dirty="0"/>
              <a:t>的优点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8156-750E-4055-9C78-325B5E5A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zh-CN" altLang="en-US" b="1" dirty="0">
                <a:effectLst/>
              </a:rPr>
              <a:t>性能</a:t>
            </a:r>
            <a:r>
              <a:rPr lang="zh-CN" altLang="en-US" dirty="0">
                <a:effectLst/>
              </a:rPr>
              <a:t>。</a:t>
            </a:r>
          </a:p>
          <a:p>
            <a:pPr fontAlgn="ctr"/>
            <a:r>
              <a:rPr lang="zh-CN" altLang="en-US" b="1" dirty="0">
                <a:effectLst/>
              </a:rPr>
              <a:t>组件交互的可扩展性</a:t>
            </a:r>
            <a:r>
              <a:rPr lang="zh-CN" altLang="en-US" dirty="0">
                <a:effectLst/>
              </a:rPr>
              <a:t>。</a:t>
            </a:r>
          </a:p>
          <a:p>
            <a:pPr fontAlgn="ctr"/>
            <a:r>
              <a:rPr lang="zh-CN" altLang="en-US" b="1" dirty="0">
                <a:effectLst/>
              </a:rPr>
              <a:t>组件的可修改性</a:t>
            </a:r>
            <a:r>
              <a:rPr lang="zh-CN" altLang="en-US" dirty="0">
                <a:effectLst/>
              </a:rPr>
              <a:t>。</a:t>
            </a:r>
          </a:p>
          <a:p>
            <a:pPr fontAlgn="ctr"/>
            <a:r>
              <a:rPr lang="zh-CN" altLang="en-US" b="1" dirty="0">
                <a:effectLst/>
              </a:rPr>
              <a:t>可移植性</a:t>
            </a:r>
            <a:r>
              <a:rPr lang="zh-CN" altLang="en-US" dirty="0">
                <a:effectLst/>
              </a:rPr>
              <a:t>。</a:t>
            </a:r>
          </a:p>
          <a:p>
            <a:pPr fontAlgn="ctr"/>
            <a:r>
              <a:rPr lang="zh-CN" altLang="en-US" b="1" dirty="0">
                <a:effectLst/>
              </a:rPr>
              <a:t>可靠性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pPr fontAlgn="ctr"/>
            <a:r>
              <a:rPr lang="zh-CN" altLang="en-US" b="1" dirty="0">
                <a:effectLst/>
              </a:rPr>
              <a:t>可视性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9B5D-019F-4D52-AFC5-FEE843C9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 </a:t>
            </a:r>
            <a:r>
              <a:rPr lang="zh-CN" altLang="en-US" b="1" dirty="0"/>
              <a:t>的约束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B510AF-66DA-4E04-9E9A-58C8AC947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79381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68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020B-BE54-4042-B7BA-128459F1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Richardson</a:t>
            </a:r>
            <a:r>
              <a:rPr lang="en-US" b="1" dirty="0"/>
              <a:t> </a:t>
            </a:r>
            <a:r>
              <a:rPr lang="zh-CN" altLang="en-US" b="1" dirty="0"/>
              <a:t>成熟度模型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5822-6A19-42A7-AC3C-83AC65ED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Level 0</a:t>
            </a:r>
            <a:r>
              <a:rPr lang="zh-CN" altLang="en-US" b="1" dirty="0">
                <a:effectLst/>
              </a:rPr>
              <a:t>，</a:t>
            </a:r>
            <a:r>
              <a:rPr lang="en-US" b="1" dirty="0">
                <a:effectLst/>
              </a:rPr>
              <a:t>POX</a:t>
            </a:r>
            <a:r>
              <a:rPr lang="zh-CN" altLang="en-US" b="1" dirty="0">
                <a:effectLst/>
              </a:rPr>
              <a:t>（</a:t>
            </a:r>
            <a:r>
              <a:rPr lang="en-US" b="1" dirty="0">
                <a:effectLst/>
              </a:rPr>
              <a:t>Plain old xml</a:t>
            </a:r>
            <a:r>
              <a:rPr lang="zh-CN" altLang="en-US" b="1" dirty="0">
                <a:effectLst/>
              </a:rPr>
              <a:t>）沼泽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endParaRPr lang="en-US" dirty="0"/>
          </a:p>
        </p:txBody>
      </p:sp>
      <p:pic>
        <p:nvPicPr>
          <p:cNvPr id="1026" name="Picture 2" descr="http. &#10;post &#10;• / /h.st/mvapi ">
            <a:extLst>
              <a:ext uri="{FF2B5EF4-FFF2-40B4-BE49-F238E27FC236}">
                <a16:creationId xmlns:a16="http://schemas.microsoft.com/office/drawing/2014/main" id="{DE94FBBF-8E97-40F6-A68B-9A72B85F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03" y="3009872"/>
            <a:ext cx="3244633" cy="19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9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5D9F-88C6-4AC9-AA18-617D7340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Richardson</a:t>
            </a:r>
            <a:r>
              <a:rPr lang="en-US" b="1" dirty="0"/>
              <a:t> </a:t>
            </a:r>
            <a:r>
              <a:rPr lang="zh-CN" altLang="en-US" b="1" dirty="0"/>
              <a:t>成熟度模型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7DB0-91BC-4E4A-83B6-D5B21BF1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Level 1</a:t>
            </a:r>
            <a:r>
              <a:rPr lang="zh-CN" altLang="en-US" b="1" dirty="0">
                <a:effectLst/>
              </a:rPr>
              <a:t>，资源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  <p:pic>
        <p:nvPicPr>
          <p:cNvPr id="2050" name="Picture 2" descr=": / authors ">
            <a:extLst>
              <a:ext uri="{FF2B5EF4-FFF2-40B4-BE49-F238E27FC236}">
                <a16:creationId xmlns:a16="http://schemas.microsoft.com/office/drawing/2014/main" id="{36D903D3-1AB9-4F9F-8E6A-53B1DA10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11" y="3124855"/>
            <a:ext cx="4388796" cy="16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96B0-9549-4369-9D05-D4043E66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Richardson</a:t>
            </a:r>
            <a:r>
              <a:rPr lang="en-US" b="1" dirty="0"/>
              <a:t> </a:t>
            </a:r>
            <a:r>
              <a:rPr lang="zh-CN" altLang="en-US" b="1" dirty="0"/>
              <a:t>成熟度模型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CCDE-6BCA-446C-847F-4D6835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Level 2</a:t>
            </a:r>
            <a:r>
              <a:rPr lang="zh-CN" altLang="en-US" b="1" dirty="0">
                <a:effectLst/>
              </a:rPr>
              <a:t>，动词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  <p:pic>
        <p:nvPicPr>
          <p:cNvPr id="3076" name="Picture 4" descr="GET &#10;200 OZ (auth=s) &#10;POST &#10;2 OL (auZhcz) ">
            <a:extLst>
              <a:ext uri="{FF2B5EF4-FFF2-40B4-BE49-F238E27FC236}">
                <a16:creationId xmlns:a16="http://schemas.microsoft.com/office/drawing/2014/main" id="{42C2F61F-08D3-495A-BA53-A89DE3D94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8" y="3126726"/>
            <a:ext cx="3822538" cy="21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30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ASP.NET Core 3.x  构建 RESTful API</vt:lpstr>
      <vt:lpstr>2.REST 简介</vt:lpstr>
      <vt:lpstr>什么是REST</vt:lpstr>
      <vt:lpstr>REST是一种架构风格</vt:lpstr>
      <vt:lpstr>REST 的优点</vt:lpstr>
      <vt:lpstr>REST 的约束</vt:lpstr>
      <vt:lpstr>Richardson 成熟度模型</vt:lpstr>
      <vt:lpstr>Richardson 成熟度模型</vt:lpstr>
      <vt:lpstr>Richardson 成熟度模型</vt:lpstr>
      <vt:lpstr>Richardson 成熟度模型</vt:lpstr>
      <vt:lpstr>大部分 Web API 都不是 RESTful API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2019-12-01T12:08:39Z</dcterms:created>
  <dcterms:modified xsi:type="dcterms:W3CDTF">2019-12-05T12:12:41Z</dcterms:modified>
</cp:coreProperties>
</file>