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02F8C-9A33-4ACF-BB1E-68498D9920FD}" v="32" dt="2019-12-06T12:18:43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9T11:28:36.858" v="150" actId="20577"/>
      <pc:docMkLst>
        <pc:docMk/>
      </pc:docMkLst>
      <pc:sldChg chg="modSp">
        <pc:chgData name="Yang Xu" userId="2ef8d03b0d59ea36" providerId="LiveId" clId="{C1B02F8C-9A33-4ACF-BB1E-68498D9920FD}" dt="2019-12-09T11:28:36.858" v="150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9T11:28:36.858" v="15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C1B02F8C-9A33-4ACF-BB1E-68498D9920FD}" dt="2019-12-06T11:43:32.943" v="41" actId="20577"/>
        <pc:sldMkLst>
          <pc:docMk/>
          <pc:sldMk cId="2095480686" sldId="268"/>
        </pc:sldMkLst>
        <pc:spChg chg="mod">
          <ac:chgData name="Yang Xu" userId="2ef8d03b0d59ea36" providerId="LiveId" clId="{C1B02F8C-9A33-4ACF-BB1E-68498D9920FD}" dt="2019-12-06T11:43:12.324" v="35" actId="6549"/>
          <ac:spMkLst>
            <pc:docMk/>
            <pc:sldMk cId="2095480686" sldId="268"/>
            <ac:spMk id="2" creationId="{A632BCE8-4AB7-48CC-B63F-78E533682A48}"/>
          </ac:spMkLst>
        </pc:spChg>
        <pc:spChg chg="mod">
          <ac:chgData name="Yang Xu" userId="2ef8d03b0d59ea36" providerId="LiveId" clId="{C1B02F8C-9A33-4ACF-BB1E-68498D9920FD}" dt="2019-12-06T11:43:32.943" v="41" actId="20577"/>
          <ac:spMkLst>
            <pc:docMk/>
            <pc:sldMk cId="2095480686" sldId="268"/>
            <ac:spMk id="3" creationId="{89B40653-09BD-4639-A135-0AE4475B1457}"/>
          </ac:spMkLst>
        </pc:spChg>
      </pc:sldChg>
      <pc:sldChg chg="modSp add">
        <pc:chgData name="Yang Xu" userId="2ef8d03b0d59ea36" providerId="LiveId" clId="{C1B02F8C-9A33-4ACF-BB1E-68498D9920FD}" dt="2019-12-06T11:43:54.395" v="43"/>
        <pc:sldMkLst>
          <pc:docMk/>
          <pc:sldMk cId="1111841880" sldId="269"/>
        </pc:sldMkLst>
        <pc:spChg chg="mod">
          <ac:chgData name="Yang Xu" userId="2ef8d03b0d59ea36" providerId="LiveId" clId="{C1B02F8C-9A33-4ACF-BB1E-68498D9920FD}" dt="2019-12-06T11:43:54.395" v="43"/>
          <ac:spMkLst>
            <pc:docMk/>
            <pc:sldMk cId="1111841880" sldId="269"/>
            <ac:spMk id="2" creationId="{08823088-A70F-4BCF-AFFB-29C139EF636F}"/>
          </ac:spMkLst>
        </pc:spChg>
      </pc:sldChg>
      <pc:sldChg chg="modSp add">
        <pc:chgData name="Yang Xu" userId="2ef8d03b0d59ea36" providerId="LiveId" clId="{C1B02F8C-9A33-4ACF-BB1E-68498D9920FD}" dt="2019-12-06T11:45:02.920" v="55" actId="20577"/>
        <pc:sldMkLst>
          <pc:docMk/>
          <pc:sldMk cId="2640111645" sldId="270"/>
        </pc:sldMkLst>
        <pc:spChg chg="mod">
          <ac:chgData name="Yang Xu" userId="2ef8d03b0d59ea36" providerId="LiveId" clId="{C1B02F8C-9A33-4ACF-BB1E-68498D9920FD}" dt="2019-12-06T11:44:03.620" v="46" actId="20577"/>
          <ac:spMkLst>
            <pc:docMk/>
            <pc:sldMk cId="2640111645" sldId="270"/>
            <ac:spMk id="2" creationId="{23FE5544-2559-4278-BF3B-9BA6724466C8}"/>
          </ac:spMkLst>
        </pc:spChg>
        <pc:spChg chg="mod">
          <ac:chgData name="Yang Xu" userId="2ef8d03b0d59ea36" providerId="LiveId" clId="{C1B02F8C-9A33-4ACF-BB1E-68498D9920FD}" dt="2019-12-06T11:45:02.920" v="55" actId="20577"/>
          <ac:spMkLst>
            <pc:docMk/>
            <pc:sldMk cId="2640111645" sldId="270"/>
            <ac:spMk id="3" creationId="{6C10E5C9-B6A1-4757-B518-9DE1E1DAAA1D}"/>
          </ac:spMkLst>
        </pc:spChg>
      </pc:sldChg>
      <pc:sldChg chg="modSp add">
        <pc:chgData name="Yang Xu" userId="2ef8d03b0d59ea36" providerId="LiveId" clId="{C1B02F8C-9A33-4ACF-BB1E-68498D9920FD}" dt="2019-12-06T11:45:27.652" v="60" actId="20577"/>
        <pc:sldMkLst>
          <pc:docMk/>
          <pc:sldMk cId="818444172" sldId="271"/>
        </pc:sldMkLst>
        <pc:spChg chg="mod">
          <ac:chgData name="Yang Xu" userId="2ef8d03b0d59ea36" providerId="LiveId" clId="{C1B02F8C-9A33-4ACF-BB1E-68498D9920FD}" dt="2019-12-06T11:45:11.845" v="57"/>
          <ac:spMkLst>
            <pc:docMk/>
            <pc:sldMk cId="818444172" sldId="271"/>
            <ac:spMk id="2" creationId="{08F5BCCA-7288-4F21-8452-4F9743DBE1CB}"/>
          </ac:spMkLst>
        </pc:spChg>
        <pc:spChg chg="mod">
          <ac:chgData name="Yang Xu" userId="2ef8d03b0d59ea36" providerId="LiveId" clId="{C1B02F8C-9A33-4ACF-BB1E-68498D9920FD}" dt="2019-12-06T11:45:27.652" v="60" actId="20577"/>
          <ac:spMkLst>
            <pc:docMk/>
            <pc:sldMk cId="818444172" sldId="271"/>
            <ac:spMk id="3" creationId="{AEE22A2C-8344-464A-B215-CA1EFCD8308F}"/>
          </ac:spMkLst>
        </pc:spChg>
      </pc:sldChg>
      <pc:sldChg chg="modSp add">
        <pc:chgData name="Yang Xu" userId="2ef8d03b0d59ea36" providerId="LiveId" clId="{C1B02F8C-9A33-4ACF-BB1E-68498D9920FD}" dt="2019-12-06T11:45:59.666" v="63"/>
        <pc:sldMkLst>
          <pc:docMk/>
          <pc:sldMk cId="2090076305" sldId="272"/>
        </pc:sldMkLst>
        <pc:spChg chg="mod">
          <ac:chgData name="Yang Xu" userId="2ef8d03b0d59ea36" providerId="LiveId" clId="{C1B02F8C-9A33-4ACF-BB1E-68498D9920FD}" dt="2019-12-06T11:45:41.501" v="62"/>
          <ac:spMkLst>
            <pc:docMk/>
            <pc:sldMk cId="2090076305" sldId="272"/>
            <ac:spMk id="2" creationId="{B7795E21-1DE8-44D6-A566-3B9F656C0C17}"/>
          </ac:spMkLst>
        </pc:spChg>
        <pc:spChg chg="mod">
          <ac:chgData name="Yang Xu" userId="2ef8d03b0d59ea36" providerId="LiveId" clId="{C1B02F8C-9A33-4ACF-BB1E-68498D9920FD}" dt="2019-12-06T11:45:59.666" v="63"/>
          <ac:spMkLst>
            <pc:docMk/>
            <pc:sldMk cId="2090076305" sldId="272"/>
            <ac:spMk id="3" creationId="{36B6BE7A-E8A1-4167-BB51-DA38B001FB19}"/>
          </ac:spMkLst>
        </pc:spChg>
      </pc:sldChg>
      <pc:sldChg chg="modSp add">
        <pc:chgData name="Yang Xu" userId="2ef8d03b0d59ea36" providerId="LiveId" clId="{C1B02F8C-9A33-4ACF-BB1E-68498D9920FD}" dt="2019-12-06T11:48:08.208" v="97" actId="20577"/>
        <pc:sldMkLst>
          <pc:docMk/>
          <pc:sldMk cId="1537302190" sldId="273"/>
        </pc:sldMkLst>
        <pc:spChg chg="mod">
          <ac:chgData name="Yang Xu" userId="2ef8d03b0d59ea36" providerId="LiveId" clId="{C1B02F8C-9A33-4ACF-BB1E-68498D9920FD}" dt="2019-12-06T11:46:25.182" v="78" actId="20577"/>
          <ac:spMkLst>
            <pc:docMk/>
            <pc:sldMk cId="1537302190" sldId="273"/>
            <ac:spMk id="2" creationId="{A939A053-7BFA-419C-9BB7-36BE9013A917}"/>
          </ac:spMkLst>
        </pc:spChg>
        <pc:spChg chg="mod">
          <ac:chgData name="Yang Xu" userId="2ef8d03b0d59ea36" providerId="LiveId" clId="{C1B02F8C-9A33-4ACF-BB1E-68498D9920FD}" dt="2019-12-06T11:48:08.208" v="97" actId="20577"/>
          <ac:spMkLst>
            <pc:docMk/>
            <pc:sldMk cId="1537302190" sldId="273"/>
            <ac:spMk id="3" creationId="{B848F7F1-678F-450B-917B-21C3A949A214}"/>
          </ac:spMkLst>
        </pc:spChg>
      </pc:sldChg>
      <pc:sldChg chg="modSp add">
        <pc:chgData name="Yang Xu" userId="2ef8d03b0d59ea36" providerId="LiveId" clId="{C1B02F8C-9A33-4ACF-BB1E-68498D9920FD}" dt="2019-12-06T11:48:26.578" v="107" actId="20577"/>
        <pc:sldMkLst>
          <pc:docMk/>
          <pc:sldMk cId="2321127563" sldId="274"/>
        </pc:sldMkLst>
        <pc:spChg chg="mod">
          <ac:chgData name="Yang Xu" userId="2ef8d03b0d59ea36" providerId="LiveId" clId="{C1B02F8C-9A33-4ACF-BB1E-68498D9920FD}" dt="2019-12-06T11:48:15.469" v="104" actId="20577"/>
          <ac:spMkLst>
            <pc:docMk/>
            <pc:sldMk cId="2321127563" sldId="274"/>
            <ac:spMk id="2" creationId="{A02CF7E2-7627-4031-966C-BEDA5AE3ABFC}"/>
          </ac:spMkLst>
        </pc:spChg>
        <pc:spChg chg="mod">
          <ac:chgData name="Yang Xu" userId="2ef8d03b0d59ea36" providerId="LiveId" clId="{C1B02F8C-9A33-4ACF-BB1E-68498D9920FD}" dt="2019-12-06T11:48:26.578" v="107" actId="20577"/>
          <ac:spMkLst>
            <pc:docMk/>
            <pc:sldMk cId="2321127563" sldId="274"/>
            <ac:spMk id="3" creationId="{E472E0D2-5AAA-4565-8091-567010AA4DB7}"/>
          </ac:spMkLst>
        </pc:spChg>
      </pc:sldChg>
      <pc:sldChg chg="modSp add">
        <pc:chgData name="Yang Xu" userId="2ef8d03b0d59ea36" providerId="LiveId" clId="{C1B02F8C-9A33-4ACF-BB1E-68498D9920FD}" dt="2019-12-06T11:48:55.373" v="114" actId="20577"/>
        <pc:sldMkLst>
          <pc:docMk/>
          <pc:sldMk cId="3176668761" sldId="275"/>
        </pc:sldMkLst>
        <pc:spChg chg="mod">
          <ac:chgData name="Yang Xu" userId="2ef8d03b0d59ea36" providerId="LiveId" clId="{C1B02F8C-9A33-4ACF-BB1E-68498D9920FD}" dt="2019-12-06T11:48:36.215" v="109"/>
          <ac:spMkLst>
            <pc:docMk/>
            <pc:sldMk cId="3176668761" sldId="275"/>
            <ac:spMk id="2" creationId="{B128607F-F58D-4E81-9DE2-8ABD4324997F}"/>
          </ac:spMkLst>
        </pc:spChg>
        <pc:spChg chg="mod">
          <ac:chgData name="Yang Xu" userId="2ef8d03b0d59ea36" providerId="LiveId" clId="{C1B02F8C-9A33-4ACF-BB1E-68498D9920FD}" dt="2019-12-06T11:48:55.373" v="114" actId="20577"/>
          <ac:spMkLst>
            <pc:docMk/>
            <pc:sldMk cId="3176668761" sldId="275"/>
            <ac:spMk id="3" creationId="{7F3549D2-DA67-45DD-B5AE-CF6AE6DF7788}"/>
          </ac:spMkLst>
        </pc:spChg>
      </pc:sldChg>
      <pc:sldChg chg="modSp add">
        <pc:chgData name="Yang Xu" userId="2ef8d03b0d59ea36" providerId="LiveId" clId="{C1B02F8C-9A33-4ACF-BB1E-68498D9920FD}" dt="2019-12-06T11:50:00.854" v="119" actId="20577"/>
        <pc:sldMkLst>
          <pc:docMk/>
          <pc:sldMk cId="519295322" sldId="276"/>
        </pc:sldMkLst>
        <pc:spChg chg="mod">
          <ac:chgData name="Yang Xu" userId="2ef8d03b0d59ea36" providerId="LiveId" clId="{C1B02F8C-9A33-4ACF-BB1E-68498D9920FD}" dt="2019-12-06T11:49:01.279" v="116"/>
          <ac:spMkLst>
            <pc:docMk/>
            <pc:sldMk cId="519295322" sldId="276"/>
            <ac:spMk id="2" creationId="{28001C12-4F5E-4816-B953-926E35522B01}"/>
          </ac:spMkLst>
        </pc:spChg>
        <pc:spChg chg="mod">
          <ac:chgData name="Yang Xu" userId="2ef8d03b0d59ea36" providerId="LiveId" clId="{C1B02F8C-9A33-4ACF-BB1E-68498D9920FD}" dt="2019-12-06T11:50:00.854" v="119" actId="20577"/>
          <ac:spMkLst>
            <pc:docMk/>
            <pc:sldMk cId="519295322" sldId="276"/>
            <ac:spMk id="3" creationId="{C7B811EA-FDC9-420D-B567-8C045D057F75}"/>
          </ac:spMkLst>
        </pc:spChg>
      </pc:sldChg>
      <pc:sldChg chg="modSp add">
        <pc:chgData name="Yang Xu" userId="2ef8d03b0d59ea36" providerId="LiveId" clId="{C1B02F8C-9A33-4ACF-BB1E-68498D9920FD}" dt="2019-12-06T12:18:20.911" v="129" actId="20577"/>
        <pc:sldMkLst>
          <pc:docMk/>
          <pc:sldMk cId="3550817820" sldId="277"/>
        </pc:sldMkLst>
        <pc:spChg chg="mod">
          <ac:chgData name="Yang Xu" userId="2ef8d03b0d59ea36" providerId="LiveId" clId="{C1B02F8C-9A33-4ACF-BB1E-68498D9920FD}" dt="2019-12-06T12:18:06.915" v="121"/>
          <ac:spMkLst>
            <pc:docMk/>
            <pc:sldMk cId="3550817820" sldId="277"/>
            <ac:spMk id="2" creationId="{BCB952C7-D5F8-40B8-BA02-A76FE06B1426}"/>
          </ac:spMkLst>
        </pc:spChg>
        <pc:spChg chg="mod">
          <ac:chgData name="Yang Xu" userId="2ef8d03b0d59ea36" providerId="LiveId" clId="{C1B02F8C-9A33-4ACF-BB1E-68498D9920FD}" dt="2019-12-06T12:18:20.911" v="129" actId="20577"/>
          <ac:spMkLst>
            <pc:docMk/>
            <pc:sldMk cId="3550817820" sldId="277"/>
            <ac:spMk id="3" creationId="{A153B3DA-877E-4F02-BBFE-59E2E948E863}"/>
          </ac:spMkLst>
        </pc:spChg>
      </pc:sldChg>
      <pc:sldChg chg="modSp add">
        <pc:chgData name="Yang Xu" userId="2ef8d03b0d59ea36" providerId="LiveId" clId="{C1B02F8C-9A33-4ACF-BB1E-68498D9920FD}" dt="2019-12-06T12:19:21.026" v="149" actId="20577"/>
        <pc:sldMkLst>
          <pc:docMk/>
          <pc:sldMk cId="3745708268" sldId="278"/>
        </pc:sldMkLst>
        <pc:spChg chg="mod">
          <ac:chgData name="Yang Xu" userId="2ef8d03b0d59ea36" providerId="LiveId" clId="{C1B02F8C-9A33-4ACF-BB1E-68498D9920FD}" dt="2019-12-06T12:18:33.278" v="131"/>
          <ac:spMkLst>
            <pc:docMk/>
            <pc:sldMk cId="3745708268" sldId="278"/>
            <ac:spMk id="2" creationId="{28B92083-4BC8-4BE5-A78A-25B3E7278B9E}"/>
          </ac:spMkLst>
        </pc:spChg>
        <pc:spChg chg="mod">
          <ac:chgData name="Yang Xu" userId="2ef8d03b0d59ea36" providerId="LiveId" clId="{C1B02F8C-9A33-4ACF-BB1E-68498D9920FD}" dt="2019-12-06T12:19:21.026" v="149" actId="20577"/>
          <ac:spMkLst>
            <pc:docMk/>
            <pc:sldMk cId="3745708268" sldId="278"/>
            <ac:spMk id="3" creationId="{F5247A6D-48C0-4B08-817C-1B3C15A1E60E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cn/aspnet/core/mvc/controllers/routing?WT.mc_id=DT-MVP-5003302&amp;view=aspnetcore-3.0#attribute-rout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607F-F58D-4E81-9DE2-8ABD432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自定义查询怎么命名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49D2-DA67-45DD-B5AE-CF6AE6DF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需求</a:t>
            </a:r>
            <a:r>
              <a:rPr lang="zh-CN" altLang="en-US" dirty="0">
                <a:effectLst/>
              </a:rPr>
              <a:t>：“我想获取所有的用户信息，并要求结果是按年龄从小到大进行排列的”。</a:t>
            </a:r>
          </a:p>
          <a:p>
            <a:r>
              <a:rPr lang="zh-CN" altLang="en-US" b="1" dirty="0">
                <a:effectLst/>
              </a:rPr>
              <a:t>常见错误的做法</a:t>
            </a:r>
            <a:r>
              <a:rPr lang="zh-CN" altLang="en-US" dirty="0">
                <a:effectLst/>
              </a:rPr>
              <a:t>：</a:t>
            </a:r>
            <a:r>
              <a:rPr lang="en-US" altLang="zh-CN" dirty="0" err="1">
                <a:effectLst/>
              </a:rPr>
              <a:t>api</a:t>
            </a:r>
            <a:r>
              <a:rPr lang="en-US" dirty="0">
                <a:effectLst/>
              </a:rPr>
              <a:t>/users/</a:t>
            </a:r>
            <a:r>
              <a:rPr lang="en-US" dirty="0" err="1">
                <a:effectLst/>
              </a:rPr>
              <a:t>orderby</a:t>
            </a:r>
            <a:r>
              <a:rPr lang="en-US" dirty="0">
                <a:effectLst/>
              </a:rPr>
              <a:t>/age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r>
              <a:rPr lang="zh-CN" altLang="en-US" b="1" dirty="0">
                <a:effectLst/>
              </a:rPr>
              <a:t>建议的做法</a:t>
            </a:r>
            <a:r>
              <a:rPr lang="zh-CN" altLang="en-US" dirty="0">
                <a:effectLst/>
              </a:rPr>
              <a:t>：</a:t>
            </a:r>
            <a:r>
              <a:rPr lang="en-US" altLang="zh-CN" dirty="0" err="1">
                <a:effectLst/>
              </a:rPr>
              <a:t>api</a:t>
            </a:r>
            <a:r>
              <a:rPr lang="en-US" dirty="0">
                <a:effectLst/>
              </a:rPr>
              <a:t>/users</a:t>
            </a:r>
            <a:r>
              <a:rPr lang="x-none" dirty="0">
                <a:effectLst/>
              </a:rPr>
              <a:t>?</a:t>
            </a:r>
            <a:r>
              <a:rPr lang="en-US" altLang="zh-CN" dirty="0" err="1">
                <a:effectLst/>
              </a:rPr>
              <a:t>orderby</a:t>
            </a:r>
            <a:r>
              <a:rPr lang="en-US" dirty="0">
                <a:effectLst/>
              </a:rPr>
              <a:t>=name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1C12-4F5E-4816-B953-926E3552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811EA-FDC9-420D-B567-8C045D057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有一些需求总是无法满足的达到</a:t>
            </a:r>
            <a:r>
              <a:rPr lang="en-US" altLang="zh-CN" dirty="0">
                <a:effectLst/>
              </a:rPr>
              <a:t>RESTful</a:t>
            </a:r>
            <a:r>
              <a:rPr lang="zh-CN" altLang="en-US" dirty="0">
                <a:effectLst/>
              </a:rPr>
              <a:t>的约束。</a:t>
            </a:r>
          </a:p>
          <a:p>
            <a:r>
              <a:rPr lang="zh-CN" altLang="en-US" b="1" dirty="0">
                <a:effectLst/>
              </a:rPr>
              <a:t>需求</a:t>
            </a:r>
            <a:r>
              <a:rPr lang="zh-CN" altLang="en-US" dirty="0">
                <a:effectLst/>
              </a:rPr>
              <a:t>：“我想获取系统里所有用户的数量”。</a:t>
            </a:r>
          </a:p>
          <a:p>
            <a:r>
              <a:rPr lang="zh-CN" altLang="en-US" b="1" dirty="0">
                <a:effectLst/>
              </a:rPr>
              <a:t>妥协的做法</a:t>
            </a:r>
            <a:r>
              <a:rPr lang="zh-CN" altLang="en-US" dirty="0">
                <a:effectLst/>
              </a:rPr>
              <a:t>：例如：</a:t>
            </a:r>
            <a:r>
              <a:rPr lang="en-US" altLang="zh-CN" dirty="0" err="1">
                <a:effectLst/>
              </a:rPr>
              <a:t>api</a:t>
            </a:r>
            <a:r>
              <a:rPr lang="en-US" dirty="0">
                <a:effectLst/>
              </a:rPr>
              <a:t>/users/</a:t>
            </a:r>
            <a:r>
              <a:rPr lang="en-US" dirty="0" err="1">
                <a:effectLst/>
              </a:rPr>
              <a:t>totalamountofuser</a:t>
            </a:r>
            <a:r>
              <a:rPr lang="zh-CN" altLang="en-US" dirty="0">
                <a:effectLst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9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52C7-D5F8-40B8-BA02-A76FE06B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ControllerBase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B3DA-877E-4F02-BBFE-59E2E948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Controller</a:t>
            </a:r>
            <a:r>
              <a:rPr lang="zh-CN" altLang="en-US" dirty="0">
                <a:effectLst/>
              </a:rPr>
              <a:t>类继承于</a:t>
            </a:r>
            <a:r>
              <a:rPr lang="en-US" dirty="0" err="1">
                <a:effectLst/>
              </a:rPr>
              <a:t>ControllerBase</a:t>
            </a:r>
            <a:r>
              <a:rPr lang="zh-CN" altLang="en-US" dirty="0">
                <a:effectLst/>
              </a:rPr>
              <a:t>，</a:t>
            </a:r>
            <a:r>
              <a:rPr lang="en-US" dirty="0">
                <a:effectLst/>
              </a:rPr>
              <a:t>Controller</a:t>
            </a:r>
            <a:r>
              <a:rPr lang="zh-CN" altLang="en-US" dirty="0">
                <a:effectLst/>
              </a:rPr>
              <a:t>添加了对视图的支持，因此它更适合用于处理</a:t>
            </a:r>
            <a:r>
              <a:rPr lang="en-US" dirty="0">
                <a:effectLst/>
              </a:rPr>
              <a:t> MVC Web </a:t>
            </a:r>
            <a:r>
              <a:rPr lang="zh-CN" altLang="en-US" dirty="0">
                <a:effectLst/>
              </a:rPr>
              <a:t>页面，而不是</a:t>
            </a:r>
            <a:r>
              <a:rPr lang="en-US" dirty="0">
                <a:effectLst/>
              </a:rPr>
              <a:t> Web API</a:t>
            </a:r>
            <a:r>
              <a:rPr lang="zh-CN" altLang="en-US" dirty="0">
                <a:effectLst/>
              </a:rPr>
              <a:t>。但是如果你的</a:t>
            </a:r>
            <a:r>
              <a:rPr lang="en-US" dirty="0">
                <a:effectLst/>
              </a:rPr>
              <a:t>Controller</a:t>
            </a:r>
            <a:r>
              <a:rPr lang="zh-CN" altLang="en-US" dirty="0">
                <a:effectLst/>
              </a:rPr>
              <a:t>需要同时支持</a:t>
            </a:r>
            <a:r>
              <a:rPr lang="en-US" dirty="0">
                <a:effectLst/>
              </a:rPr>
              <a:t>MVC Web</a:t>
            </a:r>
            <a:r>
              <a:rPr lang="zh-CN" altLang="en-US" dirty="0">
                <a:effectLst/>
              </a:rPr>
              <a:t>页面和</a:t>
            </a:r>
            <a:r>
              <a:rPr lang="en-US" dirty="0">
                <a:effectLst/>
              </a:rPr>
              <a:t>Web API</a:t>
            </a:r>
            <a:r>
              <a:rPr lang="zh-CN" altLang="en-US" dirty="0">
                <a:effectLst/>
              </a:rPr>
              <a:t>，那么这时候就应该继承于</a:t>
            </a:r>
            <a:r>
              <a:rPr lang="en-US" dirty="0">
                <a:effectLst/>
              </a:rPr>
              <a:t>Controller</a:t>
            </a:r>
            <a:r>
              <a:rPr lang="zh-CN" altLang="en-US" dirty="0">
                <a:effectLst/>
              </a:rPr>
              <a:t>这个类。</a:t>
            </a:r>
            <a:endParaRPr lang="en-US" dirty="0">
              <a:effectLst/>
            </a:endParaRPr>
          </a:p>
          <a:p>
            <a:pPr fontAlgn="ctr"/>
            <a:r>
              <a:rPr lang="en-US" dirty="0" err="1">
                <a:effectLst/>
              </a:rPr>
              <a:t>ControllerBase</a:t>
            </a:r>
            <a:r>
              <a:rPr lang="en-US" dirty="0">
                <a:effectLst/>
              </a:rPr>
              <a:t> </a:t>
            </a:r>
            <a:r>
              <a:rPr lang="zh-CN" altLang="en-US" dirty="0">
                <a:effectLst/>
              </a:rPr>
              <a:t>类提供了很多用于处理</a:t>
            </a:r>
            <a:r>
              <a:rPr lang="en-US" dirty="0">
                <a:effectLst/>
              </a:rPr>
              <a:t> HTTP </a:t>
            </a:r>
            <a:r>
              <a:rPr lang="zh-CN" altLang="en-US" dirty="0">
                <a:effectLst/>
              </a:rPr>
              <a:t>请求的属性和方法。</a:t>
            </a:r>
            <a:r>
              <a:rPr lang="en-US" dirty="0">
                <a:effectLst/>
              </a:rPr>
              <a:t> </a:t>
            </a:r>
            <a:r>
              <a:rPr lang="zh-CN" altLang="en-US" dirty="0">
                <a:effectLst/>
              </a:rPr>
              <a:t>例如，</a:t>
            </a:r>
            <a:r>
              <a:rPr lang="en-US" dirty="0" err="1">
                <a:effectLst/>
              </a:rPr>
              <a:t>ControllerBase.CreatedAtAction</a:t>
            </a:r>
            <a:r>
              <a:rPr lang="en-US" dirty="0">
                <a:effectLst/>
              </a:rPr>
              <a:t> </a:t>
            </a:r>
            <a:r>
              <a:rPr lang="zh-CN" altLang="en-US" dirty="0">
                <a:effectLst/>
              </a:rPr>
              <a:t>返回</a:t>
            </a:r>
            <a:r>
              <a:rPr lang="en-US" dirty="0">
                <a:effectLst/>
              </a:rPr>
              <a:t> 201 </a:t>
            </a:r>
            <a:r>
              <a:rPr lang="zh-CN" altLang="en-US" dirty="0">
                <a:effectLst/>
              </a:rPr>
              <a:t>状态代码。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081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2083-4BC8-4BE5-A78A-25B3E727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[</a:t>
            </a:r>
            <a:r>
              <a:rPr lang="en-US" b="1" dirty="0" err="1"/>
              <a:t>ApiController</a:t>
            </a:r>
            <a:r>
              <a:rPr lang="x-none" b="1" dirty="0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7A6D-48C0-4B08-817C-1B3C15A1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zh-CN" altLang="en-US" dirty="0">
                <a:effectLst/>
              </a:rPr>
              <a:t>这个属性是应用于</a:t>
            </a:r>
            <a:r>
              <a:rPr lang="en-US" dirty="0">
                <a:effectLst/>
              </a:rPr>
              <a:t>Controller</a:t>
            </a:r>
            <a:r>
              <a:rPr lang="zh-CN" altLang="en-US" dirty="0">
                <a:effectLst/>
              </a:rPr>
              <a:t>的，它其实并不是强</a:t>
            </a:r>
            <a:r>
              <a:rPr lang="zh-CN" altLang="en-US">
                <a:effectLst/>
              </a:rPr>
              <a:t>制的。</a:t>
            </a:r>
            <a:endParaRPr lang="en-US" altLang="zh-CN">
              <a:effectLst/>
            </a:endParaRPr>
          </a:p>
          <a:p>
            <a:pPr fontAlgn="ctr"/>
            <a:r>
              <a:rPr lang="zh-CN" altLang="en-US">
                <a:effectLst/>
              </a:rPr>
              <a:t>会</a:t>
            </a:r>
            <a:r>
              <a:rPr lang="zh-CN" altLang="en-US" dirty="0">
                <a:effectLst/>
              </a:rPr>
              <a:t>启用以下行为：</a:t>
            </a:r>
            <a:endParaRPr lang="en-US" dirty="0">
              <a:effectLst/>
            </a:endParaRPr>
          </a:p>
          <a:p>
            <a:pPr lvl="1" fontAlgn="ctr"/>
            <a:r>
              <a:rPr lang="zh-CN" altLang="en-US" dirty="0">
                <a:effectLst/>
              </a:rPr>
              <a:t>要求使用属性路由（</a:t>
            </a:r>
            <a:r>
              <a:rPr lang="en-US" altLang="zh-CN" b="1" dirty="0">
                <a:effectLst/>
                <a:hlinkClick r:id="rId2"/>
              </a:rPr>
              <a:t>Attribute Routing</a:t>
            </a:r>
            <a:r>
              <a:rPr lang="zh-CN" altLang="en-US" dirty="0">
                <a:effectLst/>
              </a:rPr>
              <a:t>）。</a:t>
            </a:r>
            <a:endParaRPr lang="en-US" altLang="zh-CN" dirty="0">
              <a:effectLst/>
            </a:endParaRPr>
          </a:p>
          <a:p>
            <a:pPr lvl="1" fontAlgn="ctr"/>
            <a:r>
              <a:rPr lang="zh-CN" altLang="en-US" b="1" dirty="0">
                <a:effectLst/>
              </a:rPr>
              <a:t>自动</a:t>
            </a:r>
            <a:r>
              <a:rPr lang="en-US" b="1" dirty="0">
                <a:effectLst/>
              </a:rPr>
              <a:t>HTTP 400</a:t>
            </a:r>
            <a:r>
              <a:rPr lang="zh-CN" altLang="en-US" b="1" dirty="0">
                <a:effectLst/>
              </a:rPr>
              <a:t>响应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pPr lvl="1" fontAlgn="ctr"/>
            <a:r>
              <a:rPr lang="zh-CN" altLang="en-US" b="1" dirty="0">
                <a:effectLst/>
              </a:rPr>
              <a:t>推断参数的绑定源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pPr lvl="1" fontAlgn="ctr"/>
            <a:r>
              <a:rPr lang="en-US" b="1" dirty="0">
                <a:effectLst/>
              </a:rPr>
              <a:t>Multipart/form-data </a:t>
            </a:r>
            <a:r>
              <a:rPr lang="zh-CN" altLang="en-US" b="1" dirty="0">
                <a:effectLst/>
              </a:rPr>
              <a:t>请求推断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pPr lvl="1" fontAlgn="ctr"/>
            <a:r>
              <a:rPr lang="zh-CN" altLang="en-US" b="1" dirty="0">
                <a:effectLst/>
              </a:rPr>
              <a:t>错误状态代码的问题详细信息</a:t>
            </a:r>
            <a:r>
              <a:rPr lang="zh-CN" altLang="en-US" dirty="0">
                <a:effectLst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0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3.</a:t>
            </a:r>
            <a:r>
              <a:rPr lang="zh-CN" altLang="en-US" dirty="0"/>
              <a:t>对外合约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BCE8-4AB7-48CC-B63F-78E53368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zh-CN" altLang="en-US" dirty="0"/>
              <a:t>消费者需要使用到三个概念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0653-09BD-4639-A135-0AE4475B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zh-CN" altLang="en-US" b="1" dirty="0">
                <a:effectLst/>
              </a:rPr>
              <a:t>资源的标识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pPr fontAlgn="ctr"/>
            <a:r>
              <a:rPr lang="en-US" b="1" dirty="0">
                <a:effectLst/>
              </a:rPr>
              <a:t>HTTP</a:t>
            </a:r>
            <a:r>
              <a:rPr lang="zh-CN" altLang="en-US" b="1" dirty="0">
                <a:effectLst/>
              </a:rPr>
              <a:t>方法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pPr fontAlgn="ctr"/>
            <a:r>
              <a:rPr lang="en-US" dirty="0" err="1">
                <a:effectLst/>
              </a:rPr>
              <a:t>有效载荷</a:t>
            </a:r>
            <a:r>
              <a:rPr lang="zh-CN" altLang="en-US" dirty="0">
                <a:effectLst/>
              </a:rPr>
              <a:t>（可选），英文就是</a:t>
            </a:r>
            <a:r>
              <a:rPr lang="en-US" altLang="zh-CN" b="1" dirty="0">
                <a:effectLst/>
              </a:rPr>
              <a:t>Payload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8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3088-A70F-4BCF-AFFB-29C139EF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资源命名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5544-2559-4278-BF3B-9BA67244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使用名词，而不是动词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E5C9-B6A1-4757-B518-9DE1E1DA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需求：</a:t>
            </a:r>
            <a:r>
              <a:rPr lang="zh-CN" altLang="en-US" dirty="0">
                <a:effectLst/>
              </a:rPr>
              <a:t>我们看这样一个需求的例子：“我想获得系统里所有的用户”。</a:t>
            </a:r>
          </a:p>
          <a:p>
            <a:r>
              <a:rPr lang="zh-CN" altLang="en-US" b="1" dirty="0">
                <a:effectLst/>
              </a:rPr>
              <a:t>常见错误做法：</a:t>
            </a:r>
            <a:r>
              <a:rPr lang="en-US" altLang="zh-CN" dirty="0" err="1">
                <a:effectLst/>
              </a:rPr>
              <a:t>api</a:t>
            </a:r>
            <a:r>
              <a:rPr lang="en-US" dirty="0">
                <a:effectLst/>
              </a:rPr>
              <a:t>/</a:t>
            </a:r>
            <a:r>
              <a:rPr lang="en-US" altLang="zh-CN" dirty="0" err="1">
                <a:effectLst/>
              </a:rPr>
              <a:t>getusers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r>
              <a:rPr lang="zh-CN" altLang="en-US" b="1" dirty="0">
                <a:effectLst/>
              </a:rPr>
              <a:t>分析：</a:t>
            </a:r>
            <a:r>
              <a:rPr lang="zh-CN" altLang="en-US" dirty="0">
                <a:effectLst/>
              </a:rPr>
              <a:t>这个句话的主要动词就是“获取”，而想要获取的资源（也就是主要的名词）是“用户”。</a:t>
            </a:r>
          </a:p>
          <a:p>
            <a:r>
              <a:rPr lang="zh-CN" altLang="en-US" b="1" dirty="0">
                <a:effectLst/>
              </a:rPr>
              <a:t>正确的做法：</a:t>
            </a:r>
            <a:r>
              <a:rPr lang="en-US" dirty="0">
                <a:effectLst/>
              </a:rPr>
              <a:t>GET </a:t>
            </a:r>
            <a:r>
              <a:rPr lang="en-US" dirty="0" err="1">
                <a:effectLst/>
              </a:rPr>
              <a:t>api</a:t>
            </a:r>
            <a:r>
              <a:rPr lang="x-none" dirty="0">
                <a:effectLst/>
              </a:rPr>
              <a:t>/</a:t>
            </a:r>
            <a:r>
              <a:rPr lang="en-US" altLang="zh-CN" dirty="0">
                <a:effectLst/>
              </a:rPr>
              <a:t>user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BCCA-7288-4F21-8452-4F9743DB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人类能读懂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2A2C-8344-464A-B215-CA1EFCD83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还是上面那个需求：“我想获得系统里所有的用户”。</a:t>
            </a:r>
          </a:p>
          <a:p>
            <a:r>
              <a:rPr lang="zh-CN" altLang="en-US" dirty="0">
                <a:effectLst/>
              </a:rPr>
              <a:t>我们可以把</a:t>
            </a:r>
            <a:r>
              <a:rPr lang="en-US" altLang="zh-CN" dirty="0" err="1">
                <a:effectLst/>
              </a:rPr>
              <a:t>uri</a:t>
            </a:r>
            <a:r>
              <a:rPr lang="zh-CN" altLang="en-US" dirty="0">
                <a:effectLst/>
              </a:rPr>
              <a:t>设计成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api</a:t>
            </a:r>
            <a:r>
              <a:rPr lang="en-US" dirty="0">
                <a:effectLst/>
              </a:rPr>
              <a:t>/u </a:t>
            </a:r>
            <a:r>
              <a:rPr lang="zh-CN" altLang="en-US" dirty="0">
                <a:effectLst/>
              </a:rPr>
              <a:t>或者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api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ur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所以建议的做法是要足够友好，并且比较简短，例如：</a:t>
            </a:r>
            <a:r>
              <a:rPr lang="en-US" altLang="zh-CN" dirty="0" err="1">
                <a:effectLst/>
              </a:rPr>
              <a:t>api</a:t>
            </a:r>
            <a:r>
              <a:rPr lang="en-US" dirty="0">
                <a:effectLst/>
              </a:rPr>
              <a:t>/users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4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5E21-1DE8-44D6-A566-3B9F656C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要体现资源的结构</a:t>
            </a:r>
            <a:r>
              <a:rPr lang="en-US" b="1" dirty="0"/>
              <a:t>/</a:t>
            </a:r>
            <a:r>
              <a:rPr lang="x-none" b="1" dirty="0"/>
              <a:t>关系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BE7A-E8A1-4167-BB51-DA38B001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假设如果后端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系统里面有若干种资源，而用户这个资源与其它的资源并没有直接的关系，这样的话获取用户资源的</a:t>
            </a:r>
            <a:r>
              <a:rPr lang="en-US" altLang="zh-CN" dirty="0" err="1">
                <a:effectLst/>
              </a:rPr>
              <a:t>uri</a:t>
            </a:r>
            <a:r>
              <a:rPr lang="zh-CN" altLang="en-US" dirty="0">
                <a:effectLst/>
              </a:rPr>
              <a:t>应该是</a:t>
            </a:r>
            <a:r>
              <a:rPr lang="en-US" dirty="0">
                <a:effectLst/>
              </a:rPr>
              <a:t> </a:t>
            </a:r>
            <a:r>
              <a:rPr lang="en-US" altLang="zh-CN" dirty="0" err="1">
                <a:effectLst/>
              </a:rPr>
              <a:t>api</a:t>
            </a:r>
            <a:r>
              <a:rPr lang="en-US" dirty="0">
                <a:effectLst/>
              </a:rPr>
              <a:t>/users</a:t>
            </a:r>
            <a:r>
              <a:rPr lang="zh-CN" altLang="en-US" dirty="0">
                <a:effectLst/>
              </a:rPr>
              <a:t>。而不是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api</a:t>
            </a:r>
            <a:r>
              <a:rPr lang="en-US" dirty="0">
                <a:effectLst/>
              </a:rPr>
              <a:t>/products/user</a:t>
            </a:r>
            <a:r>
              <a:rPr lang="en-US" altLang="zh-CN" dirty="0">
                <a:effectLst/>
              </a:rPr>
              <a:t>s</a:t>
            </a:r>
            <a:r>
              <a:rPr lang="zh-CN" altLang="en-US" dirty="0">
                <a:effectLst/>
              </a:rPr>
              <a:t>，也不是</a:t>
            </a:r>
            <a:r>
              <a:rPr lang="en-US" altLang="zh-CN" dirty="0" err="1">
                <a:effectLst/>
              </a:rPr>
              <a:t>api</a:t>
            </a:r>
            <a:r>
              <a:rPr lang="en-US" dirty="0">
                <a:effectLst/>
              </a:rPr>
              <a:t>/catalogs/products/users</a:t>
            </a:r>
            <a:r>
              <a:rPr lang="zh-CN" altLang="en-US" dirty="0">
                <a:effectLst/>
              </a:rPr>
              <a:t>，因为</a:t>
            </a:r>
            <a:r>
              <a:rPr lang="en-US" altLang="zh-CN" dirty="0">
                <a:effectLst/>
              </a:rPr>
              <a:t>user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product</a:t>
            </a:r>
            <a:r>
              <a:rPr lang="zh-CN" altLang="en-US" dirty="0">
                <a:effectLst/>
              </a:rPr>
              <a:t>或者</a:t>
            </a:r>
            <a:r>
              <a:rPr lang="en-US" altLang="zh-CN" dirty="0">
                <a:effectLst/>
              </a:rPr>
              <a:t>catalog</a:t>
            </a:r>
            <a:r>
              <a:rPr lang="zh-CN" altLang="en-US" dirty="0">
                <a:effectLst/>
              </a:rPr>
              <a:t>没有直接的关系。</a:t>
            </a:r>
            <a:endParaRPr lang="en-US" dirty="0">
              <a:effectLst/>
            </a:endParaRPr>
          </a:p>
          <a:p>
            <a:r>
              <a:rPr lang="zh-CN" altLang="en-US" dirty="0">
                <a:effectLst/>
              </a:rPr>
              <a:t>通过</a:t>
            </a:r>
            <a:r>
              <a:rPr lang="en-US" altLang="zh-CN" dirty="0">
                <a:effectLst/>
              </a:rPr>
              <a:t>id</a:t>
            </a:r>
            <a:r>
              <a:rPr lang="zh-CN" altLang="en-US" dirty="0">
                <a:effectLst/>
              </a:rPr>
              <a:t>获取单个用户的</a:t>
            </a:r>
            <a:r>
              <a:rPr lang="en-US" altLang="zh-CN" dirty="0" err="1">
                <a:effectLst/>
              </a:rPr>
              <a:t>uri</a:t>
            </a:r>
            <a:r>
              <a:rPr lang="zh-CN" altLang="en-US" dirty="0">
                <a:effectLst/>
              </a:rPr>
              <a:t>应该是：</a:t>
            </a:r>
            <a:r>
              <a:rPr lang="en-US" altLang="zh-CN" dirty="0" err="1">
                <a:effectLst/>
              </a:rPr>
              <a:t>api</a:t>
            </a:r>
            <a:r>
              <a:rPr lang="en-US" dirty="0">
                <a:effectLst/>
              </a:rPr>
              <a:t>/user</a:t>
            </a:r>
            <a:r>
              <a:rPr lang="en-US" altLang="zh-CN" dirty="0">
                <a:effectLst/>
              </a:rPr>
              <a:t>s</a:t>
            </a:r>
            <a:r>
              <a:rPr lang="en-US" dirty="0">
                <a:effectLst/>
              </a:rPr>
              <a:t>/{</a:t>
            </a:r>
            <a:r>
              <a:rPr lang="en-US" dirty="0" err="1">
                <a:effectLst/>
              </a:rPr>
              <a:t>userId</a:t>
            </a:r>
            <a:r>
              <a:rPr lang="en-US" dirty="0">
                <a:effectLst/>
              </a:rPr>
              <a:t>}</a:t>
            </a:r>
            <a:r>
              <a:rPr lang="zh-CN" altLang="en-US" dirty="0">
                <a:effectLst/>
              </a:rPr>
              <a:t>，而不是</a:t>
            </a:r>
            <a:r>
              <a:rPr lang="en-US" altLang="zh-CN" dirty="0" err="1">
                <a:effectLst/>
              </a:rPr>
              <a:t>api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user</a:t>
            </a:r>
            <a:r>
              <a:rPr lang="en-US" altLang="zh-CN" dirty="0" err="1">
                <a:effectLst/>
              </a:rPr>
              <a:t>id</a:t>
            </a:r>
            <a:r>
              <a:rPr lang="en-US" dirty="0">
                <a:effectLst/>
              </a:rPr>
              <a:t>/</a:t>
            </a:r>
            <a:r>
              <a:rPr lang="en-US" altLang="zh-CN" dirty="0">
                <a:effectLst/>
              </a:rPr>
              <a:t>users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r>
              <a:rPr lang="zh-CN" altLang="en-US" dirty="0">
                <a:effectLst/>
              </a:rPr>
              <a:t>这样写的好处是可以让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具有很好的可预测性和一致性。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7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A053-7BFA-419C-9BB7-36BE9013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F7F1-678F-450B-917B-21C3A949A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需求：</a:t>
            </a:r>
            <a:r>
              <a:rPr lang="zh-CN" altLang="en-US" dirty="0">
                <a:effectLst/>
              </a:rPr>
              <a:t>系统里有两类资源，公司（</a:t>
            </a:r>
            <a:r>
              <a:rPr lang="en-US" altLang="zh-CN" dirty="0">
                <a:effectLst/>
              </a:rPr>
              <a:t>Company</a:t>
            </a:r>
            <a:r>
              <a:rPr lang="zh-CN" altLang="en-US" dirty="0">
                <a:effectLst/>
              </a:rPr>
              <a:t>）和员工（</a:t>
            </a:r>
            <a:r>
              <a:rPr lang="en-US" altLang="zh-CN" dirty="0">
                <a:effectLst/>
              </a:rPr>
              <a:t>Employee</a:t>
            </a:r>
            <a:r>
              <a:rPr lang="zh-CN" altLang="en-US" dirty="0">
                <a:effectLst/>
              </a:rPr>
              <a:t>）。现在我想获取某个公司下所有的员工信息。</a:t>
            </a:r>
            <a:endParaRPr lang="en-US" dirty="0">
              <a:effectLst/>
            </a:endParaRPr>
          </a:p>
          <a:p>
            <a:r>
              <a:rPr lang="zh-CN" altLang="en-US" b="1" dirty="0">
                <a:effectLst/>
              </a:rPr>
              <a:t>分析：</a:t>
            </a:r>
            <a:r>
              <a:rPr lang="zh-CN" altLang="en-US" dirty="0">
                <a:effectLst/>
              </a:rPr>
              <a:t>使用</a:t>
            </a:r>
            <a:r>
              <a:rPr lang="en-US" altLang="zh-CN" dirty="0">
                <a:effectLst/>
              </a:rPr>
              <a:t>HTTP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>
                <a:effectLst/>
              </a:rPr>
              <a:t>GET</a:t>
            </a:r>
            <a:r>
              <a:rPr lang="zh-CN" altLang="en-US" dirty="0">
                <a:effectLst/>
              </a:rPr>
              <a:t>。</a:t>
            </a:r>
            <a:r>
              <a:rPr lang="en-US" altLang="zh-CN" dirty="0">
                <a:effectLst/>
              </a:rPr>
              <a:t>API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>
                <a:effectLst/>
              </a:rPr>
              <a:t>URI</a:t>
            </a:r>
            <a:r>
              <a:rPr lang="zh-CN" altLang="en-US" dirty="0">
                <a:effectLst/>
              </a:rPr>
              <a:t>在设计的时候需要体现公司和员工的包含关系。</a:t>
            </a:r>
          </a:p>
          <a:p>
            <a:r>
              <a:rPr lang="zh-CN" altLang="en-US" b="1" dirty="0">
                <a:effectLst/>
              </a:rPr>
              <a:t>常见的错误做法：</a:t>
            </a:r>
            <a:r>
              <a:rPr lang="zh-CN" altLang="en-US" dirty="0">
                <a:effectLst/>
              </a:rPr>
              <a:t>：</a:t>
            </a:r>
            <a:r>
              <a:rPr lang="en-US" altLang="zh-CN" dirty="0" err="1">
                <a:effectLst/>
              </a:rPr>
              <a:t>api</a:t>
            </a:r>
            <a:r>
              <a:rPr lang="en-US" dirty="0">
                <a:effectLst/>
              </a:rPr>
              <a:t>/employee</a:t>
            </a:r>
            <a:r>
              <a:rPr lang="en-US" altLang="zh-CN" dirty="0">
                <a:effectLst/>
              </a:rPr>
              <a:t>s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 err="1">
                <a:effectLst/>
              </a:rPr>
              <a:t>api</a:t>
            </a:r>
            <a:r>
              <a:rPr lang="en-US" dirty="0">
                <a:effectLst/>
              </a:rPr>
              <a:t>/</a:t>
            </a:r>
            <a:r>
              <a:rPr lang="en-US" altLang="zh-CN" dirty="0">
                <a:effectLst/>
              </a:rPr>
              <a:t>employees</a:t>
            </a:r>
            <a:r>
              <a:rPr lang="en-US" dirty="0">
                <a:effectLst/>
              </a:rPr>
              <a:t>/{</a:t>
            </a:r>
            <a:r>
              <a:rPr lang="en-US" dirty="0" err="1">
                <a:effectLst/>
              </a:rPr>
              <a:t>companyId</a:t>
            </a:r>
            <a:r>
              <a:rPr lang="en-US" dirty="0">
                <a:effectLst/>
              </a:rPr>
              <a:t>}</a:t>
            </a:r>
            <a:r>
              <a:rPr lang="zh-CN" altLang="en-US" dirty="0">
                <a:effectLst/>
              </a:rPr>
              <a:t>等等。</a:t>
            </a:r>
            <a:endParaRPr lang="en-US" dirty="0">
              <a:effectLst/>
            </a:endParaRPr>
          </a:p>
          <a:p>
            <a:r>
              <a:rPr lang="zh-CN" altLang="en-US" b="1" dirty="0">
                <a:effectLst/>
              </a:rPr>
              <a:t>建议的做法</a:t>
            </a:r>
            <a:r>
              <a:rPr lang="zh-CN" altLang="en-US" dirty="0">
                <a:effectLst/>
              </a:rPr>
              <a:t>：</a:t>
            </a:r>
            <a:r>
              <a:rPr lang="en-US" altLang="zh-CN" dirty="0">
                <a:effectLst/>
              </a:rPr>
              <a:t>GET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api</a:t>
            </a:r>
            <a:r>
              <a:rPr lang="en-US" dirty="0">
                <a:effectLst/>
              </a:rPr>
              <a:t>/companies/{</a:t>
            </a:r>
            <a:r>
              <a:rPr lang="en-US" dirty="0" err="1">
                <a:effectLst/>
              </a:rPr>
              <a:t>companyId</a:t>
            </a:r>
            <a:r>
              <a:rPr lang="en-US" dirty="0">
                <a:effectLst/>
              </a:rPr>
              <a:t>}/employees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7E2-7627-4031-966C-BEDA5AE3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E0D2-5AAA-4565-8091-567010AA4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需求</a:t>
            </a:r>
            <a:r>
              <a:rPr lang="zh-CN" altLang="en-US" dirty="0">
                <a:effectLst/>
              </a:rPr>
              <a:t>：我想获取某个公司的某个员工信息。</a:t>
            </a:r>
            <a:endParaRPr lang="en-US" dirty="0">
              <a:effectLst/>
            </a:endParaRPr>
          </a:p>
          <a:p>
            <a:r>
              <a:rPr lang="zh-CN" altLang="en-US" b="1" dirty="0">
                <a:effectLst/>
              </a:rPr>
              <a:t>常见的错误做法</a:t>
            </a:r>
            <a:r>
              <a:rPr lang="zh-CN" altLang="en-US" dirty="0">
                <a:effectLst/>
              </a:rPr>
              <a:t>：</a:t>
            </a:r>
            <a:r>
              <a:rPr lang="en-US" altLang="zh-CN" dirty="0" err="1">
                <a:effectLst/>
              </a:rPr>
              <a:t>api</a:t>
            </a:r>
            <a:r>
              <a:rPr lang="en-US" dirty="0">
                <a:effectLst/>
              </a:rPr>
              <a:t>/</a:t>
            </a:r>
            <a:r>
              <a:rPr lang="en-US" altLang="zh-CN" dirty="0">
                <a:effectLst/>
              </a:rPr>
              <a:t>employees</a:t>
            </a:r>
            <a:r>
              <a:rPr lang="en-US" dirty="0">
                <a:effectLst/>
              </a:rPr>
              <a:t>/{</a:t>
            </a:r>
            <a:r>
              <a:rPr lang="en-US" dirty="0" err="1">
                <a:effectLst/>
              </a:rPr>
              <a:t>employeeId</a:t>
            </a:r>
            <a:r>
              <a:rPr lang="en-US" dirty="0">
                <a:effectLst/>
              </a:rPr>
              <a:t>}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 err="1">
                <a:effectLst/>
              </a:rPr>
              <a:t>api</a:t>
            </a:r>
            <a:r>
              <a:rPr lang="en-US" dirty="0">
                <a:effectLst/>
              </a:rPr>
              <a:t>/companies/{</a:t>
            </a:r>
            <a:r>
              <a:rPr lang="en-US" altLang="zh-CN" dirty="0" err="1">
                <a:effectLst/>
              </a:rPr>
              <a:t>employeeId</a:t>
            </a:r>
            <a:r>
              <a:rPr lang="en-US" dirty="0">
                <a:effectLst/>
              </a:rPr>
              <a:t>}</a:t>
            </a:r>
            <a:r>
              <a:rPr lang="zh-CN" altLang="en-US" dirty="0">
                <a:effectLst/>
              </a:rPr>
              <a:t>等等。</a:t>
            </a:r>
            <a:endParaRPr lang="en-US" dirty="0">
              <a:effectLst/>
            </a:endParaRPr>
          </a:p>
          <a:p>
            <a:r>
              <a:rPr lang="zh-CN" altLang="en-US" b="1" dirty="0">
                <a:effectLst/>
              </a:rPr>
              <a:t>建议的做法</a:t>
            </a:r>
            <a:r>
              <a:rPr lang="zh-CN" altLang="en-US" dirty="0">
                <a:effectLst/>
              </a:rPr>
              <a:t>：</a:t>
            </a:r>
            <a:r>
              <a:rPr lang="en-US" altLang="zh-CN" dirty="0" err="1">
                <a:effectLst/>
              </a:rPr>
              <a:t>api</a:t>
            </a:r>
            <a:r>
              <a:rPr lang="en-US" dirty="0">
                <a:effectLst/>
              </a:rPr>
              <a:t>/companies/{</a:t>
            </a:r>
            <a:r>
              <a:rPr lang="en-US" dirty="0" err="1">
                <a:effectLst/>
              </a:rPr>
              <a:t>companyId</a:t>
            </a:r>
            <a:r>
              <a:rPr lang="en-US" dirty="0">
                <a:effectLst/>
              </a:rPr>
              <a:t>}/employees/{</a:t>
            </a:r>
            <a:r>
              <a:rPr lang="en-US" dirty="0" err="1">
                <a:effectLst/>
              </a:rPr>
              <a:t>employeeId</a:t>
            </a:r>
            <a:r>
              <a:rPr lang="en-US" dirty="0">
                <a:effectLst/>
              </a:rPr>
              <a:t>}</a:t>
            </a:r>
            <a:r>
              <a:rPr lang="zh-CN" altLang="en-US" dirty="0">
                <a:effectLst/>
              </a:rPr>
              <a:t>。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275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908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ASP.NET Core 3.x  构建 RESTful API</vt:lpstr>
      <vt:lpstr>3.对外合约</vt:lpstr>
      <vt:lpstr>API消费者需要使用到三个概念</vt:lpstr>
      <vt:lpstr>资源命名</vt:lpstr>
      <vt:lpstr>使用名词，而不是动词</vt:lpstr>
      <vt:lpstr>人类能读懂</vt:lpstr>
      <vt:lpstr>要体现资源的结构/关系</vt:lpstr>
      <vt:lpstr>例子1</vt:lpstr>
      <vt:lpstr>例子2</vt:lpstr>
      <vt:lpstr>自定义查询怎么命名</vt:lpstr>
      <vt:lpstr>例外</vt:lpstr>
      <vt:lpstr>ControllerBase</vt:lpstr>
      <vt:lpstr>[ApiController]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2019-12-01T12:08:39Z</dcterms:created>
  <dcterms:modified xsi:type="dcterms:W3CDTF">2019-12-09T11:28:37Z</dcterms:modified>
</cp:coreProperties>
</file>