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9E0CB-7D6F-4404-B92D-C9C26C03E612}" v="54" dt="2019-12-09T11:36:44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8BF9E0CB-7D6F-4404-B92D-C9C26C03E612}" dt="2019-12-09T11:29:11.675" v="37"/>
        <pc:sldMkLst>
          <pc:docMk/>
          <pc:sldMk cId="1442903159" sldId="268"/>
        </pc:sldMkLst>
        <pc:spChg chg="mod">
          <ac:chgData name="Yang Xu" userId="2ef8d03b0d59ea36" providerId="LiveId" clId="{8BF9E0CB-7D6F-4404-B92D-C9C26C03E612}" dt="2019-12-09T11:29:06.462" v="36" actId="20577"/>
          <ac:spMkLst>
            <pc:docMk/>
            <pc:sldMk cId="1442903159" sldId="268"/>
            <ac:spMk id="2" creationId="{FE7A431F-BEE5-4B09-935D-EAADC4BD2331}"/>
          </ac:spMkLst>
        </pc:spChg>
        <pc:spChg chg="mod">
          <ac:chgData name="Yang Xu" userId="2ef8d03b0d59ea36" providerId="LiveId" clId="{8BF9E0CB-7D6F-4404-B92D-C9C26C03E612}" dt="2019-12-09T11:29:11.675" v="37"/>
          <ac:spMkLst>
            <pc:docMk/>
            <pc:sldMk cId="1442903159" sldId="268"/>
            <ac:spMk id="3" creationId="{1F4D56E7-EE47-4691-A9AB-679E9881B251}"/>
          </ac:spMkLst>
        </pc:spChg>
      </pc:sldChg>
      <pc:sldChg chg="del">
        <pc:chgData name="Yang Xu" userId="2ef8d03b0d59ea36" providerId="LiveId" clId="{8BF9E0CB-7D6F-4404-B92D-C9C26C03E612}" dt="2019-12-09T11:28:50.716" v="13" actId="2696"/>
        <pc:sldMkLst>
          <pc:docMk/>
          <pc:sldMk cId="2095480686" sldId="268"/>
        </pc:sldMkLst>
      </pc:sldChg>
      <pc:sldChg chg="del">
        <pc:chgData name="Yang Xu" userId="2ef8d03b0d59ea36" providerId="LiveId" clId="{8BF9E0CB-7D6F-4404-B92D-C9C26C03E612}" dt="2019-12-09T11:28:50.728" v="14" actId="2696"/>
        <pc:sldMkLst>
          <pc:docMk/>
          <pc:sldMk cId="1111841880" sldId="269"/>
        </pc:sldMkLst>
      </pc:sldChg>
      <pc:sldChg chg="addSp delSp modSp add mod setBg">
        <pc:chgData name="Yang Xu" userId="2ef8d03b0d59ea36" providerId="LiveId" clId="{8BF9E0CB-7D6F-4404-B92D-C9C26C03E612}" dt="2019-12-09T11:29:59.044" v="53" actId="26606"/>
        <pc:sldMkLst>
          <pc:docMk/>
          <pc:sldMk cId="2054214607" sldId="269"/>
        </pc:sldMkLst>
        <pc:spChg chg="mo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2" creationId="{D69750D0-8AA7-4A56-8FCF-B0D58A3FFC23}"/>
          </ac:spMkLst>
        </pc:spChg>
        <pc:spChg chg="mo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3" creationId="{DEB013B9-8AD9-4618-8F4C-5B9826246663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8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85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89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29:53.168" v="44" actId="26606"/>
          <ac:spMkLst>
            <pc:docMk/>
            <pc:sldMk cId="2054214607" sldId="269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3" creationId="{52D57228-9250-4DA3-BAAD-22AFBD4ACE58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5" creationId="{FB6D7A89-F18B-430E-89A7-C50E5A639D14}"/>
          </ac:spMkLst>
        </pc:spChg>
        <pc:spChg chg="add del">
          <ac:chgData name="Yang Xu" userId="2ef8d03b0d59ea36" providerId="LiveId" clId="{8BF9E0CB-7D6F-4404-B92D-C9C26C03E612}" dt="2019-12-09T11:29:55.384" v="46" actId="26606"/>
          <ac:spMkLst>
            <pc:docMk/>
            <pc:sldMk cId="2054214607" sldId="269"/>
            <ac:spMk id="1037" creationId="{7DCED692-8652-4CB1-96BF-8F64A0E8B81F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2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3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4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6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29:55.921" v="48" actId="26606"/>
          <ac:spMkLst>
            <pc:docMk/>
            <pc:sldMk cId="2054214607" sldId="269"/>
            <ac:spMk id="1048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29:57.088" v="50" actId="26606"/>
          <ac:spMkLst>
            <pc:docMk/>
            <pc:sldMk cId="2054214607" sldId="269"/>
            <ac:spMk id="1050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29:57.088" v="50" actId="26606"/>
          <ac:spMkLst>
            <pc:docMk/>
            <pc:sldMk cId="2054214607" sldId="269"/>
            <ac:spMk id="1052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29:57.088" v="50" actId="26606"/>
          <ac:spMkLst>
            <pc:docMk/>
            <pc:sldMk cId="2054214607" sldId="269"/>
            <ac:spMk id="1053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5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3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29:59.011" v="52" actId="26606"/>
          <ac:spMkLst>
            <pc:docMk/>
            <pc:sldMk cId="2054214607" sldId="269"/>
            <ac:spMk id="1065" creationId="{998DB40D-2AF3-448E-AFC7-F3D9AD269A69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0" creationId="{B7C6772A-E335-4500-A29B-3A44614EBAB8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1" creationId="{09F57701-3264-4009-ADFB-56BD816DC4E1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2" creationId="{52D57228-9250-4DA3-BAAD-22AFBD4ACE58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4" creationId="{FB6D7A89-F18B-430E-89A7-C50E5A639D14}"/>
          </ac:spMkLst>
        </pc:spChg>
        <pc:spChg chg="add">
          <ac:chgData name="Yang Xu" userId="2ef8d03b0d59ea36" providerId="LiveId" clId="{8BF9E0CB-7D6F-4404-B92D-C9C26C03E612}" dt="2019-12-09T11:29:59.044" v="53" actId="26606"/>
          <ac:spMkLst>
            <pc:docMk/>
            <pc:sldMk cId="2054214607" sldId="269"/>
            <ac:spMk id="1076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83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29:53.168" v="44" actId="26606"/>
          <ac:picMkLst>
            <pc:docMk/>
            <pc:sldMk cId="2054214607" sldId="269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26" creationId="{8F1AC9DA-47A6-4801-A42D-6E7B761BEAE6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2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2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3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34" creationId="{025BA39D-7471-4270-8BFD-6464E6E21179}"/>
          </ac:picMkLst>
        </pc:picChg>
        <pc:picChg chg="add del">
          <ac:chgData name="Yang Xu" userId="2ef8d03b0d59ea36" providerId="LiveId" clId="{8BF9E0CB-7D6F-4404-B92D-C9C26C03E612}" dt="2019-12-09T11:29:55.384" v="46" actId="26606"/>
          <ac:picMkLst>
            <pc:docMk/>
            <pc:sldMk cId="2054214607" sldId="269"/>
            <ac:picMk id="1036" creationId="{C7EBC606-9AA0-42DA-A03F-69230517C12A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39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0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1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5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29:55.921" v="48" actId="26606"/>
          <ac:picMkLst>
            <pc:docMk/>
            <pc:sldMk cId="2054214607" sldId="269"/>
            <ac:picMk id="1047" creationId="{076B34BE-9BD4-463B-8810-E90948ED29AA}"/>
          </ac:picMkLst>
        </pc:picChg>
        <pc:picChg chg="add del">
          <ac:chgData name="Yang Xu" userId="2ef8d03b0d59ea36" providerId="LiveId" clId="{8BF9E0CB-7D6F-4404-B92D-C9C26C03E612}" dt="2019-12-09T11:29:57.088" v="50" actId="26606"/>
          <ac:picMkLst>
            <pc:docMk/>
            <pc:sldMk cId="2054214607" sldId="269"/>
            <ac:picMk id="1051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29:57.088" v="50" actId="26606"/>
          <ac:picMkLst>
            <pc:docMk/>
            <pc:sldMk cId="2054214607" sldId="269"/>
            <ac:picMk id="1054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5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5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5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62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29:59.011" v="52" actId="26606"/>
          <ac:picMkLst>
            <pc:docMk/>
            <pc:sldMk cId="2054214607" sldId="269"/>
            <ac:picMk id="1064" creationId="{076B34BE-9BD4-463B-8810-E90948ED29AA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67" creationId="{14CE8021-4E74-4794-A0E4-ECC2D2D40BB4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68" creationId="{8E078BCD-8B65-4E7B-AE0A-990752A253EC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69" creationId="{34BFAB54-6FA9-45FB-BA3B-3591CB055C34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73" creationId="{025BA39D-7471-4270-8BFD-6464E6E21179}"/>
          </ac:picMkLst>
        </pc:picChg>
        <pc:picChg chg="add">
          <ac:chgData name="Yang Xu" userId="2ef8d03b0d59ea36" providerId="LiveId" clId="{8BF9E0CB-7D6F-4404-B92D-C9C26C03E612}" dt="2019-12-09T11:29:59.044" v="53" actId="26606"/>
          <ac:picMkLst>
            <pc:docMk/>
            <pc:sldMk cId="2054214607" sldId="269"/>
            <ac:picMk id="1075" creationId="{C7EBC606-9AA0-42DA-A03F-69230517C12A}"/>
          </ac:picMkLst>
        </pc:picChg>
      </pc:sldChg>
      <pc:sldChg chg="del">
        <pc:chgData name="Yang Xu" userId="2ef8d03b0d59ea36" providerId="LiveId" clId="{8BF9E0CB-7D6F-4404-B92D-C9C26C03E612}" dt="2019-12-09T11:28:50.737" v="15" actId="2696"/>
        <pc:sldMkLst>
          <pc:docMk/>
          <pc:sldMk cId="2640111645" sldId="270"/>
        </pc:sldMkLst>
      </pc:sldChg>
      <pc:sldChg chg="addSp delSp modSp add mod setBg">
        <pc:chgData name="Yang Xu" userId="2ef8d03b0d59ea36" providerId="LiveId" clId="{8BF9E0CB-7D6F-4404-B92D-C9C26C03E612}" dt="2019-12-09T11:31:18.348" v="96" actId="26606"/>
        <pc:sldMkLst>
          <pc:docMk/>
          <pc:sldMk cId="3173154435" sldId="270"/>
        </pc:sldMkLst>
        <pc:spChg chg="mo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" creationId="{D4D16A8D-B4EE-4DB9-AB32-43916EAA0A31}"/>
          </ac:spMkLst>
        </pc:spChg>
        <pc:spChg chg="del">
          <ac:chgData name="Yang Xu" userId="2ef8d03b0d59ea36" providerId="LiveId" clId="{8BF9E0CB-7D6F-4404-B92D-C9C26C03E612}" dt="2019-12-09T11:30:16.406" v="56"/>
          <ac:spMkLst>
            <pc:docMk/>
            <pc:sldMk cId="3173154435" sldId="270"/>
            <ac:spMk id="3" creationId="{56A3DB41-1157-40C7-A615-542045EF5ED2}"/>
          </ac:spMkLst>
        </pc:spChg>
        <pc:spChg chg="add del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73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77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79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45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47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49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53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1:00.211" v="87" actId="26606"/>
          <ac:spMkLst>
            <pc:docMk/>
            <pc:sldMk cId="3173154435" sldId="270"/>
            <ac:spMk id="157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159" creationId="{3D886460-B81E-4DE0-976D-EEA630498122}"/>
          </ac:spMkLst>
        </pc:spChg>
        <pc:spChg chg="add del mo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054" creationId="{C46B8672-9670-4C2E-BF1F-26B646F2043F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5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1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3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4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1:06.305" v="89" actId="26606"/>
          <ac:spMkLst>
            <pc:docMk/>
            <pc:sldMk cId="3173154435" sldId="270"/>
            <ac:spMk id="2065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0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1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2" creationId="{52D57228-9250-4DA3-BAAD-22AFBD4ACE58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4" creationId="{FB6D7A89-F18B-430E-89A7-C50E5A639D14}"/>
          </ac:spMkLst>
        </pc:spChg>
        <pc:spChg chg="add del">
          <ac:chgData name="Yang Xu" userId="2ef8d03b0d59ea36" providerId="LiveId" clId="{8BF9E0CB-7D6F-4404-B92D-C9C26C03E612}" dt="2019-12-09T11:31:10.587" v="91" actId="26606"/>
          <ac:spMkLst>
            <pc:docMk/>
            <pc:sldMk cId="3173154435" sldId="270"/>
            <ac:spMk id="2076" creationId="{7DCED692-8652-4CB1-96BF-8F64A0E8B81F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3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1:16.202" v="93" actId="26606"/>
          <ac:spMkLst>
            <pc:docMk/>
            <pc:sldMk cId="3173154435" sldId="270"/>
            <ac:spMk id="2087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2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3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4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6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8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1:18.314" v="95" actId="26606"/>
          <ac:spMkLst>
            <pc:docMk/>
            <pc:sldMk cId="3173154435" sldId="270"/>
            <ac:spMk id="2099" creationId="{FD02AE71-3465-4908-8218-ABC30A2A04C9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4" creationId="{B7C6772A-E335-4500-A29B-3A44614EBAB8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5" creationId="{09F57701-3264-4009-ADFB-56BD816DC4E1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6" creationId="{69D8C2AC-CE7A-4AA0-8F7E-C0B23C8CD3C6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8" creationId="{87B6C85A-966A-4C25-9375-F483383492FD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09" creationId="{7BB0A253-AB0C-4460-AC87-5FDA3D05B027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10" creationId="{D5901C69-5B0B-46BE-B465-4CBB741771B1}"/>
          </ac:spMkLst>
        </pc:spChg>
        <pc:spChg chg="add">
          <ac:chgData name="Yang Xu" userId="2ef8d03b0d59ea36" providerId="LiveId" clId="{8BF9E0CB-7D6F-4404-B92D-C9C26C03E612}" dt="2019-12-09T11:31:18.348" v="96" actId="26606"/>
          <ac:spMkLst>
            <pc:docMk/>
            <pc:sldMk cId="3173154435" sldId="270"/>
            <ac:spMk id="2111" creationId="{3D886460-B81E-4DE0-976D-EEA630498122}"/>
          </ac:spMkLst>
        </pc:spChg>
        <pc:picChg chg="add del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75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81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39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41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43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51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1:00.211" v="87" actId="26606"/>
          <ac:picMkLst>
            <pc:docMk/>
            <pc:sldMk cId="3173154435" sldId="270"/>
            <ac:picMk id="155" creationId="{076B34BE-9BD4-463B-8810-E90948ED29AA}"/>
          </ac:picMkLst>
        </pc:picChg>
        <pc:picChg chg="add mo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050" creationId="{0E9A0FED-3A83-45FC-B4AA-48FE135B28AD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5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5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5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06.305" v="89" actId="26606"/>
          <ac:picMkLst>
            <pc:docMk/>
            <pc:sldMk cId="3173154435" sldId="270"/>
            <ac:picMk id="2062" creationId="{FA3206C0-BFE4-446D-BBD9-694D7DEED681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67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68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69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73" creationId="{025BA39D-7471-4270-8BFD-6464E6E21179}"/>
          </ac:picMkLst>
        </pc:picChg>
        <pc:picChg chg="add del">
          <ac:chgData name="Yang Xu" userId="2ef8d03b0d59ea36" providerId="LiveId" clId="{8BF9E0CB-7D6F-4404-B92D-C9C26C03E612}" dt="2019-12-09T11:31:10.587" v="91" actId="26606"/>
          <ac:picMkLst>
            <pc:docMk/>
            <pc:sldMk cId="3173154435" sldId="270"/>
            <ac:picMk id="2075" creationId="{C7EBC606-9AA0-42DA-A03F-69230517C12A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7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7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8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84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1:16.202" v="93" actId="26606"/>
          <ac:picMkLst>
            <pc:docMk/>
            <pc:sldMk cId="3173154435" sldId="270"/>
            <ac:picMk id="2086" creationId="{076B34BE-9BD4-463B-8810-E90948ED29AA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89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0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1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5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1:18.314" v="95" actId="26606"/>
          <ac:picMkLst>
            <pc:docMk/>
            <pc:sldMk cId="3173154435" sldId="270"/>
            <ac:picMk id="2097" creationId="{667BCA59-2ED0-41B9-A21F-4DB3839F235E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2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3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1:18.348" v="96" actId="26606"/>
          <ac:picMkLst>
            <pc:docMk/>
            <pc:sldMk cId="3173154435" sldId="270"/>
            <ac:picMk id="2107" creationId="{FA3206C0-BFE4-446D-BBD9-694D7DEED681}"/>
          </ac:picMkLst>
        </pc:picChg>
      </pc:sldChg>
      <pc:sldChg chg="del">
        <pc:chgData name="Yang Xu" userId="2ef8d03b0d59ea36" providerId="LiveId" clId="{8BF9E0CB-7D6F-4404-B92D-C9C26C03E612}" dt="2019-12-09T11:28:50.765" v="16" actId="2696"/>
        <pc:sldMkLst>
          <pc:docMk/>
          <pc:sldMk cId="818444172" sldId="271"/>
        </pc:sldMkLst>
      </pc:sldChg>
      <pc:sldChg chg="addSp modSp add mod setBg">
        <pc:chgData name="Yang Xu" userId="2ef8d03b0d59ea36" providerId="LiveId" clId="{8BF9E0CB-7D6F-4404-B92D-C9C26C03E612}" dt="2019-12-09T11:32:02.855" v="101" actId="26606"/>
        <pc:sldMkLst>
          <pc:docMk/>
          <pc:sldMk cId="3296351957" sldId="271"/>
        </pc:sldMkLst>
        <pc:spChg chg="mo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2" creationId="{F790502F-A0DB-4A11-B15A-7315906A8239}"/>
          </ac:spMkLst>
        </pc:spChg>
        <pc:spChg chg="mo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3" creationId="{AB694DF5-44E5-4CF8-AD08-B57A234F4008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77" creationId="{B7C6772A-E335-4500-A29B-3A44614EBAB8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79" creationId="{09F57701-3264-4009-ADFB-56BD816DC4E1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81" creationId="{5DC30DBF-CADE-4469-BFC6-0C56117D27C0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85" creationId="{8CAC5DF9-DE29-4756-8E36-B1CD306755A8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89" creationId="{FC4B8128-C9B6-4FED-A55E-5F4B297F10D5}"/>
          </ac:spMkLst>
        </pc:spChg>
        <pc:spChg chg="add">
          <ac:chgData name="Yang Xu" userId="2ef8d03b0d59ea36" providerId="LiveId" clId="{8BF9E0CB-7D6F-4404-B92D-C9C26C03E612}" dt="2019-12-09T11:32:02.855" v="101" actId="26606"/>
          <ac:spMkLst>
            <pc:docMk/>
            <pc:sldMk cId="3296351957" sldId="271"/>
            <ac:spMk id="91" creationId="{FD02AE71-3465-4908-8218-ABC30A2A04C9}"/>
          </ac:spMkLst>
        </pc:sp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7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73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7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83" creationId="{A68D7806-579E-4A9A-A014-58C3295B2317}"/>
          </ac:picMkLst>
        </pc:picChg>
        <pc:picChg chg="ad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32:02.855" v="101" actId="26606"/>
          <ac:picMkLst>
            <pc:docMk/>
            <pc:sldMk cId="3296351957" sldId="271"/>
            <ac:picMk id="3074" creationId="{C1203C1B-8F3C-4C4E-B009-61530D4CC7DC}"/>
          </ac:picMkLst>
        </pc:picChg>
      </pc:sldChg>
      <pc:sldChg chg="del">
        <pc:chgData name="Yang Xu" userId="2ef8d03b0d59ea36" providerId="LiveId" clId="{8BF9E0CB-7D6F-4404-B92D-C9C26C03E612}" dt="2019-12-09T11:28:50.779" v="17" actId="2696"/>
        <pc:sldMkLst>
          <pc:docMk/>
          <pc:sldMk cId="2090076305" sldId="272"/>
        </pc:sldMkLst>
      </pc:sldChg>
      <pc:sldChg chg="addSp delSp modSp add mod setBg">
        <pc:chgData name="Yang Xu" userId="2ef8d03b0d59ea36" providerId="LiveId" clId="{8BF9E0CB-7D6F-4404-B92D-C9C26C03E612}" dt="2019-12-09T11:32:38.533" v="119" actId="26606"/>
        <pc:sldMkLst>
          <pc:docMk/>
          <pc:sldMk cId="2869751023" sldId="272"/>
        </pc:sldMkLst>
        <pc:spChg chg="mo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2" creationId="{54C669C4-6E7A-45C8-9E74-1F01489B6B51}"/>
          </ac:spMkLst>
        </pc:spChg>
        <pc:spChg chg="mo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3" creationId="{B13859E5-3FDE-4CB6-9ED2-B1114E351548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1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5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7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89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2:29.717" v="110" actId="26606"/>
          <ac:spMkLst>
            <pc:docMk/>
            <pc:sldMk cId="2869751023" sldId="272"/>
            <ac:spMk id="91" creationId="{3D886460-B81E-4DE0-976D-EEA630498122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93" creationId="{81830F0A-897C-43F0-8CEC-3FB0D0F154CB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3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4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5" creationId="{9F7ED43F-4496-4620-A090-2E8BCF5C3026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7" creationId="{49580144-0ADE-4F86-A35F-1E283A5BB760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8" creationId="{B6EBE057-7234-4356-8A52-97D34ADE9BB0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09" creationId="{140C09E8-A8CE-4EAD-A3E4-D9BA593217E5}"/>
          </ac:spMkLst>
        </pc:spChg>
        <pc:spChg chg="add del">
          <ac:chgData name="Yang Xu" userId="2ef8d03b0d59ea36" providerId="LiveId" clId="{8BF9E0CB-7D6F-4404-B92D-C9C26C03E612}" dt="2019-12-09T11:32:31.009" v="112" actId="26606"/>
          <ac:spMkLst>
            <pc:docMk/>
            <pc:sldMk cId="2869751023" sldId="272"/>
            <ac:spMk id="4110" creationId="{29924412-E244-435A-AE34-4CACE5BFC1B0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5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6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7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19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20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21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2:33.792" v="114" actId="26606"/>
          <ac:spMkLst>
            <pc:docMk/>
            <pc:sldMk cId="2869751023" sldId="272"/>
            <ac:spMk id="4122" creationId="{3D886460-B81E-4DE0-976D-EEA630498122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2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28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29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31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33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2:36.833" v="116" actId="26606"/>
          <ac:spMkLst>
            <pc:docMk/>
            <pc:sldMk cId="2869751023" sldId="272"/>
            <ac:spMk id="4134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36" creationId="{5F85E7EB-64DD-4240-8583-6C243806705F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38" creationId="{891C6E63-BD83-438C-8E5A-539006F798DD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39" creationId="{CA1E0C71-AEB6-4ADF-A06B-0842850D6E81}"/>
          </ac:spMkLst>
        </pc:spChg>
        <pc:spChg chg="add del">
          <ac:chgData name="Yang Xu" userId="2ef8d03b0d59ea36" providerId="LiveId" clId="{8BF9E0CB-7D6F-4404-B92D-C9C26C03E612}" dt="2019-12-09T11:32:38.501" v="118" actId="26606"/>
          <ac:spMkLst>
            <pc:docMk/>
            <pc:sldMk cId="2869751023" sldId="272"/>
            <ac:spMk id="4141" creationId="{FA2C39F2-3E8E-489A-8907-3C251BE71AFD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46" creationId="{B7C6772A-E335-4500-A29B-3A44614EBAB8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47" creationId="{09F57701-3264-4009-ADFB-56BD816DC4E1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48" creationId="{5DC30DBF-CADE-4469-BFC6-0C56117D27C0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50" creationId="{8CAC5DF9-DE29-4756-8E36-B1CD306755A8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52" creationId="{FC4B8128-C9B6-4FED-A55E-5F4B297F10D5}"/>
          </ac:spMkLst>
        </pc:spChg>
        <pc:spChg chg="add">
          <ac:chgData name="Yang Xu" userId="2ef8d03b0d59ea36" providerId="LiveId" clId="{8BF9E0CB-7D6F-4404-B92D-C9C26C03E612}" dt="2019-12-09T11:32:38.533" v="119" actId="26606"/>
          <ac:spMkLst>
            <pc:docMk/>
            <pc:sldMk cId="2869751023" sldId="272"/>
            <ac:spMk id="4153" creationId="{FD02AE71-3465-4908-8218-ABC30A2A04C9}"/>
          </ac:spMkLst>
        </pc:sp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29.717" v="110" actId="26606"/>
          <ac:picMkLst>
            <pc:docMk/>
            <pc:sldMk cId="2869751023" sldId="272"/>
            <ac:picMk id="83" creationId="{FA3206C0-BFE4-446D-BBD9-694D7DEED681}"/>
          </ac:picMkLst>
        </pc:picChg>
        <pc:picChg chg="add mo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098" creationId="{D18E155A-C894-443F-B1E9-B4A22E7498A4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0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1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2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31.009" v="112" actId="26606"/>
          <ac:picMkLst>
            <pc:docMk/>
            <pc:sldMk cId="2869751023" sldId="272"/>
            <ac:picMk id="4106" creationId="{FA208237-3DAA-4805-9225-DBEDE1319E68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2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4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33.792" v="114" actId="26606"/>
          <ac:picMkLst>
            <pc:docMk/>
            <pc:sldMk cId="2869751023" sldId="272"/>
            <ac:picMk id="4118" creationId="{FA3206C0-BFE4-446D-BBD9-694D7DEED681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24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25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26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30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2:36.833" v="116" actId="26606"/>
          <ac:picMkLst>
            <pc:docMk/>
            <pc:sldMk cId="2869751023" sldId="272"/>
            <ac:picMk id="4132" creationId="{667BCA59-2ED0-41B9-A21F-4DB3839F235E}"/>
          </ac:picMkLst>
        </pc:picChg>
        <pc:picChg chg="add del">
          <ac:chgData name="Yang Xu" userId="2ef8d03b0d59ea36" providerId="LiveId" clId="{8BF9E0CB-7D6F-4404-B92D-C9C26C03E612}" dt="2019-12-09T11:32:38.501" v="118" actId="26606"/>
          <ac:picMkLst>
            <pc:docMk/>
            <pc:sldMk cId="2869751023" sldId="272"/>
            <ac:picMk id="4137" creationId="{A5AA9413-A886-4022-A477-7ACECA36585E}"/>
          </ac:picMkLst>
        </pc:picChg>
        <pc:picChg chg="add del">
          <ac:chgData name="Yang Xu" userId="2ef8d03b0d59ea36" providerId="LiveId" clId="{8BF9E0CB-7D6F-4404-B92D-C9C26C03E612}" dt="2019-12-09T11:32:38.501" v="118" actId="26606"/>
          <ac:picMkLst>
            <pc:docMk/>
            <pc:sldMk cId="2869751023" sldId="272"/>
            <ac:picMk id="4140" creationId="{63AC3CC6-6498-44DC-8A2A-3BCA9A761D1D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3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4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49" creationId="{A68D7806-579E-4A9A-A014-58C3295B2317}"/>
          </ac:picMkLst>
        </pc:picChg>
        <pc:picChg chg="add">
          <ac:chgData name="Yang Xu" userId="2ef8d03b0d59ea36" providerId="LiveId" clId="{8BF9E0CB-7D6F-4404-B92D-C9C26C03E612}" dt="2019-12-09T11:32:38.533" v="119" actId="26606"/>
          <ac:picMkLst>
            <pc:docMk/>
            <pc:sldMk cId="2869751023" sldId="272"/>
            <ac:picMk id="4151" creationId="{667BCA59-2ED0-41B9-A21F-4DB3839F235E}"/>
          </ac:picMkLst>
        </pc:picChg>
      </pc:sldChg>
      <pc:sldChg chg="addSp delSp modSp add mod setBg">
        <pc:chgData name="Yang Xu" userId="2ef8d03b0d59ea36" providerId="LiveId" clId="{8BF9E0CB-7D6F-4404-B92D-C9C26C03E612}" dt="2019-12-09T11:33:31.793" v="138" actId="26606"/>
        <pc:sldMkLst>
          <pc:docMk/>
          <pc:sldMk cId="1420737433" sldId="273"/>
        </pc:sldMkLst>
        <pc:spChg chg="mo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2" creationId="{C2663791-9AEA-4DFE-8997-6465AED5F8A0}"/>
          </ac:spMkLst>
        </pc:spChg>
        <pc:spChg chg="mo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3" creationId="{4D8417F7-00CA-4FE0-A588-4BF8C40BD3E1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8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89" creationId="{998DB40D-2AF3-448E-AFC7-F3D9AD269A69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1" creationId="{B7C6772A-E335-4500-A29B-3A44614EBAB8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3" creationId="{09F57701-3264-4009-ADFB-56BD816DC4E1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5" creationId="{52D57228-9250-4DA3-BAAD-22AFBD4ACE58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49" creationId="{FB6D7A89-F18B-430E-89A7-C50E5A639D14}"/>
          </ac:spMkLst>
        </pc:spChg>
        <pc:spChg chg="add">
          <ac:chgData name="Yang Xu" userId="2ef8d03b0d59ea36" providerId="LiveId" clId="{8BF9E0CB-7D6F-4404-B92D-C9C26C03E612}" dt="2019-12-09T11:33:31.793" v="138" actId="26606"/>
          <ac:spMkLst>
            <pc:docMk/>
            <pc:sldMk cId="1420737433" sldId="273"/>
            <ac:spMk id="153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83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87" creationId="{076B34BE-9BD4-463B-8810-E90948ED29AA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35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37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39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47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151" creationId="{C7EBC606-9AA0-42DA-A03F-69230517C12A}"/>
          </ac:picMkLst>
        </pc:picChg>
        <pc:picChg chg="add mod">
          <ac:chgData name="Yang Xu" userId="2ef8d03b0d59ea36" providerId="LiveId" clId="{8BF9E0CB-7D6F-4404-B92D-C9C26C03E612}" dt="2019-12-09T11:33:31.793" v="138" actId="26606"/>
          <ac:picMkLst>
            <pc:docMk/>
            <pc:sldMk cId="1420737433" sldId="273"/>
            <ac:picMk id="5122" creationId="{C23719CB-DE34-4595-9DEB-74F72A00D2DE}"/>
          </ac:picMkLst>
        </pc:picChg>
      </pc:sldChg>
      <pc:sldChg chg="del">
        <pc:chgData name="Yang Xu" userId="2ef8d03b0d59ea36" providerId="LiveId" clId="{8BF9E0CB-7D6F-4404-B92D-C9C26C03E612}" dt="2019-12-09T11:28:50.791" v="18" actId="2696"/>
        <pc:sldMkLst>
          <pc:docMk/>
          <pc:sldMk cId="1537302190" sldId="273"/>
        </pc:sldMkLst>
      </pc:sldChg>
      <pc:sldChg chg="del">
        <pc:chgData name="Yang Xu" userId="2ef8d03b0d59ea36" providerId="LiveId" clId="{8BF9E0CB-7D6F-4404-B92D-C9C26C03E612}" dt="2019-12-09T11:28:50.802" v="19" actId="2696"/>
        <pc:sldMkLst>
          <pc:docMk/>
          <pc:sldMk cId="2321127563" sldId="274"/>
        </pc:sldMkLst>
      </pc:sldChg>
      <pc:sldChg chg="addSp modSp add mod setBg">
        <pc:chgData name="Yang Xu" userId="2ef8d03b0d59ea36" providerId="LiveId" clId="{8BF9E0CB-7D6F-4404-B92D-C9C26C03E612}" dt="2019-12-09T11:33:56.396" v="144" actId="6549"/>
        <pc:sldMkLst>
          <pc:docMk/>
          <pc:sldMk cId="3511961797" sldId="274"/>
        </pc:sldMkLst>
        <pc:spChg chg="mod">
          <ac:chgData name="Yang Xu" userId="2ef8d03b0d59ea36" providerId="LiveId" clId="{8BF9E0CB-7D6F-4404-B92D-C9C26C03E612}" dt="2019-12-09T11:33:56.396" v="144" actId="6549"/>
          <ac:spMkLst>
            <pc:docMk/>
            <pc:sldMk cId="3511961797" sldId="274"/>
            <ac:spMk id="2" creationId="{5EB8B524-BE67-49C8-8370-6BF926741CFF}"/>
          </ac:spMkLst>
        </pc:spChg>
        <pc:spChg chg="mo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3" creationId="{1D0321BF-39EB-479F-9058-89DEE810F806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77" creationId="{B7C6772A-E335-4500-A29B-3A44614EBAB8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79" creationId="{09F57701-3264-4009-ADFB-56BD816DC4E1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1" creationId="{69D8C2AC-CE7A-4AA0-8F7E-C0B23C8CD3C6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5" creationId="{87B6C85A-966A-4C25-9375-F483383492FD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7" creationId="{7BB0A253-AB0C-4460-AC87-5FDA3D05B027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89" creationId="{D5901C69-5B0B-46BE-B465-4CBB741771B1}"/>
          </ac:spMkLst>
        </pc:spChg>
        <pc:spChg chg="add">
          <ac:chgData name="Yang Xu" userId="2ef8d03b0d59ea36" providerId="LiveId" clId="{8BF9E0CB-7D6F-4404-B92D-C9C26C03E612}" dt="2019-12-09T11:33:51.660" v="143" actId="26606"/>
          <ac:spMkLst>
            <pc:docMk/>
            <pc:sldMk cId="3511961797" sldId="274"/>
            <ac:spMk id="91" creationId="{3D886460-B81E-4DE0-976D-EEA630498122}"/>
          </ac:spMkLst>
        </pc:sp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7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73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7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83" creationId="{FA3206C0-BFE4-446D-BBD9-694D7DEED681}"/>
          </ac:picMkLst>
        </pc:picChg>
        <pc:picChg chg="add mod">
          <ac:chgData name="Yang Xu" userId="2ef8d03b0d59ea36" providerId="LiveId" clId="{8BF9E0CB-7D6F-4404-B92D-C9C26C03E612}" dt="2019-12-09T11:33:51.660" v="143" actId="26606"/>
          <ac:picMkLst>
            <pc:docMk/>
            <pc:sldMk cId="3511961797" sldId="274"/>
            <ac:picMk id="6146" creationId="{EB036928-24D4-42D6-AD97-6D9581D5BA01}"/>
          </ac:picMkLst>
        </pc:picChg>
      </pc:sldChg>
      <pc:sldChg chg="addSp modSp add mod setBg">
        <pc:chgData name="Yang Xu" userId="2ef8d03b0d59ea36" providerId="LiveId" clId="{8BF9E0CB-7D6F-4404-B92D-C9C26C03E612}" dt="2019-12-09T11:34:18.755" v="149" actId="26606"/>
        <pc:sldMkLst>
          <pc:docMk/>
          <pc:sldMk cId="2181400384" sldId="275"/>
        </pc:sldMkLst>
        <pc:spChg chg="mo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2" creationId="{BEAA87C6-1A1A-441E-B80E-FCC49E0D1440}"/>
          </ac:spMkLst>
        </pc:spChg>
        <pc:spChg chg="mo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3" creationId="{1CF4298D-5654-4A3E-B958-F230EA32E112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77" creationId="{B7C6772A-E335-4500-A29B-3A44614EBAB8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79" creationId="{09F57701-3264-4009-ADFB-56BD816DC4E1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81" creationId="{52D57228-9250-4DA3-BAAD-22AFBD4ACE58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85" creationId="{FB6D7A89-F18B-430E-89A7-C50E5A639D14}"/>
          </ac:spMkLst>
        </pc:spChg>
        <pc:spChg chg="add">
          <ac:chgData name="Yang Xu" userId="2ef8d03b0d59ea36" providerId="LiveId" clId="{8BF9E0CB-7D6F-4404-B92D-C9C26C03E612}" dt="2019-12-09T11:34:18.755" v="149" actId="26606"/>
          <ac:spMkLst>
            <pc:docMk/>
            <pc:sldMk cId="2181400384" sldId="275"/>
            <ac:spMk id="89" creationId="{7DCED692-8652-4CB1-96BF-8F64A0E8B81F}"/>
          </ac:spMkLst>
        </pc:sp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1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3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5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83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87" creationId="{C7EBC606-9AA0-42DA-A03F-69230517C12A}"/>
          </ac:picMkLst>
        </pc:picChg>
        <pc:picChg chg="add mod">
          <ac:chgData name="Yang Xu" userId="2ef8d03b0d59ea36" providerId="LiveId" clId="{8BF9E0CB-7D6F-4404-B92D-C9C26C03E612}" dt="2019-12-09T11:34:18.755" v="149" actId="26606"/>
          <ac:picMkLst>
            <pc:docMk/>
            <pc:sldMk cId="2181400384" sldId="275"/>
            <ac:picMk id="7170" creationId="{A32A6BE1-8DBB-4F2D-A653-7C341DF61625}"/>
          </ac:picMkLst>
        </pc:picChg>
      </pc:sldChg>
      <pc:sldChg chg="del">
        <pc:chgData name="Yang Xu" userId="2ef8d03b0d59ea36" providerId="LiveId" clId="{8BF9E0CB-7D6F-4404-B92D-C9C26C03E612}" dt="2019-12-09T11:28:50.812" v="20" actId="2696"/>
        <pc:sldMkLst>
          <pc:docMk/>
          <pc:sldMk cId="3176668761" sldId="275"/>
        </pc:sldMkLst>
      </pc:sldChg>
      <pc:sldChg chg="del">
        <pc:chgData name="Yang Xu" userId="2ef8d03b0d59ea36" providerId="LiveId" clId="{8BF9E0CB-7D6F-4404-B92D-C9C26C03E612}" dt="2019-12-09T11:28:50.831" v="21" actId="2696"/>
        <pc:sldMkLst>
          <pc:docMk/>
          <pc:sldMk cId="519295322" sldId="276"/>
        </pc:sldMkLst>
      </pc:sldChg>
      <pc:sldChg chg="addSp delSp modSp add mod setBg">
        <pc:chgData name="Yang Xu" userId="2ef8d03b0d59ea36" providerId="LiveId" clId="{8BF9E0CB-7D6F-4404-B92D-C9C26C03E612}" dt="2019-12-09T11:34:46.933" v="164" actId="26606"/>
        <pc:sldMkLst>
          <pc:docMk/>
          <pc:sldMk cId="2922695733" sldId="276"/>
        </pc:sldMkLst>
        <pc:spChg chg="mo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2" creationId="{F437F71F-A6B2-458D-A634-92DD1C294FE3}"/>
          </ac:spMkLst>
        </pc:spChg>
        <pc:spChg chg="mo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3" creationId="{69656795-CA29-4403-B581-38E2860C1992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8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4:45.860" v="161" actId="26606"/>
          <ac:spMkLst>
            <pc:docMk/>
            <pc:sldMk cId="2922695733" sldId="276"/>
            <ac:spMk id="89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19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3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4:46.901" v="163" actId="26606"/>
          <ac:spMkLst>
            <pc:docMk/>
            <pc:sldMk cId="2922695733" sldId="276"/>
            <ac:spMk id="8205" creationId="{FC4B8128-C9B6-4FED-A55E-5F4B297F10D5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0" creationId="{B7C6772A-E335-4500-A29B-3A44614EBAB8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1" creationId="{09F57701-3264-4009-ADFB-56BD816DC4E1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2" creationId="{76CAFBBC-9101-4999-98F4-37DE4621078A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4" creationId="{0456077E-F215-462C-B07C-17E23CB90C06}"/>
          </ac:spMkLst>
        </pc:spChg>
        <pc:spChg chg="add">
          <ac:chgData name="Yang Xu" userId="2ef8d03b0d59ea36" providerId="LiveId" clId="{8BF9E0CB-7D6F-4404-B92D-C9C26C03E612}" dt="2019-12-09T11:34:46.933" v="164" actId="26606"/>
          <ac:spMkLst>
            <pc:docMk/>
            <pc:sldMk cId="2922695733" sldId="276"/>
            <ac:spMk id="8216" creationId="{998DB40D-2AF3-448E-AFC7-F3D9AD269A69}"/>
          </ac:spMkLst>
        </pc:sp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83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4:45.860" v="161" actId="26606"/>
          <ac:picMkLst>
            <pc:docMk/>
            <pc:sldMk cId="2922695733" sldId="276"/>
            <ac:picMk id="87" creationId="{076B34BE-9BD4-463B-8810-E90948ED29AA}"/>
          </ac:picMkLst>
        </pc:picChg>
        <pc:picChg chg="add mo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194" creationId="{73CFBE8C-A69B-4640-B1C4-AA8B691D6A47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19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19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19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202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4:46.901" v="163" actId="26606"/>
          <ac:picMkLst>
            <pc:docMk/>
            <pc:sldMk cId="2922695733" sldId="276"/>
            <ac:picMk id="8204" creationId="{667BCA59-2ED0-41B9-A21F-4DB3839F235E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07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08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09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13" creationId="{8FEE7D4F-E06C-4F1E-9694-422AAAE42BD9}"/>
          </ac:picMkLst>
        </pc:picChg>
        <pc:picChg chg="add">
          <ac:chgData name="Yang Xu" userId="2ef8d03b0d59ea36" providerId="LiveId" clId="{8BF9E0CB-7D6F-4404-B92D-C9C26C03E612}" dt="2019-12-09T11:34:46.933" v="164" actId="26606"/>
          <ac:picMkLst>
            <pc:docMk/>
            <pc:sldMk cId="2922695733" sldId="276"/>
            <ac:picMk id="8215" creationId="{076B34BE-9BD4-463B-8810-E90948ED29AA}"/>
          </ac:picMkLst>
        </pc:picChg>
      </pc:sldChg>
      <pc:sldChg chg="del">
        <pc:chgData name="Yang Xu" userId="2ef8d03b0d59ea36" providerId="LiveId" clId="{8BF9E0CB-7D6F-4404-B92D-C9C26C03E612}" dt="2019-12-09T11:28:50.844" v="22" actId="2696"/>
        <pc:sldMkLst>
          <pc:docMk/>
          <pc:sldMk cId="3550817820" sldId="277"/>
        </pc:sldMkLst>
      </pc:sldChg>
      <pc:sldChg chg="addSp delSp modSp add mod setBg">
        <pc:chgData name="Yang Xu" userId="2ef8d03b0d59ea36" providerId="LiveId" clId="{8BF9E0CB-7D6F-4404-B92D-C9C26C03E612}" dt="2019-12-09T11:35:08.528" v="172" actId="26606"/>
        <pc:sldMkLst>
          <pc:docMk/>
          <pc:sldMk cId="4171283359" sldId="277"/>
        </pc:sldMkLst>
        <pc:spChg chg="mo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2" creationId="{5F2FDAEC-DE2B-4D0A-A979-B952D792647E}"/>
          </ac:spMkLst>
        </pc:spChg>
        <pc:spChg chg="mo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3" creationId="{430843BA-8241-4862-A9F2-974A4871D1FB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81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8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5:08.497" v="171" actId="26606"/>
          <ac:spMkLst>
            <pc:docMk/>
            <pc:sldMk cId="4171283359" sldId="277"/>
            <ac:spMk id="89" creationId="{998DB40D-2AF3-448E-AFC7-F3D9AD269A69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3" creationId="{B7C6772A-E335-4500-A29B-3A44614EBAB8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4" creationId="{09F57701-3264-4009-ADFB-56BD816DC4E1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5" creationId="{52D57228-9250-4DA3-BAAD-22AFBD4ACE58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7" creationId="{FB6D7A89-F18B-430E-89A7-C50E5A639D14}"/>
          </ac:spMkLst>
        </pc:spChg>
        <pc:spChg chg="add">
          <ac:chgData name="Yang Xu" userId="2ef8d03b0d59ea36" providerId="LiveId" clId="{8BF9E0CB-7D6F-4404-B92D-C9C26C03E612}" dt="2019-12-09T11:35:08.528" v="172" actId="26606"/>
          <ac:spMkLst>
            <pc:docMk/>
            <pc:sldMk cId="4171283359" sldId="277"/>
            <ac:spMk id="9229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83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5:08.497" v="171" actId="26606"/>
          <ac:picMkLst>
            <pc:docMk/>
            <pc:sldMk cId="4171283359" sldId="277"/>
            <ac:picMk id="87" creationId="{076B34BE-9BD4-463B-8810-E90948ED29AA}"/>
          </ac:picMkLst>
        </pc:picChg>
        <pc:picChg chg="add mo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18" creationId="{71BF845F-D508-482A-ACF3-96B249FA4DB3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0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1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2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6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5:08.528" v="172" actId="26606"/>
          <ac:picMkLst>
            <pc:docMk/>
            <pc:sldMk cId="4171283359" sldId="277"/>
            <ac:picMk id="9228" creationId="{C7EBC606-9AA0-42DA-A03F-69230517C12A}"/>
          </ac:picMkLst>
        </pc:picChg>
      </pc:sldChg>
      <pc:sldChg chg="del">
        <pc:chgData name="Yang Xu" userId="2ef8d03b0d59ea36" providerId="LiveId" clId="{8BF9E0CB-7D6F-4404-B92D-C9C26C03E612}" dt="2019-12-09T11:28:50.850" v="23" actId="2696"/>
        <pc:sldMkLst>
          <pc:docMk/>
          <pc:sldMk cId="3745708268" sldId="278"/>
        </pc:sldMkLst>
      </pc:sldChg>
      <pc:sldChg chg="addSp delSp modSp add mod setBg">
        <pc:chgData name="Yang Xu" userId="2ef8d03b0d59ea36" providerId="LiveId" clId="{8BF9E0CB-7D6F-4404-B92D-C9C26C03E612}" dt="2019-12-09T11:35:35.059" v="190" actId="26606"/>
        <pc:sldMkLst>
          <pc:docMk/>
          <pc:sldMk cId="3893589164" sldId="278"/>
        </pc:sldMkLst>
        <pc:spChg chg="mo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2" creationId="{1898ECBC-5343-43FB-9001-0F3AC69518D9}"/>
          </ac:spMkLst>
        </pc:spChg>
        <pc:spChg chg="mo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3" creationId="{AB7AF405-F3B1-4D63-991A-BB15FF630B8F}"/>
          </ac:spMkLst>
        </pc:spChg>
        <pc:spChg chg="add del">
          <ac:chgData name="Yang Xu" userId="2ef8d03b0d59ea36" providerId="LiveId" clId="{8BF9E0CB-7D6F-4404-B92D-C9C26C03E612}" dt="2019-12-09T11:35:30.941" v="183" actId="26606"/>
          <ac:spMkLst>
            <pc:docMk/>
            <pc:sldMk cId="3893589164" sldId="278"/>
            <ac:spMk id="71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5:30.941" v="183" actId="26606"/>
          <ac:spMkLst>
            <pc:docMk/>
            <pc:sldMk cId="3893589164" sldId="278"/>
            <ac:spMk id="75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5:30.941" v="183" actId="26606"/>
          <ac:spMkLst>
            <pc:docMk/>
            <pc:sldMk cId="3893589164" sldId="278"/>
            <ac:spMk id="77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8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85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89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1024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32.522" v="185" actId="26606"/>
          <ac:spMkLst>
            <pc:docMk/>
            <pc:sldMk cId="3893589164" sldId="278"/>
            <ac:spMk id="10248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33.274" v="187" actId="26606"/>
          <ac:spMkLst>
            <pc:docMk/>
            <pc:sldMk cId="3893589164" sldId="278"/>
            <ac:spMk id="10250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5:33.274" v="187" actId="26606"/>
          <ac:spMkLst>
            <pc:docMk/>
            <pc:sldMk cId="3893589164" sldId="278"/>
            <ac:spMk id="10252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5:33.274" v="187" actId="26606"/>
          <ac:spMkLst>
            <pc:docMk/>
            <pc:sldMk cId="3893589164" sldId="278"/>
            <ac:spMk id="10253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5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3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5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5:35.024" v="189" actId="26606"/>
          <ac:spMkLst>
            <pc:docMk/>
            <pc:sldMk cId="3893589164" sldId="278"/>
            <ac:spMk id="10266" creationId="{FD02AE71-3465-4908-8218-ABC30A2A04C9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1" creationId="{B7C6772A-E335-4500-A29B-3A44614EBAB8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2" creationId="{09F57701-3264-4009-ADFB-56BD816DC4E1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3" creationId="{76CAFBBC-9101-4999-98F4-37DE4621078A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5" creationId="{0456077E-F215-462C-B07C-17E23CB90C06}"/>
          </ac:spMkLst>
        </pc:spChg>
        <pc:spChg chg="add">
          <ac:chgData name="Yang Xu" userId="2ef8d03b0d59ea36" providerId="LiveId" clId="{8BF9E0CB-7D6F-4404-B92D-C9C26C03E612}" dt="2019-12-09T11:35:35.059" v="190" actId="26606"/>
          <ac:spMkLst>
            <pc:docMk/>
            <pc:sldMk cId="3893589164" sldId="278"/>
            <ac:spMk id="10277" creationId="{998DB40D-2AF3-448E-AFC7-F3D9AD269A69}"/>
          </ac:spMkLst>
        </pc:spChg>
        <pc:picChg chg="add del">
          <ac:chgData name="Yang Xu" userId="2ef8d03b0d59ea36" providerId="LiveId" clId="{8BF9E0CB-7D6F-4404-B92D-C9C26C03E612}" dt="2019-12-09T11:35:30.941" v="183" actId="26606"/>
          <ac:picMkLst>
            <pc:docMk/>
            <pc:sldMk cId="3893589164" sldId="278"/>
            <ac:picMk id="73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5:30.941" v="183" actId="26606"/>
          <ac:picMkLst>
            <pc:docMk/>
            <pc:sldMk cId="3893589164" sldId="278"/>
            <ac:picMk id="79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83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42" creationId="{2AA3C358-6EC0-47B6-AE40-BAFCDE09A1A5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10244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10245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32.522" v="185" actId="26606"/>
          <ac:picMkLst>
            <pc:docMk/>
            <pc:sldMk cId="3893589164" sldId="278"/>
            <ac:picMk id="10246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33.274" v="187" actId="26606"/>
          <ac:picMkLst>
            <pc:docMk/>
            <pc:sldMk cId="3893589164" sldId="278"/>
            <ac:picMk id="10251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5:33.274" v="187" actId="26606"/>
          <ac:picMkLst>
            <pc:docMk/>
            <pc:sldMk cId="3893589164" sldId="278"/>
            <ac:picMk id="10254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5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5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5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62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5:35.024" v="189" actId="26606"/>
          <ac:picMkLst>
            <pc:docMk/>
            <pc:sldMk cId="3893589164" sldId="278"/>
            <ac:picMk id="10264" creationId="{667BCA59-2ED0-41B9-A21F-4DB3839F235E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68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69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70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74" creationId="{8FEE7D4F-E06C-4F1E-9694-422AAAE42BD9}"/>
          </ac:picMkLst>
        </pc:picChg>
        <pc:picChg chg="add">
          <ac:chgData name="Yang Xu" userId="2ef8d03b0d59ea36" providerId="LiveId" clId="{8BF9E0CB-7D6F-4404-B92D-C9C26C03E612}" dt="2019-12-09T11:35:35.059" v="190" actId="26606"/>
          <ac:picMkLst>
            <pc:docMk/>
            <pc:sldMk cId="3893589164" sldId="278"/>
            <ac:picMk id="10276" creationId="{076B34BE-9BD4-463B-8810-E90948ED29AA}"/>
          </ac:picMkLst>
        </pc:picChg>
      </pc:sldChg>
      <pc:sldChg chg="addSp delSp modSp add mod setBg">
        <pc:chgData name="Yang Xu" userId="2ef8d03b0d59ea36" providerId="LiveId" clId="{8BF9E0CB-7D6F-4404-B92D-C9C26C03E612}" dt="2019-12-09T11:35:59.045" v="199" actId="26606"/>
        <pc:sldMkLst>
          <pc:docMk/>
          <pc:sldMk cId="1411241303" sldId="279"/>
        </pc:sldMkLst>
        <pc:spChg chg="mo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2" creationId="{8F5F38EC-EA80-473A-B925-018CAB20BAAE}"/>
          </ac:spMkLst>
        </pc:spChg>
        <pc:spChg chg="mo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3" creationId="{7571B9EF-2868-43F5-884F-200C4B05DC54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77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79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81" creationId="{5DC30DBF-CADE-4469-BFC6-0C56117D27C0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85" creationId="{8CAC5DF9-DE29-4756-8E36-B1CD306755A8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89" creationId="{FC4B8128-C9B6-4FED-A55E-5F4B297F10D5}"/>
          </ac:spMkLst>
        </pc:spChg>
        <pc:spChg chg="add del">
          <ac:chgData name="Yang Xu" userId="2ef8d03b0d59ea36" providerId="LiveId" clId="{8BF9E0CB-7D6F-4404-B92D-C9C26C03E612}" dt="2019-12-09T11:35:56.202" v="196" actId="26606"/>
          <ac:spMkLst>
            <pc:docMk/>
            <pc:sldMk cId="1411241303" sldId="279"/>
            <ac:spMk id="91" creationId="{FD02AE71-3465-4908-8218-ABC30A2A04C9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3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5:59.012" v="198" actId="26606"/>
          <ac:spMkLst>
            <pc:docMk/>
            <pc:sldMk cId="1411241303" sldId="279"/>
            <ac:spMk id="11277" creationId="{998DB40D-2AF3-448E-AFC7-F3D9AD269A69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2" creationId="{B7C6772A-E335-4500-A29B-3A44614EBAB8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3" creationId="{09F57701-3264-4009-ADFB-56BD816DC4E1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4" creationId="{52D57228-9250-4DA3-BAAD-22AFBD4ACE58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6" creationId="{FB6D7A89-F18B-430E-89A7-C50E5A639D14}"/>
          </ac:spMkLst>
        </pc:spChg>
        <pc:spChg chg="add">
          <ac:chgData name="Yang Xu" userId="2ef8d03b0d59ea36" providerId="LiveId" clId="{8BF9E0CB-7D6F-4404-B92D-C9C26C03E612}" dt="2019-12-09T11:35:59.045" v="199" actId="26606"/>
          <ac:spMkLst>
            <pc:docMk/>
            <pc:sldMk cId="1411241303" sldId="279"/>
            <ac:spMk id="11288" creationId="{7DCED692-8652-4CB1-96BF-8F64A0E8B81F}"/>
          </ac:spMkLst>
        </pc:sp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71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7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75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83" creationId="{A68D7806-579E-4A9A-A014-58C3295B2317}"/>
          </ac:picMkLst>
        </pc:picChg>
        <pc:picChg chg="add del">
          <ac:chgData name="Yang Xu" userId="2ef8d03b0d59ea36" providerId="LiveId" clId="{8BF9E0CB-7D6F-4404-B92D-C9C26C03E612}" dt="2019-12-09T11:35:56.202" v="196" actId="26606"/>
          <ac:picMkLst>
            <pc:docMk/>
            <pc:sldMk cId="1411241303" sldId="279"/>
            <ac:picMk id="87" creationId="{667BCA59-2ED0-41B9-A21F-4DB3839F235E}"/>
          </ac:picMkLst>
        </pc:picChg>
        <pc:picChg chg="add mo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66" creationId="{B4E534F0-FD9E-4380-ADC5-6F673FA87194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6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6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7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74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5:59.012" v="198" actId="26606"/>
          <ac:picMkLst>
            <pc:docMk/>
            <pc:sldMk cId="1411241303" sldId="279"/>
            <ac:picMk id="11276" creationId="{076B34BE-9BD4-463B-8810-E90948ED29AA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79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0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1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5" creationId="{025BA39D-7471-4270-8BFD-6464E6E21179}"/>
          </ac:picMkLst>
        </pc:picChg>
        <pc:picChg chg="add">
          <ac:chgData name="Yang Xu" userId="2ef8d03b0d59ea36" providerId="LiveId" clId="{8BF9E0CB-7D6F-4404-B92D-C9C26C03E612}" dt="2019-12-09T11:35:59.045" v="199" actId="26606"/>
          <ac:picMkLst>
            <pc:docMk/>
            <pc:sldMk cId="1411241303" sldId="279"/>
            <ac:picMk id="11287" creationId="{C7EBC606-9AA0-42DA-A03F-69230517C12A}"/>
          </ac:picMkLst>
        </pc:picChg>
      </pc:sldChg>
      <pc:sldChg chg="addSp delSp modSp add mod setBg">
        <pc:chgData name="Yang Xu" userId="2ef8d03b0d59ea36" providerId="LiveId" clId="{8BF9E0CB-7D6F-4404-B92D-C9C26C03E612}" dt="2019-12-09T11:36:27.356" v="223" actId="26606"/>
        <pc:sldMkLst>
          <pc:docMk/>
          <pc:sldMk cId="1962137197" sldId="280"/>
        </pc:sldMkLst>
        <pc:spChg chg="mo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2" creationId="{83D24D3D-3FFA-4000-A9A7-FD85DB82F599}"/>
          </ac:spMkLst>
        </pc:spChg>
        <pc:spChg chg="mo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3" creationId="{6A80D578-C9E3-47EB-A09B-6F083D837DD5}"/>
          </ac:spMkLst>
        </pc:spChg>
        <pc:spChg chg="add del">
          <ac:chgData name="Yang Xu" userId="2ef8d03b0d59ea36" providerId="LiveId" clId="{8BF9E0CB-7D6F-4404-B92D-C9C26C03E612}" dt="2019-12-09T11:36:17.836" v="212" actId="26606"/>
          <ac:spMkLst>
            <pc:docMk/>
            <pc:sldMk cId="1962137197" sldId="280"/>
            <ac:spMk id="71" creationId="{7539E3D4-6962-40AB-8B73-E9DD5692F0E7}"/>
          </ac:spMkLst>
        </pc:spChg>
        <pc:spChg chg="add del">
          <ac:chgData name="Yang Xu" userId="2ef8d03b0d59ea36" providerId="LiveId" clId="{8BF9E0CB-7D6F-4404-B92D-C9C26C03E612}" dt="2019-12-09T11:36:17.836" v="212" actId="26606"/>
          <ac:spMkLst>
            <pc:docMk/>
            <pc:sldMk cId="1962137197" sldId="280"/>
            <ac:spMk id="75" creationId="{AE7C53B3-E639-4BE7-9C53-AAF6DF686F9A}"/>
          </ac:spMkLst>
        </pc:spChg>
        <pc:spChg chg="add del">
          <ac:chgData name="Yang Xu" userId="2ef8d03b0d59ea36" providerId="LiveId" clId="{8BF9E0CB-7D6F-4404-B92D-C9C26C03E612}" dt="2019-12-09T11:36:17.836" v="212" actId="26606"/>
          <ac:spMkLst>
            <pc:docMk/>
            <pc:sldMk cId="1962137197" sldId="280"/>
            <ac:spMk id="77" creationId="{2CD7F1D5-2F5D-4F06-91C2-5616C9AD5597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81" creationId="{52D57228-9250-4DA3-BAAD-22AFBD4ACE58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85" creationId="{FB6D7A89-F18B-430E-89A7-C50E5A639D14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89" creationId="{7DCED692-8652-4CB1-96BF-8F64A0E8B81F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91" creationId="{3D886460-B81E-4DE0-976D-EEA630498122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12295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18.545" v="214" actId="26606"/>
          <ac:spMkLst>
            <pc:docMk/>
            <pc:sldMk cId="1962137197" sldId="280"/>
            <ac:spMk id="12296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1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2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3" creationId="{76CAFBBC-9101-4999-98F4-37DE4621078A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5" creationId="{0456077E-F215-462C-B07C-17E23CB90C06}"/>
          </ac:spMkLst>
        </pc:spChg>
        <pc:spChg chg="add del">
          <ac:chgData name="Yang Xu" userId="2ef8d03b0d59ea36" providerId="LiveId" clId="{8BF9E0CB-7D6F-4404-B92D-C9C26C03E612}" dt="2019-12-09T11:36:20.702" v="216" actId="26606"/>
          <ac:spMkLst>
            <pc:docMk/>
            <pc:sldMk cId="1962137197" sldId="280"/>
            <ac:spMk id="12307" creationId="{998DB40D-2AF3-448E-AFC7-F3D9AD269A69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09" creationId="{5F85E7EB-64DD-4240-8583-6C243806705F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11" creationId="{891C6E63-BD83-438C-8E5A-539006F798DD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12" creationId="{CA1E0C71-AEB6-4ADF-A06B-0842850D6E81}"/>
          </ac:spMkLst>
        </pc:spChg>
        <pc:spChg chg="add del">
          <ac:chgData name="Yang Xu" userId="2ef8d03b0d59ea36" providerId="LiveId" clId="{8BF9E0CB-7D6F-4404-B92D-C9C26C03E612}" dt="2019-12-09T11:36:23.142" v="218" actId="26606"/>
          <ac:spMkLst>
            <pc:docMk/>
            <pc:sldMk cId="1962137197" sldId="280"/>
            <ac:spMk id="12314" creationId="{FA2C39F2-3E8E-489A-8907-3C251BE71AFD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19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0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1" creationId="{69D8C2AC-CE7A-4AA0-8F7E-C0B23C8CD3C6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3" creationId="{87B6C85A-966A-4C25-9375-F483383492FD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4" creationId="{7BB0A253-AB0C-4460-AC87-5FDA3D05B027}"/>
          </ac:spMkLst>
        </pc:spChg>
        <pc:spChg chg="add del">
          <ac:chgData name="Yang Xu" userId="2ef8d03b0d59ea36" providerId="LiveId" clId="{8BF9E0CB-7D6F-4404-B92D-C9C26C03E612}" dt="2019-12-09T11:36:25.572" v="220" actId="26606"/>
          <ac:spMkLst>
            <pc:docMk/>
            <pc:sldMk cId="1962137197" sldId="280"/>
            <ac:spMk id="12325" creationId="{D5901C69-5B0B-46BE-B465-4CBB741771B1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0" creationId="{B7C6772A-E335-4500-A29B-3A44614EBAB8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1" creationId="{09F57701-3264-4009-ADFB-56BD816DC4E1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2" creationId="{8DBFCFBB-1E9D-42F7-A514-AFCB414B4048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4" creationId="{F81CC8EF-B6D4-4332-8ACA-FEDBCE99A256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6" creationId="{71DE9769-6849-405B-AF1A-7F4263B22051}"/>
          </ac:spMkLst>
        </pc:spChg>
        <pc:spChg chg="add del">
          <ac:chgData name="Yang Xu" userId="2ef8d03b0d59ea36" providerId="LiveId" clId="{8BF9E0CB-7D6F-4404-B92D-C9C26C03E612}" dt="2019-12-09T11:36:27.325" v="222" actId="26606"/>
          <ac:spMkLst>
            <pc:docMk/>
            <pc:sldMk cId="1962137197" sldId="280"/>
            <ac:spMk id="12337" creationId="{7BB97F43-61F1-4745-BBD1-8B8636EA3FB3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2" creationId="{B7C6772A-E335-4500-A29B-3A44614EBAB8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3" creationId="{09F57701-3264-4009-ADFB-56BD816DC4E1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4" creationId="{76CAFBBC-9101-4999-98F4-37DE4621078A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6" creationId="{0456077E-F215-462C-B07C-17E23CB90C06}"/>
          </ac:spMkLst>
        </pc:spChg>
        <pc:spChg chg="add">
          <ac:chgData name="Yang Xu" userId="2ef8d03b0d59ea36" providerId="LiveId" clId="{8BF9E0CB-7D6F-4404-B92D-C9C26C03E612}" dt="2019-12-09T11:36:27.356" v="223" actId="26606"/>
          <ac:spMkLst>
            <pc:docMk/>
            <pc:sldMk cId="1962137197" sldId="280"/>
            <ac:spMk id="12348" creationId="{998DB40D-2AF3-448E-AFC7-F3D9AD269A69}"/>
          </ac:spMkLst>
        </pc:spChg>
        <pc:picChg chg="add del">
          <ac:chgData name="Yang Xu" userId="2ef8d03b0d59ea36" providerId="LiveId" clId="{8BF9E0CB-7D6F-4404-B92D-C9C26C03E612}" dt="2019-12-09T11:36:17.836" v="212" actId="26606"/>
          <ac:picMkLst>
            <pc:docMk/>
            <pc:sldMk cId="1962137197" sldId="280"/>
            <ac:picMk id="73" creationId="{9490E84B-32AB-4B93-B2A7-C660A2894F2C}"/>
          </ac:picMkLst>
        </pc:picChg>
        <pc:picChg chg="add del">
          <ac:chgData name="Yang Xu" userId="2ef8d03b0d59ea36" providerId="LiveId" clId="{8BF9E0CB-7D6F-4404-B92D-C9C26C03E612}" dt="2019-12-09T11:36:17.836" v="212" actId="26606"/>
          <ac:picMkLst>
            <pc:docMk/>
            <pc:sldMk cId="1962137197" sldId="280"/>
            <ac:picMk id="79" creationId="{CA0F9C00-759D-439B-962A-EA32D6076602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83" creationId="{025BA39D-7471-4270-8BFD-6464E6E21179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87" creationId="{C7EBC606-9AA0-42DA-A03F-69230517C12A}"/>
          </ac:picMkLst>
        </pc:picChg>
        <pc:picChg chg="add mo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290" creationId="{7481CABC-B82E-481B-8983-1E4D71E66FBC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12292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12293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18.545" v="214" actId="26606"/>
          <ac:picMkLst>
            <pc:docMk/>
            <pc:sldMk cId="1962137197" sldId="280"/>
            <ac:picMk id="12294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298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299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300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304" creationId="{8FEE7D4F-E06C-4F1E-9694-422AAAE42BD9}"/>
          </ac:picMkLst>
        </pc:picChg>
        <pc:picChg chg="add del">
          <ac:chgData name="Yang Xu" userId="2ef8d03b0d59ea36" providerId="LiveId" clId="{8BF9E0CB-7D6F-4404-B92D-C9C26C03E612}" dt="2019-12-09T11:36:20.702" v="216" actId="26606"/>
          <ac:picMkLst>
            <pc:docMk/>
            <pc:sldMk cId="1962137197" sldId="280"/>
            <ac:picMk id="12306" creationId="{076B34BE-9BD4-463B-8810-E90948ED29AA}"/>
          </ac:picMkLst>
        </pc:picChg>
        <pc:picChg chg="add del">
          <ac:chgData name="Yang Xu" userId="2ef8d03b0d59ea36" providerId="LiveId" clId="{8BF9E0CB-7D6F-4404-B92D-C9C26C03E612}" dt="2019-12-09T11:36:23.142" v="218" actId="26606"/>
          <ac:picMkLst>
            <pc:docMk/>
            <pc:sldMk cId="1962137197" sldId="280"/>
            <ac:picMk id="12310" creationId="{A5AA9413-A886-4022-A477-7ACECA36585E}"/>
          </ac:picMkLst>
        </pc:picChg>
        <pc:picChg chg="add del">
          <ac:chgData name="Yang Xu" userId="2ef8d03b0d59ea36" providerId="LiveId" clId="{8BF9E0CB-7D6F-4404-B92D-C9C26C03E612}" dt="2019-12-09T11:36:23.142" v="218" actId="26606"/>
          <ac:picMkLst>
            <pc:docMk/>
            <pc:sldMk cId="1962137197" sldId="280"/>
            <ac:picMk id="12313" creationId="{63AC3CC6-6498-44DC-8A2A-3BCA9A761D1D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16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17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18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5.572" v="220" actId="26606"/>
          <ac:picMkLst>
            <pc:docMk/>
            <pc:sldMk cId="1962137197" sldId="280"/>
            <ac:picMk id="12322" creationId="{FA3206C0-BFE4-446D-BBD9-694D7DEED681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27" creationId="{14CE8021-4E74-4794-A0E4-ECC2D2D40BB4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28" creationId="{8E078BCD-8B65-4E7B-AE0A-990752A253EC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29" creationId="{34BFAB54-6FA9-45FB-BA3B-3591CB055C34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33" creationId="{FF82D206-4793-4099-86F4-CFA7460E726E}"/>
          </ac:picMkLst>
        </pc:picChg>
        <pc:picChg chg="add del">
          <ac:chgData name="Yang Xu" userId="2ef8d03b0d59ea36" providerId="LiveId" clId="{8BF9E0CB-7D6F-4404-B92D-C9C26C03E612}" dt="2019-12-09T11:36:27.325" v="222" actId="26606"/>
          <ac:picMkLst>
            <pc:docMk/>
            <pc:sldMk cId="1962137197" sldId="280"/>
            <ac:picMk id="12335" creationId="{402E528A-63D4-401B-B35E-C339E433E31B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39" creationId="{14CE8021-4E74-4794-A0E4-ECC2D2D40BB4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0" creationId="{8E078BCD-8B65-4E7B-AE0A-990752A253EC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1" creationId="{34BFAB54-6FA9-45FB-BA3B-3591CB055C34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5" creationId="{8FEE7D4F-E06C-4F1E-9694-422AAAE42BD9}"/>
          </ac:picMkLst>
        </pc:picChg>
        <pc:picChg chg="add">
          <ac:chgData name="Yang Xu" userId="2ef8d03b0d59ea36" providerId="LiveId" clId="{8BF9E0CB-7D6F-4404-B92D-C9C26C03E612}" dt="2019-12-09T11:36:27.356" v="223" actId="26606"/>
          <ac:picMkLst>
            <pc:docMk/>
            <pc:sldMk cId="1962137197" sldId="280"/>
            <ac:picMk id="12347" creationId="{076B34BE-9BD4-463B-8810-E90948ED29AA}"/>
          </ac:picMkLst>
        </pc:picChg>
      </pc:sldChg>
      <pc:sldChg chg="addSp delSp modSp add">
        <pc:chgData name="Yang Xu" userId="2ef8d03b0d59ea36" providerId="LiveId" clId="{8BF9E0CB-7D6F-4404-B92D-C9C26C03E612}" dt="2019-12-09T11:36:44.620" v="226"/>
        <pc:sldMkLst>
          <pc:docMk/>
          <pc:sldMk cId="3603402880" sldId="281"/>
        </pc:sldMkLst>
        <pc:spChg chg="mod">
          <ac:chgData name="Yang Xu" userId="2ef8d03b0d59ea36" providerId="LiveId" clId="{8BF9E0CB-7D6F-4404-B92D-C9C26C03E612}" dt="2019-12-09T11:36:35.768" v="225"/>
          <ac:spMkLst>
            <pc:docMk/>
            <pc:sldMk cId="3603402880" sldId="281"/>
            <ac:spMk id="2" creationId="{5D78F595-AFCB-4C42-9D36-EBA40DB79DA6}"/>
          </ac:spMkLst>
        </pc:spChg>
        <pc:spChg chg="del">
          <ac:chgData name="Yang Xu" userId="2ef8d03b0d59ea36" providerId="LiveId" clId="{8BF9E0CB-7D6F-4404-B92D-C9C26C03E612}" dt="2019-12-09T11:36:44.620" v="226"/>
          <ac:spMkLst>
            <pc:docMk/>
            <pc:sldMk cId="3603402880" sldId="281"/>
            <ac:spMk id="3" creationId="{1AF54E47-AB59-4A97-8016-D9B45F44AAF6}"/>
          </ac:spMkLst>
        </pc:spChg>
        <pc:picChg chg="add">
          <ac:chgData name="Yang Xu" userId="2ef8d03b0d59ea36" providerId="LiveId" clId="{8BF9E0CB-7D6F-4404-B92D-C9C26C03E612}" dt="2019-12-09T11:36:44.620" v="226"/>
          <ac:picMkLst>
            <pc:docMk/>
            <pc:sldMk cId="3603402880" sldId="281"/>
            <ac:picMk id="13314" creationId="{475C60E4-E339-49EF-92A1-C78CC025DEFE}"/>
          </ac:picMkLst>
        </pc:pic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2D57228-9250-4DA3-BAAD-22AFBD4AC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25BA39D-7471-4270-8BFD-6464E6E21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B6D7A89-F18B-430E-89A7-C50E5A63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7EBC606-9AA0-42DA-A03F-69230517C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DCED692-8652-4CB1-96BF-8F64A0E8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87C6-1A1A-441E-B80E-FCC49E0D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5400" b="1"/>
              <a:t>DELETE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298D-5654-4A3E-B958-F230EA32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zh-CN" altLang="en-US" sz="2000"/>
              <a:t>需求：删除一个公司</a:t>
            </a:r>
            <a:endParaRPr lang="en-US" sz="2000"/>
          </a:p>
        </p:txBody>
      </p:sp>
      <p:pic>
        <p:nvPicPr>
          <p:cNvPr id="7170" name="Picture 2" descr="删 除 &#10;公 司 资 源 ">
            <a:extLst>
              <a:ext uri="{FF2B5EF4-FFF2-40B4-BE49-F238E27FC236}">
                <a16:creationId xmlns:a16="http://schemas.microsoft.com/office/drawing/2014/main" id="{A32A6BE1-8DBB-4F2D-A653-7C341DF6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1114433"/>
            <a:ext cx="4809490" cy="462913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40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7" name="Picture 70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208" name="Picture 72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209" name="Picture 74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210" name="Rectangle 76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1" name="Rectangle 78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12" name="Rectangle 80">
            <a:extLst>
              <a:ext uri="{FF2B5EF4-FFF2-40B4-BE49-F238E27FC236}">
                <a16:creationId xmlns:a16="http://schemas.microsoft.com/office/drawing/2014/main" id="{76CAFBBC-9101-4999-98F4-37DE46210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13" name="Picture 82">
            <a:extLst>
              <a:ext uri="{FF2B5EF4-FFF2-40B4-BE49-F238E27FC236}">
                <a16:creationId xmlns:a16="http://schemas.microsoft.com/office/drawing/2014/main" id="{8FEE7D4F-E06C-4F1E-9694-422AAAE42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8214" name="Rectangle 84">
            <a:extLst>
              <a:ext uri="{FF2B5EF4-FFF2-40B4-BE49-F238E27FC236}">
                <a16:creationId xmlns:a16="http://schemas.microsoft.com/office/drawing/2014/main" id="{0456077E-F215-462C-B07C-17E23CB90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15" name="Picture 86">
            <a:extLst>
              <a:ext uri="{FF2B5EF4-FFF2-40B4-BE49-F238E27FC236}">
                <a16:creationId xmlns:a16="http://schemas.microsoft.com/office/drawing/2014/main" id="{076B34BE-9BD4-463B-8810-E90948ED2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8216" name="Rectangle 88">
            <a:extLst>
              <a:ext uri="{FF2B5EF4-FFF2-40B4-BE49-F238E27FC236}">
                <a16:creationId xmlns:a16="http://schemas.microsoft.com/office/drawing/2014/main" id="{998DB40D-2AF3-448E-AFC7-F3D9AD269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7F71F-A6B2-458D-A634-92DD1C29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5400"/>
              <a:t>DELETE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6795-CA29-4403-B581-38E2860C1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altLang="zh-CN" sz="2000"/>
              <a:t>HTTP</a:t>
            </a:r>
            <a:r>
              <a:rPr lang="zh-CN" altLang="en-US" sz="2000"/>
              <a:t>请求图解</a:t>
            </a:r>
            <a:endParaRPr lang="en-US" sz="2000"/>
          </a:p>
        </p:txBody>
      </p:sp>
      <p:pic>
        <p:nvPicPr>
          <p:cNvPr id="8194" name="Picture 2" descr="DELETE api/companies/{companyld} &#10;G ET &#10;DELETE 会 &#10;删 除 路 径 所 对 应 的 资 源 &#10;没 有 返 回 &#10;没 有 参 数 &#10;api ℃ ompanies/{companyld} &#10;通 过 这 种 形 式 (URI) 来 表 示 公 司 资 源 中 的 一 个 公 司 ">
            <a:extLst>
              <a:ext uri="{FF2B5EF4-FFF2-40B4-BE49-F238E27FC236}">
                <a16:creationId xmlns:a16="http://schemas.microsoft.com/office/drawing/2014/main" id="{73CFBE8C-A69B-4640-B1C4-AA8B691D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4606" y="1190707"/>
            <a:ext cx="6260963" cy="447658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69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70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221" name="Picture 72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222" name="Picture 74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223" name="Rectangle 76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4" name="Rectangle 78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225" name="Rectangle 80">
            <a:extLst>
              <a:ext uri="{FF2B5EF4-FFF2-40B4-BE49-F238E27FC236}">
                <a16:creationId xmlns:a16="http://schemas.microsoft.com/office/drawing/2014/main" id="{52D57228-9250-4DA3-BAAD-22AFBD4AC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6" name="Picture 82">
            <a:extLst>
              <a:ext uri="{FF2B5EF4-FFF2-40B4-BE49-F238E27FC236}">
                <a16:creationId xmlns:a16="http://schemas.microsoft.com/office/drawing/2014/main" id="{025BA39D-7471-4270-8BFD-6464E6E21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9227" name="Rectangle 84">
            <a:extLst>
              <a:ext uri="{FF2B5EF4-FFF2-40B4-BE49-F238E27FC236}">
                <a16:creationId xmlns:a16="http://schemas.microsoft.com/office/drawing/2014/main" id="{FB6D7A89-F18B-430E-89A7-C50E5A63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8" name="Picture 86">
            <a:extLst>
              <a:ext uri="{FF2B5EF4-FFF2-40B4-BE49-F238E27FC236}">
                <a16:creationId xmlns:a16="http://schemas.microsoft.com/office/drawing/2014/main" id="{C7EBC606-9AA0-42DA-A03F-69230517C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9229" name="Rectangle 88">
            <a:extLst>
              <a:ext uri="{FF2B5EF4-FFF2-40B4-BE49-F238E27FC236}">
                <a16:creationId xmlns:a16="http://schemas.microsoft.com/office/drawing/2014/main" id="{7DCED692-8652-4CB1-96BF-8F64A0E8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FDAEC-DE2B-4D0A-A979-B952D792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5400" b="1"/>
              <a:t>PATCH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43BA-8241-4862-A9F2-974A4871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zh-CN" altLang="en-US" sz="2000"/>
              <a:t>需求：更新公司的信息。</a:t>
            </a:r>
            <a:endParaRPr lang="en-US" sz="2000"/>
          </a:p>
        </p:txBody>
      </p:sp>
      <p:pic>
        <p:nvPicPr>
          <p:cNvPr id="9218" name="Picture 2" descr="公 司 信 息 &#10;公 司 资 源 ">
            <a:extLst>
              <a:ext uri="{FF2B5EF4-FFF2-40B4-BE49-F238E27FC236}">
                <a16:creationId xmlns:a16="http://schemas.microsoft.com/office/drawing/2014/main" id="{71BF845F-D508-482A-ACF3-96B249FA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1120446"/>
            <a:ext cx="4809490" cy="461710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28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8" name="Picture 70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9" name="Picture 72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0270" name="Picture 74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271" name="Rectangle 76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2" name="Rectangle 78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273" name="Rectangle 80">
            <a:extLst>
              <a:ext uri="{FF2B5EF4-FFF2-40B4-BE49-F238E27FC236}">
                <a16:creationId xmlns:a16="http://schemas.microsoft.com/office/drawing/2014/main" id="{76CAFBBC-9101-4999-98F4-37DE46210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4" name="Picture 82">
            <a:extLst>
              <a:ext uri="{FF2B5EF4-FFF2-40B4-BE49-F238E27FC236}">
                <a16:creationId xmlns:a16="http://schemas.microsoft.com/office/drawing/2014/main" id="{8FEE7D4F-E06C-4F1E-9694-422AAAE42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0275" name="Rectangle 84">
            <a:extLst>
              <a:ext uri="{FF2B5EF4-FFF2-40B4-BE49-F238E27FC236}">
                <a16:creationId xmlns:a16="http://schemas.microsoft.com/office/drawing/2014/main" id="{0456077E-F215-462C-B07C-17E23CB90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6" name="Picture 86">
            <a:extLst>
              <a:ext uri="{FF2B5EF4-FFF2-40B4-BE49-F238E27FC236}">
                <a16:creationId xmlns:a16="http://schemas.microsoft.com/office/drawing/2014/main" id="{076B34BE-9BD4-463B-8810-E90948ED2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277" name="Rectangle 88">
            <a:extLst>
              <a:ext uri="{FF2B5EF4-FFF2-40B4-BE49-F238E27FC236}">
                <a16:creationId xmlns:a16="http://schemas.microsoft.com/office/drawing/2014/main" id="{998DB40D-2AF3-448E-AFC7-F3D9AD269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8ECBC-5343-43FB-9001-0F3AC695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5400"/>
              <a:t>PATCH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F405-F3B1-4D63-991A-BB15FF63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altLang="zh-CN" sz="2000"/>
              <a:t>HTTP</a:t>
            </a:r>
            <a:r>
              <a:rPr lang="zh-CN" altLang="en-US" sz="2000"/>
              <a:t>请求图解</a:t>
            </a:r>
            <a:endParaRPr lang="en-US" sz="2000"/>
          </a:p>
        </p:txBody>
      </p:sp>
      <p:pic>
        <p:nvPicPr>
          <p:cNvPr id="10242" name="Picture 2" descr="РАТСН api/companies/{companyld} &#10;РАТСН &#10;РАТСН &#10;/lEfZ,a &#10;РАТСН$]ЗИ &#10;api/companies/{companyld} ">
            <a:extLst>
              <a:ext uri="{FF2B5EF4-FFF2-40B4-BE49-F238E27FC236}">
                <a16:creationId xmlns:a16="http://schemas.microsoft.com/office/drawing/2014/main" id="{2AA3C358-6EC0-47B6-AE40-BAFCDE09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4606" y="1175054"/>
            <a:ext cx="6260963" cy="450789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8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9" name="Picture 70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280" name="Picture 72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281" name="Picture 74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1282" name="Rectangle 76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83" name="Rectangle 78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284" name="Rectangle 80">
            <a:extLst>
              <a:ext uri="{FF2B5EF4-FFF2-40B4-BE49-F238E27FC236}">
                <a16:creationId xmlns:a16="http://schemas.microsoft.com/office/drawing/2014/main" id="{52D57228-9250-4DA3-BAAD-22AFBD4AC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85" name="Picture 82">
            <a:extLst>
              <a:ext uri="{FF2B5EF4-FFF2-40B4-BE49-F238E27FC236}">
                <a16:creationId xmlns:a16="http://schemas.microsoft.com/office/drawing/2014/main" id="{025BA39D-7471-4270-8BFD-6464E6E21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1286" name="Rectangle 84">
            <a:extLst>
              <a:ext uri="{FF2B5EF4-FFF2-40B4-BE49-F238E27FC236}">
                <a16:creationId xmlns:a16="http://schemas.microsoft.com/office/drawing/2014/main" id="{FB6D7A89-F18B-430E-89A7-C50E5A63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87" name="Picture 86">
            <a:extLst>
              <a:ext uri="{FF2B5EF4-FFF2-40B4-BE49-F238E27FC236}">
                <a16:creationId xmlns:a16="http://schemas.microsoft.com/office/drawing/2014/main" id="{C7EBC606-9AA0-42DA-A03F-69230517C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1288" name="Rectangle 88">
            <a:extLst>
              <a:ext uri="{FF2B5EF4-FFF2-40B4-BE49-F238E27FC236}">
                <a16:creationId xmlns:a16="http://schemas.microsoft.com/office/drawing/2014/main" id="{7DCED692-8652-4CB1-96BF-8F64A0E8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F38EC-EA80-473A-B925-018CAB20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5400" b="1"/>
              <a:t>PUT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B9EF-2868-43F5-884F-200C4B05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zh-CN" altLang="en-US" sz="2000"/>
              <a:t>需求：替换公司信息。</a:t>
            </a:r>
            <a:endParaRPr lang="en-US" sz="2000"/>
          </a:p>
        </p:txBody>
      </p:sp>
      <p:pic>
        <p:nvPicPr>
          <p:cNvPr id="11266" name="Picture 2" descr="替 换 &#10;公 司 信 息 &#10;公 司 资 源 ">
            <a:extLst>
              <a:ext uri="{FF2B5EF4-FFF2-40B4-BE49-F238E27FC236}">
                <a16:creationId xmlns:a16="http://schemas.microsoft.com/office/drawing/2014/main" id="{B4E534F0-FD9E-4380-ADC5-6F673FA87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1234671"/>
            <a:ext cx="4809490" cy="438865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4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9" name="Picture 70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340" name="Picture 72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341" name="Picture 74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2342" name="Rectangle 76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43" name="Rectangle 78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344" name="Rectangle 80">
            <a:extLst>
              <a:ext uri="{FF2B5EF4-FFF2-40B4-BE49-F238E27FC236}">
                <a16:creationId xmlns:a16="http://schemas.microsoft.com/office/drawing/2014/main" id="{76CAFBBC-9101-4999-98F4-37DE46210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45" name="Picture 82">
            <a:extLst>
              <a:ext uri="{FF2B5EF4-FFF2-40B4-BE49-F238E27FC236}">
                <a16:creationId xmlns:a16="http://schemas.microsoft.com/office/drawing/2014/main" id="{8FEE7D4F-E06C-4F1E-9694-422AAAE42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2346" name="Rectangle 84">
            <a:extLst>
              <a:ext uri="{FF2B5EF4-FFF2-40B4-BE49-F238E27FC236}">
                <a16:creationId xmlns:a16="http://schemas.microsoft.com/office/drawing/2014/main" id="{0456077E-F215-462C-B07C-17E23CB90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47" name="Picture 86">
            <a:extLst>
              <a:ext uri="{FF2B5EF4-FFF2-40B4-BE49-F238E27FC236}">
                <a16:creationId xmlns:a16="http://schemas.microsoft.com/office/drawing/2014/main" id="{076B34BE-9BD4-463B-8810-E90948ED2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2348" name="Rectangle 88">
            <a:extLst>
              <a:ext uri="{FF2B5EF4-FFF2-40B4-BE49-F238E27FC236}">
                <a16:creationId xmlns:a16="http://schemas.microsoft.com/office/drawing/2014/main" id="{998DB40D-2AF3-448E-AFC7-F3D9AD269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24D3D-3FFA-4000-A9A7-FD85DB82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5400"/>
              <a:t>PUT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D578-C9E3-47EB-A09B-6F083D83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altLang="zh-CN" sz="2000"/>
              <a:t>HTTP</a:t>
            </a:r>
            <a:r>
              <a:rPr lang="zh-CN" altLang="en-US" sz="2000"/>
              <a:t>请求图解</a:t>
            </a:r>
            <a:endParaRPr lang="en-US" sz="2000"/>
          </a:p>
        </p:txBody>
      </p:sp>
      <p:pic>
        <p:nvPicPr>
          <p:cNvPr id="12290" name="Picture 2" descr="PUT api/companies/{compayld} &#10;PUT 会 完 全 替 换 资 源 &#10;PUT &#10;公 司 信 息 &#10;在 body 里 &#10;PUT 的 参 数 在 &#10;请 求 的 body 里 &#10;可 选 ： 如 果 资 源 原 本 不 存 在 ， 那 么 就 创 建 资 源 。 &#10;这 种 情 况 下 就 应 该 返 回 新 创 建 的 资 源 。 &#10;如 果 资 源 原 来 存 在 ， 就 进 行 替 换 操 作 ， &#10;那 么 就 无 需 返 回 任 何 东 西 。 &#10;•api/companies/{companyld} &#10;的 内 容 &#10;api/companies/{companyld} &#10;通 过 这 种 形 式 (URI) 来 表 示 公 司 资 源 中 的 一 个 公 司 ">
            <a:extLst>
              <a:ext uri="{FF2B5EF4-FFF2-40B4-BE49-F238E27FC236}">
                <a16:creationId xmlns:a16="http://schemas.microsoft.com/office/drawing/2014/main" id="{7481CABC-B82E-481B-8983-1E4D71E66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4606" y="1480276"/>
            <a:ext cx="6260963" cy="38974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3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F595-AFCB-4C42-9D36-EBA40DB7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综上</a:t>
            </a:r>
            <a:endParaRPr lang="en-US" dirty="0"/>
          </a:p>
        </p:txBody>
      </p:sp>
      <p:pic>
        <p:nvPicPr>
          <p:cNvPr id="13314" name="Picture 2" descr="请 求 的 参 数 &#10;动 作 &#10;HTTP 方 法 &#10;参 数 位 置 &#10;请 求 前 请 求 后 &#10;响 应 内 容 &#10;URI &#10;(Payload) &#10;可 含 查 询 字 符 串 /api/companies/{companyld} &#10;单 个 资 源 &#10;无 修 改 &#10;查 询 &#10;查 询 参 数 &#10;多 个 资 源 的 集 合 &#10;(Query String) /api/companies &#10;口 0 囗 B &#10;B 囗 囗 BÉ &#10;要 创 建 的 &#10;新 创 建 的 单 个 资 源 &#10;创 建 / 添 加 &#10;/api/companies &#10;Body &#10;POST &#10;单 个 资 源 信 息 &#10;待 修 改 资 源 的 &#10;局 部 修 改 / 更 新 &#10;无 需 返 回 &#10;/api/companies/{companyld} &#10;Body &#10;PATCH &#10;JsonPatchDocument &#10;要 替 换 的 &#10;替 换 &#10;无 需 返 回 &#10;/api/companies/{companyld} &#10;Body &#10;P UT &#10;单 个 资 源 信 息 &#10;使 用 预 定 义 的 &#10;要 创 建 的 &#10;返 回 新 创 建 的 资 源 &#10;/api/companies/{companyld} &#10;Body &#10;P UT &#10;标 识 进 行 创 建 &#10;单 个 资 源 信 息 &#10;可 含 查 询 字 符 串 &#10;移 除 / 删 除 &#10;无 需 返 回 &#10;无 &#10;/api/companies/{companyld} &#10;DELETE &#10;(Query String) ">
            <a:extLst>
              <a:ext uri="{FF2B5EF4-FFF2-40B4-BE49-F238E27FC236}">
                <a16:creationId xmlns:a16="http://schemas.microsoft.com/office/drawing/2014/main" id="{475C60E4-E339-49EF-92A1-C78CC025DE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89" y="2336800"/>
            <a:ext cx="9138597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0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</a:t>
            </a:r>
            <a:r>
              <a:rPr lang="en-US" altLang="zh-CN" dirty="0"/>
              <a:t>HTTP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431F-BEE5-4B09-935D-EAADC4BD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56E7-EE47-4691-A9AB-679E9881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不同的动作可以作用于相同的资源</a:t>
            </a:r>
            <a:r>
              <a:rPr lang="en-US" dirty="0">
                <a:effectLst/>
              </a:rPr>
              <a:t>URI</a:t>
            </a:r>
            <a:r>
              <a:rPr lang="zh-CN" altLang="en-US" dirty="0">
                <a:effectLst/>
              </a:rPr>
              <a:t>，例如获取一个公司（</a:t>
            </a:r>
            <a:r>
              <a:rPr lang="en-US" dirty="0" err="1">
                <a:effectLst/>
              </a:rPr>
              <a:t>api</a:t>
            </a:r>
            <a:r>
              <a:rPr lang="x-none" dirty="0">
                <a:effectLst/>
              </a:rPr>
              <a:t>/</a:t>
            </a:r>
            <a:r>
              <a:rPr lang="en-US" dirty="0">
                <a:effectLst/>
              </a:rPr>
              <a:t>company</a:t>
            </a:r>
            <a:r>
              <a:rPr lang="x-none" dirty="0">
                <a:effectLst/>
              </a:rPr>
              <a:t>/3</a:t>
            </a:r>
            <a:r>
              <a:rPr lang="zh-CN" altLang="en-US" dirty="0">
                <a:effectLst/>
              </a:rPr>
              <a:t>）和删除一个公司（</a:t>
            </a:r>
            <a:r>
              <a:rPr lang="en-US" dirty="0" err="1">
                <a:effectLst/>
              </a:rPr>
              <a:t>api</a:t>
            </a:r>
            <a:r>
              <a:rPr lang="x-none" dirty="0">
                <a:effectLst/>
              </a:rPr>
              <a:t>/</a:t>
            </a:r>
            <a:r>
              <a:rPr lang="en-US" dirty="0">
                <a:effectLst/>
              </a:rPr>
              <a:t>company/</a:t>
            </a:r>
            <a:r>
              <a:rPr lang="x-none" dirty="0">
                <a:effectLst/>
              </a:rPr>
              <a:t>3</a:t>
            </a:r>
            <a:r>
              <a:rPr lang="zh-CN" altLang="en-US" dirty="0">
                <a:effectLst/>
              </a:rPr>
              <a:t>）的</a:t>
            </a:r>
            <a:r>
              <a:rPr lang="en-US" dirty="0">
                <a:effectLst/>
              </a:rPr>
              <a:t>URI</a:t>
            </a:r>
            <a:r>
              <a:rPr lang="zh-CN" altLang="en-US" dirty="0">
                <a:effectLst/>
              </a:rPr>
              <a:t>就是一样的。但是它们的</a:t>
            </a:r>
            <a:r>
              <a:rPr lang="en-US" dirty="0">
                <a:effectLst/>
              </a:rPr>
              <a:t>HTTP</a:t>
            </a:r>
            <a:r>
              <a:rPr lang="zh-CN" altLang="en-US" dirty="0">
                <a:effectLst/>
              </a:rPr>
              <a:t>方法则不同，一个是</a:t>
            </a:r>
            <a:r>
              <a:rPr lang="en-US" dirty="0">
                <a:effectLst/>
              </a:rPr>
              <a:t>GET</a:t>
            </a:r>
            <a:r>
              <a:rPr lang="zh-CN" altLang="en-US" dirty="0">
                <a:effectLst/>
              </a:rPr>
              <a:t>，一个是</a:t>
            </a:r>
            <a:r>
              <a:rPr lang="en-US" dirty="0">
                <a:effectLst/>
              </a:rPr>
              <a:t>DELETE</a:t>
            </a:r>
            <a:r>
              <a:rPr lang="zh-CN" altLang="en-US" dirty="0">
                <a:effectLst/>
              </a:rPr>
              <a:t>。下面我们就来看看那些动作应该对应哪些</a:t>
            </a:r>
            <a:r>
              <a:rPr lang="en-US" dirty="0">
                <a:effectLst/>
              </a:rPr>
              <a:t> HTTP </a:t>
            </a:r>
            <a:r>
              <a:rPr lang="en-US" dirty="0" err="1">
                <a:effectLst/>
              </a:rPr>
              <a:t>方法</a:t>
            </a:r>
            <a:r>
              <a:rPr lang="zh-CN" altLang="en-US" dirty="0">
                <a:effectLst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70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68" name="Picture 72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069" name="Picture 74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70" name="Rectangle 76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1" name="Rectangle 78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72" name="Rectangle 80">
            <a:extLst>
              <a:ext uri="{FF2B5EF4-FFF2-40B4-BE49-F238E27FC236}">
                <a16:creationId xmlns:a16="http://schemas.microsoft.com/office/drawing/2014/main" id="{52D57228-9250-4DA3-BAAD-22AFBD4AC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3" name="Picture 82">
            <a:extLst>
              <a:ext uri="{FF2B5EF4-FFF2-40B4-BE49-F238E27FC236}">
                <a16:creationId xmlns:a16="http://schemas.microsoft.com/office/drawing/2014/main" id="{025BA39D-7471-4270-8BFD-6464E6E21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074" name="Rectangle 84">
            <a:extLst>
              <a:ext uri="{FF2B5EF4-FFF2-40B4-BE49-F238E27FC236}">
                <a16:creationId xmlns:a16="http://schemas.microsoft.com/office/drawing/2014/main" id="{FB6D7A89-F18B-430E-89A7-C50E5A63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5" name="Picture 86">
            <a:extLst>
              <a:ext uri="{FF2B5EF4-FFF2-40B4-BE49-F238E27FC236}">
                <a16:creationId xmlns:a16="http://schemas.microsoft.com/office/drawing/2014/main" id="{C7EBC606-9AA0-42DA-A03F-69230517C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76" name="Rectangle 88">
            <a:extLst>
              <a:ext uri="{FF2B5EF4-FFF2-40B4-BE49-F238E27FC236}">
                <a16:creationId xmlns:a16="http://schemas.microsoft.com/office/drawing/2014/main" id="{7DCED692-8652-4CB1-96BF-8F64A0E8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750D0-8AA7-4A56-8FCF-B0D58A3F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/>
              <a:t>POST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13B9-8AD9-4618-8F4C-5B982624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zh-CN" altLang="en-US" sz="2000"/>
              <a:t>需求：添加一个公司信息。</a:t>
            </a:r>
            <a:endParaRPr lang="en-US" sz="2000"/>
          </a:p>
        </p:txBody>
      </p:sp>
      <p:pic>
        <p:nvPicPr>
          <p:cNvPr id="1026" name="Picture 2" descr="添 加 &#10;， 加 好 的 &#10;公 司 信 ， &#10;公 司 信 ， &#10;公 司 资 源 ">
            <a:extLst>
              <a:ext uri="{FF2B5EF4-FFF2-40B4-BE49-F238E27FC236}">
                <a16:creationId xmlns:a16="http://schemas.microsoft.com/office/drawing/2014/main" id="{8F1AC9DA-47A6-4801-A42D-6E7B761B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1168540"/>
            <a:ext cx="4809490" cy="45209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1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1" name="Picture 138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02" name="Picture 140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103" name="Picture 142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104" name="Rectangle 144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5" name="Rectangle 146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06" name="Rectangle 148">
            <a:extLst>
              <a:ext uri="{FF2B5EF4-FFF2-40B4-BE49-F238E27FC236}">
                <a16:creationId xmlns:a16="http://schemas.microsoft.com/office/drawing/2014/main" id="{69D8C2AC-CE7A-4AA0-8F7E-C0B23C8CD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07" name="Picture 150">
            <a:extLst>
              <a:ext uri="{FF2B5EF4-FFF2-40B4-BE49-F238E27FC236}">
                <a16:creationId xmlns:a16="http://schemas.microsoft.com/office/drawing/2014/main" id="{FA3206C0-BFE4-446D-BBD9-694D7DEE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2108" name="Rectangle 152">
            <a:extLst>
              <a:ext uri="{FF2B5EF4-FFF2-40B4-BE49-F238E27FC236}">
                <a16:creationId xmlns:a16="http://schemas.microsoft.com/office/drawing/2014/main" id="{87B6C85A-966A-4C25-9375-F48338349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16A8D-B4EE-4DB9-AB32-43916EAA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4800"/>
              <a:t>POST</a:t>
            </a:r>
            <a:endParaRPr lang="en-US" sz="4800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C46B8672-9670-4C2E-BF1F-26B646F2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08" y="5650118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altLang="zh-CN" sz="1800"/>
              <a:t>HTTP</a:t>
            </a:r>
            <a:r>
              <a:rPr lang="zh-CN" altLang="en-US" sz="1800"/>
              <a:t>请求图解</a:t>
            </a:r>
            <a:endParaRPr lang="en-US" sz="1800"/>
          </a:p>
        </p:txBody>
      </p:sp>
      <p:pic>
        <p:nvPicPr>
          <p:cNvPr id="2050" name="Picture 2" descr="POST api/companies &#10;POST 对 应 的 操 作 &#10;就 是 建 立 资 源 &#10;POST 的 参 数 放 在 &#10;请 求 的 body 里 面 &#10;POST &#10;ompany 信 息 &#10;在 body 里 &#10;pi/companies/{ 生 成 的 id} &#10;的 内 容 &#10;POST 请 求 应 该 返 回 新 创 建 的 资 源 &#10;以 及 可 以 获 取 该 资 源 的 唯 一 标 识 U 剛 &#10;api/Compan ies ">
            <a:extLst>
              <a:ext uri="{FF2B5EF4-FFF2-40B4-BE49-F238E27FC236}">
                <a16:creationId xmlns:a16="http://schemas.microsoft.com/office/drawing/2014/main" id="{0E9A0FED-3A83-45FC-B4AA-48FE135B2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71" y="640078"/>
            <a:ext cx="6222656" cy="360914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" name="Rectangle 154">
            <a:extLst>
              <a:ext uri="{FF2B5EF4-FFF2-40B4-BE49-F238E27FC236}">
                <a16:creationId xmlns:a16="http://schemas.microsoft.com/office/drawing/2014/main" id="{7BB0A253-AB0C-4460-AC87-5FDA3D05B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0" name="Rectangle 156">
            <a:extLst>
              <a:ext uri="{FF2B5EF4-FFF2-40B4-BE49-F238E27FC236}">
                <a16:creationId xmlns:a16="http://schemas.microsoft.com/office/drawing/2014/main" id="{D5901C69-5B0B-46BE-B465-4CBB74177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Rectangle 158">
            <a:extLst>
              <a:ext uri="{FF2B5EF4-FFF2-40B4-BE49-F238E27FC236}">
                <a16:creationId xmlns:a16="http://schemas.microsoft.com/office/drawing/2014/main" id="{3D886460-B81E-4DE0-976D-EEA630498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DC30DBF-CADE-4469-BFC6-0C56117D2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A68D7806-579E-4A9A-A014-58C3295B2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CAC5DF9-DE29-4756-8E36-B1CD3067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667BCA59-2ED0-41B9-A21F-4DB3839F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FC4B8128-C9B6-4FED-A55E-5F4B297F1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0502F-A0DB-4A11-B15A-7315906A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5400" b="1"/>
              <a:t>GET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4DF5-44E5-4CF8-AD08-B57A234F4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zh-CN" altLang="en-US" sz="2000"/>
              <a:t>需求：获取一个公司信息</a:t>
            </a:r>
            <a:endParaRPr lang="en-US" sz="20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D02AE71-3465-4908-8218-ABC30A2A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获 取 &#10;公 司 信 &#10;公 司 资 源 ">
            <a:extLst>
              <a:ext uri="{FF2B5EF4-FFF2-40B4-BE49-F238E27FC236}">
                <a16:creationId xmlns:a16="http://schemas.microsoft.com/office/drawing/2014/main" id="{C1203C1B-8F3C-4C4E-B009-61530D4CC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3260" y="955591"/>
            <a:ext cx="5488917" cy="494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35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3" name="Picture 70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44" name="Picture 72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145" name="Picture 74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146" name="Rectangle 76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47" name="Rectangle 78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48" name="Rectangle 80">
            <a:extLst>
              <a:ext uri="{FF2B5EF4-FFF2-40B4-BE49-F238E27FC236}">
                <a16:creationId xmlns:a16="http://schemas.microsoft.com/office/drawing/2014/main" id="{5DC30DBF-CADE-4469-BFC6-0C56117D2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49" name="Picture 82">
            <a:extLst>
              <a:ext uri="{FF2B5EF4-FFF2-40B4-BE49-F238E27FC236}">
                <a16:creationId xmlns:a16="http://schemas.microsoft.com/office/drawing/2014/main" id="{A68D7806-579E-4A9A-A014-58C3295B2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150" name="Rectangle 84">
            <a:extLst>
              <a:ext uri="{FF2B5EF4-FFF2-40B4-BE49-F238E27FC236}">
                <a16:creationId xmlns:a16="http://schemas.microsoft.com/office/drawing/2014/main" id="{8CAC5DF9-DE29-4756-8E36-B1CD3067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51" name="Picture 86">
            <a:extLst>
              <a:ext uri="{FF2B5EF4-FFF2-40B4-BE49-F238E27FC236}">
                <a16:creationId xmlns:a16="http://schemas.microsoft.com/office/drawing/2014/main" id="{667BCA59-2ED0-41B9-A21F-4DB3839F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152" name="Rectangle 88">
            <a:extLst>
              <a:ext uri="{FF2B5EF4-FFF2-40B4-BE49-F238E27FC236}">
                <a16:creationId xmlns:a16="http://schemas.microsoft.com/office/drawing/2014/main" id="{FC4B8128-C9B6-4FED-A55E-5F4B297F1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669C4-6E7A-45C8-9E74-1F01489B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5400"/>
              <a:t>GET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59E5-3FDE-4CB6-9ED2-B1114E35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altLang="zh-CN" sz="2000"/>
              <a:t>HTTP</a:t>
            </a:r>
            <a:r>
              <a:rPr lang="zh-CN" altLang="en-US" sz="2000"/>
              <a:t>请求图解</a:t>
            </a:r>
            <a:endParaRPr lang="en-US" sz="2000"/>
          </a:p>
        </p:txBody>
      </p:sp>
      <p:sp>
        <p:nvSpPr>
          <p:cNvPr id="4153" name="Rectangle 90">
            <a:extLst>
              <a:ext uri="{FF2B5EF4-FFF2-40B4-BE49-F238E27FC236}">
                <a16:creationId xmlns:a16="http://schemas.microsoft.com/office/drawing/2014/main" id="{FD02AE71-3465-4908-8218-ABC30A2A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ET api/companies/{compayld} &#10;GET 对 应 的 动 作 就 是 &#10;获 取 资 源 &#10;G ET &#10;GET 请 求 会 返 回 请 求 路 径 所 对 应 的 资 源 &#10;pi/companies/{companyld} &#10;的 内 容 &#10;不 需 要 参 数 &#10;api ℃ ompanies/{companyld} &#10;通 过 这 种 形 式 (URI) 来 表 示 公 司 资 源 中 的 一 个 公 司 ">
            <a:extLst>
              <a:ext uri="{FF2B5EF4-FFF2-40B4-BE49-F238E27FC236}">
                <a16:creationId xmlns:a16="http://schemas.microsoft.com/office/drawing/2014/main" id="{D18E155A-C894-443F-B1E9-B4A22E749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5" y="1582018"/>
            <a:ext cx="5629268" cy="368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5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2D57228-9250-4DA3-BAAD-22AFBD4AC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025BA39D-7471-4270-8BFD-6464E6E21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FB6D7A89-F18B-430E-89A7-C50E5A63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C7EBC606-9AA0-42DA-A03F-69230517C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7DCED692-8652-4CB1-96BF-8F64A0E8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63791-9AEA-4DFE-8997-6465AED5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5400" dirty="0"/>
              <a:t>GET</a:t>
            </a:r>
            <a:br>
              <a:rPr lang="en-US" altLang="zh-CN" sz="5400" dirty="0"/>
            </a:br>
            <a:r>
              <a:rPr lang="zh-CN" altLang="en-US" sz="5400" b="1" dirty="0"/>
              <a:t>获取集合资源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17F7-00CA-4FE0-A588-4BF8C40B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4831173"/>
            <a:ext cx="5192940" cy="11176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zh-CN" altLang="en-US" sz="2000"/>
              <a:t>获取符合查询条件的公司资源</a:t>
            </a:r>
            <a:endParaRPr lang="en-US" sz="2000"/>
          </a:p>
        </p:txBody>
      </p:sp>
      <p:pic>
        <p:nvPicPr>
          <p:cNvPr id="5122" name="Picture 2" descr="获 取 &#10;符 合 条 件 的 &#10;公 司 信 息 &#10;查 询 条 件 &#10;公 司 资 源 ">
            <a:extLst>
              <a:ext uri="{FF2B5EF4-FFF2-40B4-BE49-F238E27FC236}">
                <a16:creationId xmlns:a16="http://schemas.microsoft.com/office/drawing/2014/main" id="{C23719CB-DE34-4595-9DEB-74F72A00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079" y="1330860"/>
            <a:ext cx="4809490" cy="419627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73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9D8C2AC-CE7A-4AA0-8F7E-C0B23C8CD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FA3206C0-BFE4-446D-BBD9-694D7DEE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7B6C85A-966A-4C25-9375-F48338349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8B524-BE67-49C8-8370-6BF92674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3000" dirty="0"/>
              <a:t>GET</a:t>
            </a:r>
            <a:r>
              <a:rPr lang="zh-CN" altLang="en-US" sz="3000" b="1" dirty="0"/>
              <a:t>获取集合资源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21BF-39EB-479F-9058-89DEE810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08" y="5650118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altLang="zh-CN" sz="1800"/>
              <a:t>HTTP</a:t>
            </a:r>
            <a:r>
              <a:rPr lang="zh-CN" altLang="en-US" sz="1800"/>
              <a:t>请求图解</a:t>
            </a:r>
            <a:endParaRPr lang="en-US" sz="1800"/>
          </a:p>
        </p:txBody>
      </p:sp>
      <p:pic>
        <p:nvPicPr>
          <p:cNvPr id="6146" name="Picture 2" descr="GET api/companies?param1=xx&amp;param2=xx... &#10;GET 对 应 的 动 作 就 是 &#10;获 取 资 源 &#10;GET &#10;GET 请 求 会 返 回 请 求 路 径 所 对 应 的 资 源 &#10;pi/companies/{companyldl} &#10;api/companies/{companyldn} &#10;的 内 容 &#10;自 定 义 的 &#10;查 询 参 &#10;G ET 的 参 数 是 资 源 地 址 ？ 后 边 的 部 分 ， &#10;例 如 GET api/companies?name=Nick &#10;api.Com pan ies ">
            <a:extLst>
              <a:ext uri="{FF2B5EF4-FFF2-40B4-BE49-F238E27FC236}">
                <a16:creationId xmlns:a16="http://schemas.microsoft.com/office/drawing/2014/main" id="{EB036928-24D4-42D6-AD97-6D9581D5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0208" y="640078"/>
            <a:ext cx="6065782" cy="360914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BB0A253-AB0C-4460-AC87-5FDA3D05B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901C69-5B0B-46BE-B465-4CBB74177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886460-B81E-4DE0-976D-EEA630498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17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ASP.NET Core 3.x  构建 RESTful API</vt:lpstr>
      <vt:lpstr>4.HTTP方法</vt:lpstr>
      <vt:lpstr>HTTP 方法</vt:lpstr>
      <vt:lpstr>POST</vt:lpstr>
      <vt:lpstr>POST</vt:lpstr>
      <vt:lpstr>GET</vt:lpstr>
      <vt:lpstr>GET</vt:lpstr>
      <vt:lpstr>GET 获取集合资源</vt:lpstr>
      <vt:lpstr>GET获取集合资源</vt:lpstr>
      <vt:lpstr>DELETE</vt:lpstr>
      <vt:lpstr>DELETE</vt:lpstr>
      <vt:lpstr>PATCH</vt:lpstr>
      <vt:lpstr>PATCH</vt:lpstr>
      <vt:lpstr>PUT</vt:lpstr>
      <vt:lpstr>PUT</vt:lpstr>
      <vt:lpstr>综上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2019-12-09T11:36:27Z</dcterms:created>
  <dcterms:modified xsi:type="dcterms:W3CDTF">2019-12-09T11:36:53Z</dcterms:modified>
</cp:coreProperties>
</file>