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299BE-1272-4DB3-81DB-AB7F4D8F0E03}" v="44" dt="2019-12-10T11:22:24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80B299BE-1272-4DB3-81DB-AB7F4D8F0E03}" dt="2019-12-10T11:14:08.893" v="47"/>
        <pc:sldMkLst>
          <pc:docMk/>
          <pc:sldMk cId="1442903159" sldId="268"/>
        </pc:sldMkLst>
        <pc:spChg chg="mod">
          <ac:chgData name="Yang Xu" userId="2ef8d03b0d59ea36" providerId="LiveId" clId="{80B299BE-1272-4DB3-81DB-AB7F4D8F0E03}" dt="2019-12-10T11:14:00.545" v="46" actId="20577"/>
          <ac:spMkLst>
            <pc:docMk/>
            <pc:sldMk cId="1442903159" sldId="268"/>
            <ac:spMk id="2" creationId="{FE7A431F-BEE5-4B09-935D-EAADC4BD2331}"/>
          </ac:spMkLst>
        </pc:spChg>
        <pc:spChg chg="mod">
          <ac:chgData name="Yang Xu" userId="2ef8d03b0d59ea36" providerId="LiveId" clId="{80B299BE-1272-4DB3-81DB-AB7F4D8F0E03}" dt="2019-12-10T11:14:08.893" v="47"/>
          <ac:spMkLst>
            <pc:docMk/>
            <pc:sldMk cId="1442903159" sldId="268"/>
            <ac:spMk id="3" creationId="{1F4D56E7-EE47-4691-A9AB-679E9881B251}"/>
          </ac:spMkLst>
        </pc:spChg>
      </pc:sldChg>
      <pc:sldChg chg="del">
        <pc:chgData name="Yang Xu" userId="2ef8d03b0d59ea36" providerId="LiveId" clId="{80B299BE-1272-4DB3-81DB-AB7F4D8F0E03}" dt="2019-12-10T11:14:15.748" v="48" actId="2696"/>
        <pc:sldMkLst>
          <pc:docMk/>
          <pc:sldMk cId="2054214607" sldId="269"/>
        </pc:sldMkLst>
      </pc:sldChg>
      <pc:sldChg chg="modSp add">
        <pc:chgData name="Yang Xu" userId="2ef8d03b0d59ea36" providerId="LiveId" clId="{80B299BE-1272-4DB3-81DB-AB7F4D8F0E03}" dt="2019-12-10T11:14:41.763" v="66" actId="20577"/>
        <pc:sldMkLst>
          <pc:docMk/>
          <pc:sldMk cId="3507851826" sldId="269"/>
        </pc:sldMkLst>
        <pc:spChg chg="mod">
          <ac:chgData name="Yang Xu" userId="2ef8d03b0d59ea36" providerId="LiveId" clId="{80B299BE-1272-4DB3-81DB-AB7F4D8F0E03}" dt="2019-12-10T11:14:26.907" v="62"/>
          <ac:spMkLst>
            <pc:docMk/>
            <pc:sldMk cId="3507851826" sldId="269"/>
            <ac:spMk id="2" creationId="{A39E0DBD-E37D-4B35-900D-0AB3C56B4FD3}"/>
          </ac:spMkLst>
        </pc:spChg>
        <pc:spChg chg="mod">
          <ac:chgData name="Yang Xu" userId="2ef8d03b0d59ea36" providerId="LiveId" clId="{80B299BE-1272-4DB3-81DB-AB7F4D8F0E03}" dt="2019-12-10T11:14:41.763" v="66" actId="20577"/>
          <ac:spMkLst>
            <pc:docMk/>
            <pc:sldMk cId="3507851826" sldId="269"/>
            <ac:spMk id="3" creationId="{E2254CEE-BCF5-4509-A919-9C3399CF31CF}"/>
          </ac:spMkLst>
        </pc:spChg>
      </pc:sldChg>
      <pc:sldChg chg="modSp add">
        <pc:chgData name="Yang Xu" userId="2ef8d03b0d59ea36" providerId="LiveId" clId="{80B299BE-1272-4DB3-81DB-AB7F4D8F0E03}" dt="2019-12-10T11:14:53.831" v="69"/>
        <pc:sldMkLst>
          <pc:docMk/>
          <pc:sldMk cId="1939025067" sldId="270"/>
        </pc:sldMkLst>
        <pc:spChg chg="mod">
          <ac:chgData name="Yang Xu" userId="2ef8d03b0d59ea36" providerId="LiveId" clId="{80B299BE-1272-4DB3-81DB-AB7F4D8F0E03}" dt="2019-12-10T11:14:47.657" v="68"/>
          <ac:spMkLst>
            <pc:docMk/>
            <pc:sldMk cId="1939025067" sldId="270"/>
            <ac:spMk id="2" creationId="{7442F825-068A-4BC0-9837-4415F5E63BF6}"/>
          </ac:spMkLst>
        </pc:spChg>
        <pc:spChg chg="mod">
          <ac:chgData name="Yang Xu" userId="2ef8d03b0d59ea36" providerId="LiveId" clId="{80B299BE-1272-4DB3-81DB-AB7F4D8F0E03}" dt="2019-12-10T11:14:53.831" v="69"/>
          <ac:spMkLst>
            <pc:docMk/>
            <pc:sldMk cId="1939025067" sldId="270"/>
            <ac:spMk id="3" creationId="{B908A784-4A7F-4235-9C5D-6DF7EAC383CD}"/>
          </ac:spMkLst>
        </pc:spChg>
      </pc:sldChg>
      <pc:sldChg chg="del">
        <pc:chgData name="Yang Xu" userId="2ef8d03b0d59ea36" providerId="LiveId" clId="{80B299BE-1272-4DB3-81DB-AB7F4D8F0E03}" dt="2019-12-10T11:14:15.754" v="49" actId="2696"/>
        <pc:sldMkLst>
          <pc:docMk/>
          <pc:sldMk cId="3173154435" sldId="270"/>
        </pc:sldMkLst>
      </pc:sldChg>
      <pc:sldChg chg="modSp add">
        <pc:chgData name="Yang Xu" userId="2ef8d03b0d59ea36" providerId="LiveId" clId="{80B299BE-1272-4DB3-81DB-AB7F4D8F0E03}" dt="2019-12-10T11:15:10.262" v="72"/>
        <pc:sldMkLst>
          <pc:docMk/>
          <pc:sldMk cId="732423399" sldId="271"/>
        </pc:sldMkLst>
        <pc:spChg chg="mod">
          <ac:chgData name="Yang Xu" userId="2ef8d03b0d59ea36" providerId="LiveId" clId="{80B299BE-1272-4DB3-81DB-AB7F4D8F0E03}" dt="2019-12-10T11:15:05.024" v="71"/>
          <ac:spMkLst>
            <pc:docMk/>
            <pc:sldMk cId="732423399" sldId="271"/>
            <ac:spMk id="2" creationId="{F071E059-D879-46E5-BD55-CD527ADEDA41}"/>
          </ac:spMkLst>
        </pc:spChg>
        <pc:spChg chg="mod">
          <ac:chgData name="Yang Xu" userId="2ef8d03b0d59ea36" providerId="LiveId" clId="{80B299BE-1272-4DB3-81DB-AB7F4D8F0E03}" dt="2019-12-10T11:15:10.262" v="72"/>
          <ac:spMkLst>
            <pc:docMk/>
            <pc:sldMk cId="732423399" sldId="271"/>
            <ac:spMk id="3" creationId="{D325986A-5B10-41C8-B9B3-FC6F65DF6EB4}"/>
          </ac:spMkLst>
        </pc:spChg>
      </pc:sldChg>
      <pc:sldChg chg="del">
        <pc:chgData name="Yang Xu" userId="2ef8d03b0d59ea36" providerId="LiveId" clId="{80B299BE-1272-4DB3-81DB-AB7F4D8F0E03}" dt="2019-12-10T11:14:15.761" v="50" actId="2696"/>
        <pc:sldMkLst>
          <pc:docMk/>
          <pc:sldMk cId="3296351957" sldId="271"/>
        </pc:sldMkLst>
      </pc:sldChg>
      <pc:sldChg chg="del">
        <pc:chgData name="Yang Xu" userId="2ef8d03b0d59ea36" providerId="LiveId" clId="{80B299BE-1272-4DB3-81DB-AB7F4D8F0E03}" dt="2019-12-10T11:14:15.768" v="51" actId="2696"/>
        <pc:sldMkLst>
          <pc:docMk/>
          <pc:sldMk cId="2869751023" sldId="272"/>
        </pc:sldMkLst>
      </pc:sldChg>
      <pc:sldChg chg="modSp add">
        <pc:chgData name="Yang Xu" userId="2ef8d03b0d59ea36" providerId="LiveId" clId="{80B299BE-1272-4DB3-81DB-AB7F4D8F0E03}" dt="2019-12-10T11:17:46.597" v="120" actId="27636"/>
        <pc:sldMkLst>
          <pc:docMk/>
          <pc:sldMk cId="3092291853" sldId="272"/>
        </pc:sldMkLst>
        <pc:spChg chg="mod">
          <ac:chgData name="Yang Xu" userId="2ef8d03b0d59ea36" providerId="LiveId" clId="{80B299BE-1272-4DB3-81DB-AB7F4D8F0E03}" dt="2019-12-10T11:15:28.614" v="74"/>
          <ac:spMkLst>
            <pc:docMk/>
            <pc:sldMk cId="3092291853" sldId="272"/>
            <ac:spMk id="2" creationId="{A6955B0E-450E-4D3B-9672-9DFC5E9D3A5B}"/>
          </ac:spMkLst>
        </pc:spChg>
        <pc:spChg chg="mod">
          <ac:chgData name="Yang Xu" userId="2ef8d03b0d59ea36" providerId="LiveId" clId="{80B299BE-1272-4DB3-81DB-AB7F4D8F0E03}" dt="2019-12-10T11:17:46.597" v="120" actId="27636"/>
          <ac:spMkLst>
            <pc:docMk/>
            <pc:sldMk cId="3092291853" sldId="272"/>
            <ac:spMk id="3" creationId="{1E342E6C-2437-4AEE-9827-D88C0D8EC71E}"/>
          </ac:spMkLst>
        </pc:spChg>
      </pc:sldChg>
      <pc:sldChg chg="modSp add">
        <pc:chgData name="Yang Xu" userId="2ef8d03b0d59ea36" providerId="LiveId" clId="{80B299BE-1272-4DB3-81DB-AB7F4D8F0E03}" dt="2019-12-10T11:18:01.708" v="124" actId="27636"/>
        <pc:sldMkLst>
          <pc:docMk/>
          <pc:sldMk cId="1385771420" sldId="273"/>
        </pc:sldMkLst>
        <pc:spChg chg="mod">
          <ac:chgData name="Yang Xu" userId="2ef8d03b0d59ea36" providerId="LiveId" clId="{80B299BE-1272-4DB3-81DB-AB7F4D8F0E03}" dt="2019-12-10T11:16:18.390" v="100" actId="20577"/>
          <ac:spMkLst>
            <pc:docMk/>
            <pc:sldMk cId="1385771420" sldId="273"/>
            <ac:spMk id="2" creationId="{EAC9DC6D-5BBD-4F2F-8B03-382FF6740017}"/>
          </ac:spMkLst>
        </pc:spChg>
        <pc:spChg chg="mod">
          <ac:chgData name="Yang Xu" userId="2ef8d03b0d59ea36" providerId="LiveId" clId="{80B299BE-1272-4DB3-81DB-AB7F4D8F0E03}" dt="2019-12-10T11:18:01.708" v="124" actId="27636"/>
          <ac:spMkLst>
            <pc:docMk/>
            <pc:sldMk cId="1385771420" sldId="273"/>
            <ac:spMk id="3" creationId="{B5CC729C-17BC-4E75-B7AF-97D05EB89AC6}"/>
          </ac:spMkLst>
        </pc:spChg>
      </pc:sldChg>
      <pc:sldChg chg="del">
        <pc:chgData name="Yang Xu" userId="2ef8d03b0d59ea36" providerId="LiveId" clId="{80B299BE-1272-4DB3-81DB-AB7F4D8F0E03}" dt="2019-12-10T11:14:15.774" v="52" actId="2696"/>
        <pc:sldMkLst>
          <pc:docMk/>
          <pc:sldMk cId="1420737433" sldId="273"/>
        </pc:sldMkLst>
      </pc:sldChg>
      <pc:sldChg chg="modSp add">
        <pc:chgData name="Yang Xu" userId="2ef8d03b0d59ea36" providerId="LiveId" clId="{80B299BE-1272-4DB3-81DB-AB7F4D8F0E03}" dt="2019-12-10T11:18:26.861" v="129"/>
        <pc:sldMkLst>
          <pc:docMk/>
          <pc:sldMk cId="1611655698" sldId="274"/>
        </pc:sldMkLst>
        <pc:spChg chg="mod">
          <ac:chgData name="Yang Xu" userId="2ef8d03b0d59ea36" providerId="LiveId" clId="{80B299BE-1272-4DB3-81DB-AB7F4D8F0E03}" dt="2019-12-10T11:18:26.207" v="128" actId="20577"/>
          <ac:spMkLst>
            <pc:docMk/>
            <pc:sldMk cId="1611655698" sldId="274"/>
            <ac:spMk id="2" creationId="{9FBE4ECF-19C4-4B76-8C02-F705F92164F5}"/>
          </ac:spMkLst>
        </pc:spChg>
        <pc:spChg chg="mod">
          <ac:chgData name="Yang Xu" userId="2ef8d03b0d59ea36" providerId="LiveId" clId="{80B299BE-1272-4DB3-81DB-AB7F4D8F0E03}" dt="2019-12-10T11:18:26.861" v="129"/>
          <ac:spMkLst>
            <pc:docMk/>
            <pc:sldMk cId="1611655698" sldId="274"/>
            <ac:spMk id="3" creationId="{A97900CA-5C4C-43E4-9DAF-35A776948C66}"/>
          </ac:spMkLst>
        </pc:spChg>
      </pc:sldChg>
      <pc:sldChg chg="del">
        <pc:chgData name="Yang Xu" userId="2ef8d03b0d59ea36" providerId="LiveId" clId="{80B299BE-1272-4DB3-81DB-AB7F4D8F0E03}" dt="2019-12-10T11:14:15.782" v="53" actId="2696"/>
        <pc:sldMkLst>
          <pc:docMk/>
          <pc:sldMk cId="3511961797" sldId="274"/>
        </pc:sldMkLst>
      </pc:sldChg>
      <pc:sldChg chg="del">
        <pc:chgData name="Yang Xu" userId="2ef8d03b0d59ea36" providerId="LiveId" clId="{80B299BE-1272-4DB3-81DB-AB7F4D8F0E03}" dt="2019-12-10T11:14:15.787" v="54" actId="2696"/>
        <pc:sldMkLst>
          <pc:docMk/>
          <pc:sldMk cId="2181400384" sldId="275"/>
        </pc:sldMkLst>
      </pc:sldChg>
      <pc:sldChg chg="add del">
        <pc:chgData name="Yang Xu" userId="2ef8d03b0d59ea36" providerId="LiveId" clId="{80B299BE-1272-4DB3-81DB-AB7F4D8F0E03}" dt="2019-12-10T11:21:09.027" v="131"/>
        <pc:sldMkLst>
          <pc:docMk/>
          <pc:sldMk cId="2222359438" sldId="275"/>
        </pc:sldMkLst>
      </pc:sldChg>
      <pc:sldChg chg="modSp add">
        <pc:chgData name="Yang Xu" userId="2ef8d03b0d59ea36" providerId="LiveId" clId="{80B299BE-1272-4DB3-81DB-AB7F4D8F0E03}" dt="2019-12-10T11:21:38.317" v="183" actId="20577"/>
        <pc:sldMkLst>
          <pc:docMk/>
          <pc:sldMk cId="3731725363" sldId="275"/>
        </pc:sldMkLst>
        <pc:spChg chg="mod">
          <ac:chgData name="Yang Xu" userId="2ef8d03b0d59ea36" providerId="LiveId" clId="{80B299BE-1272-4DB3-81DB-AB7F4D8F0E03}" dt="2019-12-10T11:21:26.974" v="151" actId="20577"/>
          <ac:spMkLst>
            <pc:docMk/>
            <pc:sldMk cId="3731725363" sldId="275"/>
            <ac:spMk id="2" creationId="{BF5D991E-7125-41F2-A0A3-67F7EA7B7C94}"/>
          </ac:spMkLst>
        </pc:spChg>
        <pc:spChg chg="mod">
          <ac:chgData name="Yang Xu" userId="2ef8d03b0d59ea36" providerId="LiveId" clId="{80B299BE-1272-4DB3-81DB-AB7F4D8F0E03}" dt="2019-12-10T11:21:38.317" v="183" actId="20577"/>
          <ac:spMkLst>
            <pc:docMk/>
            <pc:sldMk cId="3731725363" sldId="275"/>
            <ac:spMk id="3" creationId="{E90CAE7E-B638-4C39-B21E-E241CF324CAA}"/>
          </ac:spMkLst>
        </pc:spChg>
      </pc:sldChg>
      <pc:sldChg chg="modSp add">
        <pc:chgData name="Yang Xu" userId="2ef8d03b0d59ea36" providerId="LiveId" clId="{80B299BE-1272-4DB3-81DB-AB7F4D8F0E03}" dt="2019-12-10T11:22:07.899" v="190" actId="20577"/>
        <pc:sldMkLst>
          <pc:docMk/>
          <pc:sldMk cId="300610048" sldId="276"/>
        </pc:sldMkLst>
        <pc:spChg chg="mod">
          <ac:chgData name="Yang Xu" userId="2ef8d03b0d59ea36" providerId="LiveId" clId="{80B299BE-1272-4DB3-81DB-AB7F4D8F0E03}" dt="2019-12-10T11:21:49.300" v="185"/>
          <ac:spMkLst>
            <pc:docMk/>
            <pc:sldMk cId="300610048" sldId="276"/>
            <ac:spMk id="2" creationId="{BCFE2183-9A0E-48BD-AD11-C0CE8F72C774}"/>
          </ac:spMkLst>
        </pc:spChg>
        <pc:spChg chg="mod">
          <ac:chgData name="Yang Xu" userId="2ef8d03b0d59ea36" providerId="LiveId" clId="{80B299BE-1272-4DB3-81DB-AB7F4D8F0E03}" dt="2019-12-10T11:22:07.899" v="190" actId="20577"/>
          <ac:spMkLst>
            <pc:docMk/>
            <pc:sldMk cId="300610048" sldId="276"/>
            <ac:spMk id="3" creationId="{6425C52E-9D38-46A7-B074-93320EF14D92}"/>
          </ac:spMkLst>
        </pc:spChg>
      </pc:sldChg>
      <pc:sldChg chg="del">
        <pc:chgData name="Yang Xu" userId="2ef8d03b0d59ea36" providerId="LiveId" clId="{80B299BE-1272-4DB3-81DB-AB7F4D8F0E03}" dt="2019-12-10T11:14:15.793" v="55" actId="2696"/>
        <pc:sldMkLst>
          <pc:docMk/>
          <pc:sldMk cId="2922695733" sldId="276"/>
        </pc:sldMkLst>
      </pc:sldChg>
      <pc:sldChg chg="addSp delSp modSp add">
        <pc:chgData name="Yang Xu" userId="2ef8d03b0d59ea36" providerId="LiveId" clId="{80B299BE-1272-4DB3-81DB-AB7F4D8F0E03}" dt="2019-12-10T11:22:39.589" v="201" actId="20577"/>
        <pc:sldMkLst>
          <pc:docMk/>
          <pc:sldMk cId="2747427819" sldId="277"/>
        </pc:sldMkLst>
        <pc:spChg chg="mod">
          <ac:chgData name="Yang Xu" userId="2ef8d03b0d59ea36" providerId="LiveId" clId="{80B299BE-1272-4DB3-81DB-AB7F4D8F0E03}" dt="2019-12-10T11:22:19.039" v="194"/>
          <ac:spMkLst>
            <pc:docMk/>
            <pc:sldMk cId="2747427819" sldId="277"/>
            <ac:spMk id="2" creationId="{A4FE17C7-656F-4B76-A07F-56442DABDCDB}"/>
          </ac:spMkLst>
        </pc:spChg>
        <pc:spChg chg="mod">
          <ac:chgData name="Yang Xu" userId="2ef8d03b0d59ea36" providerId="LiveId" clId="{80B299BE-1272-4DB3-81DB-AB7F4D8F0E03}" dt="2019-12-10T11:22:39.589" v="201" actId="20577"/>
          <ac:spMkLst>
            <pc:docMk/>
            <pc:sldMk cId="2747427819" sldId="277"/>
            <ac:spMk id="3" creationId="{110F5245-25E2-4663-92D3-4426778CD178}"/>
          </ac:spMkLst>
        </pc:spChg>
        <pc:spChg chg="add del">
          <ac:chgData name="Yang Xu" userId="2ef8d03b0d59ea36" providerId="LiveId" clId="{80B299BE-1272-4DB3-81DB-AB7F4D8F0E03}" dt="2019-12-10T11:22:18.242" v="193"/>
          <ac:spMkLst>
            <pc:docMk/>
            <pc:sldMk cId="2747427819" sldId="277"/>
            <ac:spMk id="4" creationId="{8DBEE1E6-5938-4A8D-99C2-429D563D5371}"/>
          </ac:spMkLst>
        </pc:spChg>
      </pc:sldChg>
      <pc:sldChg chg="del">
        <pc:chgData name="Yang Xu" userId="2ef8d03b0d59ea36" providerId="LiveId" clId="{80B299BE-1272-4DB3-81DB-AB7F4D8F0E03}" dt="2019-12-10T11:14:15.800" v="56" actId="2696"/>
        <pc:sldMkLst>
          <pc:docMk/>
          <pc:sldMk cId="4171283359" sldId="277"/>
        </pc:sldMkLst>
      </pc:sldChg>
      <pc:sldChg chg="del">
        <pc:chgData name="Yang Xu" userId="2ef8d03b0d59ea36" providerId="LiveId" clId="{80B299BE-1272-4DB3-81DB-AB7F4D8F0E03}" dt="2019-12-10T11:14:15.805" v="57" actId="2696"/>
        <pc:sldMkLst>
          <pc:docMk/>
          <pc:sldMk cId="3893589164" sldId="278"/>
        </pc:sldMkLst>
      </pc:sldChg>
      <pc:sldChg chg="del">
        <pc:chgData name="Yang Xu" userId="2ef8d03b0d59ea36" providerId="LiveId" clId="{80B299BE-1272-4DB3-81DB-AB7F4D8F0E03}" dt="2019-12-10T11:14:15.811" v="58" actId="2696"/>
        <pc:sldMkLst>
          <pc:docMk/>
          <pc:sldMk cId="1411241303" sldId="279"/>
        </pc:sldMkLst>
      </pc:sldChg>
      <pc:sldChg chg="del">
        <pc:chgData name="Yang Xu" userId="2ef8d03b0d59ea36" providerId="LiveId" clId="{80B299BE-1272-4DB3-81DB-AB7F4D8F0E03}" dt="2019-12-10T11:14:15.818" v="59" actId="2696"/>
        <pc:sldMkLst>
          <pc:docMk/>
          <pc:sldMk cId="1962137197" sldId="280"/>
        </pc:sldMkLst>
      </pc:sldChg>
      <pc:sldChg chg="del">
        <pc:chgData name="Yang Xu" userId="2ef8d03b0d59ea36" providerId="LiveId" clId="{80B299BE-1272-4DB3-81DB-AB7F4D8F0E03}" dt="2019-12-10T11:14:15.823" v="60" actId="2696"/>
        <pc:sldMkLst>
          <pc:docMk/>
          <pc:sldMk cId="3603402880" sldId="281"/>
        </pc:sldMkLst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8BF9E0CB-7D6F-4404-B92D-C9C26C03E612}" dt="2019-12-09T11:29:11.675" v="37"/>
        <pc:sldMkLst>
          <pc:docMk/>
          <pc:sldMk cId="1442903159" sldId="268"/>
        </pc:sldMkLst>
        <pc:spChg chg="mod">
          <ac:chgData name="Yang Xu" userId="2ef8d03b0d59ea36" providerId="LiveId" clId="{8BF9E0CB-7D6F-4404-B92D-C9C26C03E612}" dt="2019-12-09T11:29:06.462" v="36" actId="20577"/>
          <ac:spMkLst>
            <pc:docMk/>
            <pc:sldMk cId="1442903159" sldId="268"/>
            <ac:spMk id="2" creationId="{FE7A431F-BEE5-4B09-935D-EAADC4BD2331}"/>
          </ac:spMkLst>
        </pc:spChg>
        <pc:spChg chg="mod">
          <ac:chgData name="Yang Xu" userId="2ef8d03b0d59ea36" providerId="LiveId" clId="{8BF9E0CB-7D6F-4404-B92D-C9C26C03E612}" dt="2019-12-09T11:29:11.675" v="37"/>
          <ac:spMkLst>
            <pc:docMk/>
            <pc:sldMk cId="1442903159" sldId="268"/>
            <ac:spMk id="3" creationId="{1F4D56E7-EE47-4691-A9AB-679E9881B251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BE321B9-F15B-4297-901A-0B6C3715832F}" dt="2019-12-11T11:10:44.963" v="8" actId="2696"/>
        <pc:sldMkLst>
          <pc:docMk/>
          <pc:sldMk cId="1442903159" sldId="268"/>
        </pc:sldMkLst>
      </pc:sldChg>
      <pc:sldChg chg="del">
        <pc:chgData name="Yang Xu" userId="2ef8d03b0d59ea36" providerId="LiveId" clId="{CBE321B9-F15B-4297-901A-0B6C3715832F}" dt="2019-12-11T11:10:44.972" v="9" actId="2696"/>
        <pc:sldMkLst>
          <pc:docMk/>
          <pc:sldMk cId="3507851826" sldId="269"/>
        </pc:sldMkLst>
      </pc:sldChg>
      <pc:sldChg chg="del">
        <pc:chgData name="Yang Xu" userId="2ef8d03b0d59ea36" providerId="LiveId" clId="{CBE321B9-F15B-4297-901A-0B6C3715832F}" dt="2019-12-11T11:10:44.982" v="10" actId="2696"/>
        <pc:sldMkLst>
          <pc:docMk/>
          <pc:sldMk cId="1939025067" sldId="270"/>
        </pc:sldMkLst>
      </pc:sldChg>
      <pc:sldChg chg="del">
        <pc:chgData name="Yang Xu" userId="2ef8d03b0d59ea36" providerId="LiveId" clId="{CBE321B9-F15B-4297-901A-0B6C3715832F}" dt="2019-12-11T11:10:44.997" v="11" actId="2696"/>
        <pc:sldMkLst>
          <pc:docMk/>
          <pc:sldMk cId="732423399" sldId="271"/>
        </pc:sldMkLst>
      </pc:sldChg>
      <pc:sldChg chg="del">
        <pc:chgData name="Yang Xu" userId="2ef8d03b0d59ea36" providerId="LiveId" clId="{CBE321B9-F15B-4297-901A-0B6C3715832F}" dt="2019-12-11T11:10:45.010" v="12" actId="2696"/>
        <pc:sldMkLst>
          <pc:docMk/>
          <pc:sldMk cId="3092291853" sldId="272"/>
        </pc:sldMkLst>
      </pc:sldChg>
      <pc:sldChg chg="del">
        <pc:chgData name="Yang Xu" userId="2ef8d03b0d59ea36" providerId="LiveId" clId="{CBE321B9-F15B-4297-901A-0B6C3715832F}" dt="2019-12-11T11:10:45.017" v="13" actId="2696"/>
        <pc:sldMkLst>
          <pc:docMk/>
          <pc:sldMk cId="1385771420" sldId="273"/>
        </pc:sldMkLst>
      </pc:sldChg>
      <pc:sldChg chg="del">
        <pc:chgData name="Yang Xu" userId="2ef8d03b0d59ea36" providerId="LiveId" clId="{CBE321B9-F15B-4297-901A-0B6C3715832F}" dt="2019-12-11T11:10:45.022" v="14" actId="2696"/>
        <pc:sldMkLst>
          <pc:docMk/>
          <pc:sldMk cId="1611655698" sldId="274"/>
        </pc:sldMkLst>
      </pc:sldChg>
      <pc:sldChg chg="del">
        <pc:chgData name="Yang Xu" userId="2ef8d03b0d59ea36" providerId="LiveId" clId="{CBE321B9-F15B-4297-901A-0B6C3715832F}" dt="2019-12-11T11:10:45.033" v="15" actId="2696"/>
        <pc:sldMkLst>
          <pc:docMk/>
          <pc:sldMk cId="3731725363" sldId="275"/>
        </pc:sldMkLst>
      </pc:sldChg>
      <pc:sldChg chg="del">
        <pc:chgData name="Yang Xu" userId="2ef8d03b0d59ea36" providerId="LiveId" clId="{CBE321B9-F15B-4297-901A-0B6C3715832F}" dt="2019-12-11T11:10:45.044" v="16" actId="2696"/>
        <pc:sldMkLst>
          <pc:docMk/>
          <pc:sldMk cId="300610048" sldId="276"/>
        </pc:sldMkLst>
      </pc:sldChg>
      <pc:sldChg chg="del">
        <pc:chgData name="Yang Xu" userId="2ef8d03b0d59ea36" providerId="LiveId" clId="{CBE321B9-F15B-4297-901A-0B6C3715832F}" dt="2019-12-11T11:10:45.050" v="17" actId="2696"/>
        <pc:sldMkLst>
          <pc:docMk/>
          <pc:sldMk cId="2747427819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</a:t>
            </a:r>
            <a:r>
              <a:rPr lang="en-US" altLang="zh-CN" dirty="0"/>
              <a:t>Coding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6.Coding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2019-12-09T11:36:27Z</dcterms:created>
  <dcterms:modified xsi:type="dcterms:W3CDTF">2019-12-11T11:10:45Z</dcterms:modified>
</cp:coreProperties>
</file>