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41E056-EE77-4499-97F6-873CE1570D1E}" v="15" dt="2019-12-15T01:27:02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 add">
        <pc:chgData name="Yang Xu" userId="2ef8d03b0d59ea36" providerId="LiveId" clId="{C041E056-EE77-4499-97F6-873CE1570D1E}" dt="2019-12-15T01:24:28.040" v="62"/>
        <pc:sldMkLst>
          <pc:docMk/>
          <pc:sldMk cId="4252731304" sldId="268"/>
        </pc:sldMkLst>
        <pc:spChg chg="mod">
          <ac:chgData name="Yang Xu" userId="2ef8d03b0d59ea36" providerId="LiveId" clId="{C041E056-EE77-4499-97F6-873CE1570D1E}" dt="2019-12-15T01:24:14.006" v="61" actId="20577"/>
          <ac:spMkLst>
            <pc:docMk/>
            <pc:sldMk cId="4252731304" sldId="268"/>
            <ac:spMk id="2" creationId="{4A1A2CE4-7F88-45E1-A0DA-B5559645F06B}"/>
          </ac:spMkLst>
        </pc:spChg>
        <pc:spChg chg="mod">
          <ac:chgData name="Yang Xu" userId="2ef8d03b0d59ea36" providerId="LiveId" clId="{C041E056-EE77-4499-97F6-873CE1570D1E}" dt="2019-12-15T01:24:28.040" v="62"/>
          <ac:spMkLst>
            <pc:docMk/>
            <pc:sldMk cId="4252731304" sldId="268"/>
            <ac:spMk id="3" creationId="{699131C5-C927-41A6-9BED-014461A1BC03}"/>
          </ac:spMkLst>
        </pc:spChg>
      </pc:sldChg>
      <pc:sldChg chg="modSp add">
        <pc:chgData name="Yang Xu" userId="2ef8d03b0d59ea36" providerId="LiveId" clId="{C041E056-EE77-4499-97F6-873CE1570D1E}" dt="2019-12-15T01:38:04.296" v="137" actId="20577"/>
        <pc:sldMkLst>
          <pc:docMk/>
          <pc:sldMk cId="1293025540" sldId="269"/>
        </pc:sldMkLst>
        <pc:spChg chg="mod">
          <ac:chgData name="Yang Xu" userId="2ef8d03b0d59ea36" providerId="LiveId" clId="{C041E056-EE77-4499-97F6-873CE1570D1E}" dt="2019-12-15T01:24:54.235" v="64"/>
          <ac:spMkLst>
            <pc:docMk/>
            <pc:sldMk cId="1293025540" sldId="269"/>
            <ac:spMk id="2" creationId="{F3E7030B-E128-45A0-92A1-00F614A9BCDB}"/>
          </ac:spMkLst>
        </pc:spChg>
        <pc:spChg chg="mod">
          <ac:chgData name="Yang Xu" userId="2ef8d03b0d59ea36" providerId="LiveId" clId="{C041E056-EE77-4499-97F6-873CE1570D1E}" dt="2019-12-15T01:38:04.296" v="137" actId="20577"/>
          <ac:spMkLst>
            <pc:docMk/>
            <pc:sldMk cId="1293025540" sldId="269"/>
            <ac:spMk id="3" creationId="{F76BF6A1-A5CD-4DEF-A987-6B239CD6CED9}"/>
          </ac:spMkLst>
        </pc:spChg>
      </pc:sldChg>
      <pc:sldChg chg="modSp add">
        <pc:chgData name="Yang Xu" userId="2ef8d03b0d59ea36" providerId="LiveId" clId="{C041E056-EE77-4499-97F6-873CE1570D1E}" dt="2019-12-15T01:27:09.642" v="115" actId="20577"/>
        <pc:sldMkLst>
          <pc:docMk/>
          <pc:sldMk cId="1883912280" sldId="270"/>
        </pc:sldMkLst>
        <pc:spChg chg="mod">
          <ac:chgData name="Yang Xu" userId="2ef8d03b0d59ea36" providerId="LiveId" clId="{C041E056-EE77-4499-97F6-873CE1570D1E}" dt="2019-12-15T01:25:38.442" v="89" actId="20577"/>
          <ac:spMkLst>
            <pc:docMk/>
            <pc:sldMk cId="1883912280" sldId="270"/>
            <ac:spMk id="2" creationId="{416F0265-B96A-405D-8ECD-7930B4E4CFEB}"/>
          </ac:spMkLst>
        </pc:spChg>
        <pc:spChg chg="mod">
          <ac:chgData name="Yang Xu" userId="2ef8d03b0d59ea36" providerId="LiveId" clId="{C041E056-EE77-4499-97F6-873CE1570D1E}" dt="2019-12-15T01:27:09.642" v="115" actId="20577"/>
          <ac:spMkLst>
            <pc:docMk/>
            <pc:sldMk cId="1883912280" sldId="270"/>
            <ac:spMk id="3" creationId="{4FB88830-89D0-4A3B-9310-BF8BDD7FD4CE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zh-CN" altLang="en-US" dirty="0"/>
              <a:t>内容协商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Content Negotiation</a:t>
            </a:r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2CE4-7F88-45E1-A0DA-B5559645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内容协商 </a:t>
            </a:r>
            <a:r>
              <a:rPr lang="en-US" b="1" dirty="0"/>
              <a:t>Content Negotiation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131C5-C927-41A6-9BED-014461A1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内容协商是这样一个过程：针对一个响应，当有多种表述格式可用的时候，选取最佳的一个表述。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3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030B-E128-45A0-92A1-00F614A9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Accept Header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BF6A1-A5CD-4DEF-A987-6B239CD6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Media Type</a:t>
            </a:r>
            <a:r>
              <a:rPr lang="zh-CN" altLang="en-US" dirty="0">
                <a:effectLst/>
              </a:rPr>
              <a:t>（媒体类型）</a:t>
            </a:r>
            <a:endParaRPr lang="en-US" altLang="zh-CN" dirty="0">
              <a:effectLst/>
            </a:endParaRPr>
          </a:p>
          <a:p>
            <a:pPr lvl="1"/>
            <a:r>
              <a:rPr lang="en-US" dirty="0">
                <a:effectLst/>
              </a:rPr>
              <a:t>application</a:t>
            </a:r>
            <a:r>
              <a:rPr lang="x-none" dirty="0">
                <a:effectLst/>
              </a:rPr>
              <a:t>/</a:t>
            </a:r>
            <a:r>
              <a:rPr lang="en-US" dirty="0">
                <a:effectLst/>
              </a:rPr>
              <a:t>json</a:t>
            </a:r>
          </a:p>
          <a:p>
            <a:pPr lvl="1"/>
            <a:r>
              <a:rPr lang="en-US" dirty="0">
                <a:effectLst/>
              </a:rPr>
              <a:t>application</a:t>
            </a:r>
            <a:r>
              <a:rPr lang="x-none" dirty="0">
                <a:effectLst/>
              </a:rPr>
              <a:t>/</a:t>
            </a:r>
            <a:r>
              <a:rPr lang="en-US" dirty="0">
                <a:effectLst/>
              </a:rPr>
              <a:t>xml</a:t>
            </a:r>
          </a:p>
          <a:p>
            <a:pPr lvl="1"/>
            <a:r>
              <a:rPr lang="en-US" dirty="0">
                <a:effectLst/>
              </a:rPr>
              <a:t>…</a:t>
            </a:r>
          </a:p>
          <a:p>
            <a:r>
              <a:rPr lang="en-US" dirty="0">
                <a:effectLst/>
              </a:rPr>
              <a:t>406 </a:t>
            </a:r>
            <a:r>
              <a:rPr lang="en-US">
                <a:effectLst/>
              </a:rPr>
              <a:t>Not Acceptable</a:t>
            </a:r>
            <a:endParaRPr lang="en-US" dirty="0">
              <a:effectLst/>
            </a:endParaRPr>
          </a:p>
          <a:p>
            <a:r>
              <a:rPr lang="zh-CN" altLang="en-US" dirty="0">
                <a:effectLst/>
              </a:rPr>
              <a:t>输出格式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ASP</a:t>
            </a:r>
            <a:r>
              <a:rPr lang="x-none" dirty="0">
                <a:effectLst/>
              </a:rPr>
              <a:t>.</a:t>
            </a:r>
            <a:r>
              <a:rPr lang="en-US" dirty="0">
                <a:effectLst/>
              </a:rPr>
              <a:t>NET Core </a:t>
            </a:r>
            <a:r>
              <a:rPr lang="zh-CN" altLang="en-US" dirty="0">
                <a:effectLst/>
              </a:rPr>
              <a:t>里面对应的就是</a:t>
            </a:r>
            <a:r>
              <a:rPr lang="en-US" dirty="0">
                <a:effectLst/>
              </a:rPr>
              <a:t> Output Formatters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2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0265-B96A-405D-8ECD-7930B4E4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Content-Type Header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8830-89D0-4A3B-9310-BF8BDD7FD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Media Type</a:t>
            </a:r>
            <a:r>
              <a:rPr lang="zh-CN" altLang="en-US" dirty="0">
                <a:effectLst/>
              </a:rPr>
              <a:t>（媒体类型）</a:t>
            </a:r>
            <a:endParaRPr lang="en-US" altLang="zh-CN" dirty="0">
              <a:effectLst/>
            </a:endParaRPr>
          </a:p>
          <a:p>
            <a:pPr lvl="1"/>
            <a:r>
              <a:rPr lang="en-US" dirty="0">
                <a:effectLst/>
              </a:rPr>
              <a:t>application</a:t>
            </a:r>
            <a:r>
              <a:rPr lang="x-none" dirty="0">
                <a:effectLst/>
              </a:rPr>
              <a:t>/</a:t>
            </a:r>
            <a:r>
              <a:rPr lang="en-US" dirty="0">
                <a:effectLst/>
              </a:rPr>
              <a:t>json</a:t>
            </a:r>
          </a:p>
          <a:p>
            <a:pPr lvl="1"/>
            <a:r>
              <a:rPr lang="en-US" dirty="0">
                <a:effectLst/>
              </a:rPr>
              <a:t>application</a:t>
            </a:r>
            <a:r>
              <a:rPr lang="x-none" dirty="0">
                <a:effectLst/>
              </a:rPr>
              <a:t>/</a:t>
            </a:r>
            <a:r>
              <a:rPr lang="en-US" dirty="0">
                <a:effectLst/>
              </a:rPr>
              <a:t>xml</a:t>
            </a:r>
          </a:p>
          <a:p>
            <a:pPr lvl="1"/>
            <a:r>
              <a:rPr lang="en-US" dirty="0">
                <a:effectLst/>
              </a:rPr>
              <a:t>…</a:t>
            </a:r>
          </a:p>
          <a:p>
            <a:r>
              <a:rPr lang="zh-CN" altLang="en-US" dirty="0">
                <a:effectLst/>
              </a:rPr>
              <a:t>输入格式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ASP</a:t>
            </a:r>
            <a:r>
              <a:rPr lang="x-none" dirty="0">
                <a:effectLst/>
              </a:rPr>
              <a:t>.</a:t>
            </a:r>
            <a:r>
              <a:rPr lang="en-US" dirty="0">
                <a:effectLst/>
              </a:rPr>
              <a:t>NET Core </a:t>
            </a:r>
            <a:r>
              <a:rPr lang="zh-CN" altLang="en-US" dirty="0">
                <a:effectLst/>
              </a:rPr>
              <a:t>里面对应的就是</a:t>
            </a:r>
            <a:r>
              <a:rPr lang="en-US" dirty="0">
                <a:effectLst/>
              </a:rPr>
              <a:t> Input formatters</a:t>
            </a:r>
            <a:r>
              <a:rPr lang="zh-CN" altLang="en-US" dirty="0">
                <a:effectLst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1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ASP.NET Core 3.x  构建 RESTful API</vt:lpstr>
      <vt:lpstr>7. 内容协商</vt:lpstr>
      <vt:lpstr>内容协商 Content Negotiation</vt:lpstr>
      <vt:lpstr>Accept Header</vt:lpstr>
      <vt:lpstr>Content-Type Header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2019-12-09T11:36:27Z</dcterms:created>
  <dcterms:modified xsi:type="dcterms:W3CDTF">2019-12-15T01:38:05Z</dcterms:modified>
</cp:coreProperties>
</file>