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1E056-EE77-4499-97F6-873CE1570D1E}" v="15" dt="2019-12-15T01:27:0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9649305-FBE2-4B27-8309-18E794EC8232}" dt="2019-12-15T01:52:35.823" v="8" actId="2696"/>
        <pc:sldMkLst>
          <pc:docMk/>
          <pc:sldMk cId="4252731304" sldId="268"/>
        </pc:sldMkLst>
      </pc:sldChg>
      <pc:sldChg chg="del">
        <pc:chgData name="Yang Xu" userId="2ef8d03b0d59ea36" providerId="LiveId" clId="{69649305-FBE2-4B27-8309-18E794EC8232}" dt="2019-12-15T01:52:35.833" v="9" actId="2696"/>
        <pc:sldMkLst>
          <pc:docMk/>
          <pc:sldMk cId="1293025540" sldId="269"/>
        </pc:sldMkLst>
      </pc:sldChg>
      <pc:sldChg chg="del">
        <pc:chgData name="Yang Xu" userId="2ef8d03b0d59ea36" providerId="LiveId" clId="{69649305-FBE2-4B27-8309-18E794EC8232}" dt="2019-12-15T01:52:35.839" v="10" actId="2696"/>
        <pc:sldMkLst>
          <pc:docMk/>
          <pc:sldMk cId="1883912280" sldId="270"/>
        </pc:sldMkLst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 add">
        <pc:chgData name="Yang Xu" userId="2ef8d03b0d59ea36" providerId="LiveId" clId="{C041E056-EE77-4499-97F6-873CE1570D1E}" dt="2019-12-15T01:24:28.040" v="62"/>
        <pc:sldMkLst>
          <pc:docMk/>
          <pc:sldMk cId="4252731304" sldId="268"/>
        </pc:sldMkLst>
        <pc:spChg chg="mod">
          <ac:chgData name="Yang Xu" userId="2ef8d03b0d59ea36" providerId="LiveId" clId="{C041E056-EE77-4499-97F6-873CE1570D1E}" dt="2019-12-15T01:24:14.006" v="61" actId="20577"/>
          <ac:spMkLst>
            <pc:docMk/>
            <pc:sldMk cId="4252731304" sldId="268"/>
            <ac:spMk id="2" creationId="{4A1A2CE4-7F88-45E1-A0DA-B5559645F06B}"/>
          </ac:spMkLst>
        </pc:spChg>
        <pc:spChg chg="mod">
          <ac:chgData name="Yang Xu" userId="2ef8d03b0d59ea36" providerId="LiveId" clId="{C041E056-EE77-4499-97F6-873CE1570D1E}" dt="2019-12-15T01:24:28.040" v="62"/>
          <ac:spMkLst>
            <pc:docMk/>
            <pc:sldMk cId="4252731304" sldId="268"/>
            <ac:spMk id="3" creationId="{699131C5-C927-41A6-9BED-014461A1BC03}"/>
          </ac:spMkLst>
        </pc:spChg>
      </pc:sldChg>
      <pc:sldChg chg="modSp add">
        <pc:chgData name="Yang Xu" userId="2ef8d03b0d59ea36" providerId="LiveId" clId="{C041E056-EE77-4499-97F6-873CE1570D1E}" dt="2019-12-15T01:38:04.296" v="137" actId="20577"/>
        <pc:sldMkLst>
          <pc:docMk/>
          <pc:sldMk cId="1293025540" sldId="269"/>
        </pc:sldMkLst>
        <pc:spChg chg="mod">
          <ac:chgData name="Yang Xu" userId="2ef8d03b0d59ea36" providerId="LiveId" clId="{C041E056-EE77-4499-97F6-873CE1570D1E}" dt="2019-12-15T01:24:54.235" v="64"/>
          <ac:spMkLst>
            <pc:docMk/>
            <pc:sldMk cId="1293025540" sldId="269"/>
            <ac:spMk id="2" creationId="{F3E7030B-E128-45A0-92A1-00F614A9BCDB}"/>
          </ac:spMkLst>
        </pc:spChg>
        <pc:spChg chg="mod">
          <ac:chgData name="Yang Xu" userId="2ef8d03b0d59ea36" providerId="LiveId" clId="{C041E056-EE77-4499-97F6-873CE1570D1E}" dt="2019-12-15T01:38:04.296" v="137" actId="20577"/>
          <ac:spMkLst>
            <pc:docMk/>
            <pc:sldMk cId="1293025540" sldId="269"/>
            <ac:spMk id="3" creationId="{F76BF6A1-A5CD-4DEF-A987-6B239CD6CED9}"/>
          </ac:spMkLst>
        </pc:spChg>
      </pc:sldChg>
      <pc:sldChg chg="modSp add">
        <pc:chgData name="Yang Xu" userId="2ef8d03b0d59ea36" providerId="LiveId" clId="{C041E056-EE77-4499-97F6-873CE1570D1E}" dt="2019-12-15T01:27:09.642" v="115" actId="20577"/>
        <pc:sldMkLst>
          <pc:docMk/>
          <pc:sldMk cId="1883912280" sldId="270"/>
        </pc:sldMkLst>
        <pc:spChg chg="mod">
          <ac:chgData name="Yang Xu" userId="2ef8d03b0d59ea36" providerId="LiveId" clId="{C041E056-EE77-4499-97F6-873CE1570D1E}" dt="2019-12-15T01:25:38.442" v="89" actId="20577"/>
          <ac:spMkLst>
            <pc:docMk/>
            <pc:sldMk cId="1883912280" sldId="270"/>
            <ac:spMk id="2" creationId="{416F0265-B96A-405D-8ECD-7930B4E4CFEB}"/>
          </ac:spMkLst>
        </pc:spChg>
        <pc:spChg chg="mod">
          <ac:chgData name="Yang Xu" userId="2ef8d03b0d59ea36" providerId="LiveId" clId="{C041E056-EE77-4499-97F6-873CE1570D1E}" dt="2019-12-15T01:27:09.642" v="115" actId="20577"/>
          <ac:spMkLst>
            <pc:docMk/>
            <pc:sldMk cId="1883912280" sldId="270"/>
            <ac:spMk id="3" creationId="{4FB88830-89D0-4A3B-9310-BF8BDD7FD4CE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altLang="zh-CN" dirty="0"/>
              <a:t>Coding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8. Coding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2019-12-09T11:36:27Z</dcterms:created>
  <dcterms:modified xsi:type="dcterms:W3CDTF">2019-12-15T01:52:36Z</dcterms:modified>
</cp:coreProperties>
</file>