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D143D-49C3-4567-ADE6-EA2F0763870D}" v="13" dt="2019-12-16T12:56:5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C86F01E-60D8-4E60-98C2-073A1AFEBD5E}" dt="2019-12-16T13:08:40.514" v="9" actId="2696"/>
        <pc:sldMkLst>
          <pc:docMk/>
          <pc:sldMk cId="3481312862" sldId="268"/>
        </pc:sldMkLst>
      </pc:sldChg>
      <pc:sldChg chg="del">
        <pc:chgData name="Yang Xu" userId="2ef8d03b0d59ea36" providerId="LiveId" clId="{8C86F01E-60D8-4E60-98C2-073A1AFEBD5E}" dt="2019-12-16T13:08:40.525" v="10" actId="2696"/>
        <pc:sldMkLst>
          <pc:docMk/>
          <pc:sldMk cId="1748936012" sldId="269"/>
        </pc:sldMkLst>
      </pc:sldChg>
      <pc:sldChg chg="del">
        <pc:chgData name="Yang Xu" userId="2ef8d03b0d59ea36" providerId="LiveId" clId="{8C86F01E-60D8-4E60-98C2-073A1AFEBD5E}" dt="2019-12-16T13:08:40.539" v="11" actId="2696"/>
        <pc:sldMkLst>
          <pc:docMk/>
          <pc:sldMk cId="1451951304" sldId="270"/>
        </pc:sldMkLst>
      </pc:sldChg>
      <pc:sldChg chg="del">
        <pc:chgData name="Yang Xu" userId="2ef8d03b0d59ea36" providerId="LiveId" clId="{8C86F01E-60D8-4E60-98C2-073A1AFEBD5E}" dt="2019-12-16T13:08:40.549" v="12" actId="2696"/>
        <pc:sldMkLst>
          <pc:docMk/>
          <pc:sldMk cId="2770590845" sldId="271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modSp add">
        <pc:chgData name="Yang Xu" userId="2ef8d03b0d59ea36" providerId="LiveId" clId="{103D143D-49C3-4567-ADE6-EA2F0763870D}" dt="2019-12-16T12:54:48.328" v="50"/>
        <pc:sldMkLst>
          <pc:docMk/>
          <pc:sldMk cId="3481312862" sldId="268"/>
        </pc:sldMkLst>
        <pc:spChg chg="mod">
          <ac:chgData name="Yang Xu" userId="2ef8d03b0d59ea36" providerId="LiveId" clId="{103D143D-49C3-4567-ADE6-EA2F0763870D}" dt="2019-12-16T12:54:41.263" v="49"/>
          <ac:spMkLst>
            <pc:docMk/>
            <pc:sldMk cId="3481312862" sldId="268"/>
            <ac:spMk id="2" creationId="{BDE1B041-E605-4F88-882F-99297AC4A3B6}"/>
          </ac:spMkLst>
        </pc:spChg>
        <pc:spChg chg="mod">
          <ac:chgData name="Yang Xu" userId="2ef8d03b0d59ea36" providerId="LiveId" clId="{103D143D-49C3-4567-ADE6-EA2F0763870D}" dt="2019-12-16T12:54:48.328" v="50"/>
          <ac:spMkLst>
            <pc:docMk/>
            <pc:sldMk cId="3481312862" sldId="268"/>
            <ac:spMk id="3" creationId="{38C836A6-5A89-4B46-B50E-5BB2CDE6E681}"/>
          </ac:spMkLst>
        </pc:spChg>
      </pc:sldChg>
      <pc:sldChg chg="modSp add">
        <pc:chgData name="Yang Xu" userId="2ef8d03b0d59ea36" providerId="LiveId" clId="{103D143D-49C3-4567-ADE6-EA2F0763870D}" dt="2019-12-16T12:55:03.044" v="76"/>
        <pc:sldMkLst>
          <pc:docMk/>
          <pc:sldMk cId="1748936012" sldId="269"/>
        </pc:sldMkLst>
        <pc:spChg chg="mod">
          <ac:chgData name="Yang Xu" userId="2ef8d03b0d59ea36" providerId="LiveId" clId="{103D143D-49C3-4567-ADE6-EA2F0763870D}" dt="2019-12-16T12:54:57.249" v="75" actId="20577"/>
          <ac:spMkLst>
            <pc:docMk/>
            <pc:sldMk cId="1748936012" sldId="269"/>
            <ac:spMk id="2" creationId="{591AD377-D627-4688-A19A-2B2E6F961850}"/>
          </ac:spMkLst>
        </pc:spChg>
        <pc:spChg chg="mod">
          <ac:chgData name="Yang Xu" userId="2ef8d03b0d59ea36" providerId="LiveId" clId="{103D143D-49C3-4567-ADE6-EA2F0763870D}" dt="2019-12-16T12:55:03.044" v="76"/>
          <ac:spMkLst>
            <pc:docMk/>
            <pc:sldMk cId="1748936012" sldId="269"/>
            <ac:spMk id="3" creationId="{D32ECC8D-BF3C-42D9-A9F6-D47C92124994}"/>
          </ac:spMkLst>
        </pc:spChg>
      </pc:sldChg>
      <pc:sldChg chg="addSp delSp modSp add mod setBg">
        <pc:chgData name="Yang Xu" userId="2ef8d03b0d59ea36" providerId="LiveId" clId="{103D143D-49C3-4567-ADE6-EA2F0763870D}" dt="2019-12-16T12:56:02.674" v="95" actId="1076"/>
        <pc:sldMkLst>
          <pc:docMk/>
          <pc:sldMk cId="1451951304" sldId="270"/>
        </pc:sldMkLst>
        <pc:spChg chg="mo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2" creationId="{47134452-B2BA-4814-93A0-411EA427DD61}"/>
          </ac:spMkLst>
        </pc:spChg>
        <pc:spChg chg="del">
          <ac:chgData name="Yang Xu" userId="2ef8d03b0d59ea36" providerId="LiveId" clId="{103D143D-49C3-4567-ADE6-EA2F0763870D}" dt="2019-12-16T12:55:11.924" v="78"/>
          <ac:spMkLst>
            <pc:docMk/>
            <pc:sldMk cId="1451951304" sldId="270"/>
            <ac:spMk id="3" creationId="{CBFE88FC-0455-40A1-BE9E-A6D1F31EEB11}"/>
          </ac:spMkLst>
        </pc:spChg>
        <pc:spChg chg="add del">
          <ac:chgData name="Yang Xu" userId="2ef8d03b0d59ea36" providerId="LiveId" clId="{103D143D-49C3-4567-ADE6-EA2F0763870D}" dt="2019-12-16T12:55:42.873" v="89" actId="478"/>
          <ac:spMkLst>
            <pc:docMk/>
            <pc:sldMk cId="1451951304" sldId="270"/>
            <ac:spMk id="9" creationId="{5F915513-0836-481D-A8FE-1DEACBAB0014}"/>
          </ac:spMkLst>
        </pc:spChg>
        <pc:spChg chg="add del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12" creationId="{0310C906-023D-49ED-856D-E9161A22C323}"/>
          </ac:spMkLst>
        </pc:spChg>
        <pc:spChg chg="add del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14" creationId="{BC5D15B1-54B8-432A-B7AA-4E08463E16CA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25" creationId="{BBF5411F-0DC3-4729-9626-6F7E9E4DA0AA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27" creationId="{FA9A6181-9AB8-46DF-AD1D-57A4D187CCCF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3" creationId="{EEEAE75B-F3DC-4D3F-9BE2-0D0EA20CA720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5" creationId="{0B79DAD2-7DAD-4D04-9FA6-4FA225D5B324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7" creationId="{BB7C7900-A519-40E1-B985-E6B7243D5F52}"/>
          </ac:spMkLst>
        </pc:spChg>
        <pc:spChg chg="add">
          <ac:chgData name="Yang Xu" userId="2ef8d03b0d59ea36" providerId="LiveId" clId="{103D143D-49C3-4567-ADE6-EA2F0763870D}" dt="2019-12-16T12:55:48.729" v="90" actId="26606"/>
          <ac:spMkLst>
            <pc:docMk/>
            <pc:sldMk cId="1451951304" sldId="270"/>
            <ac:spMk id="39" creationId="{EC43C36B-0B89-435D-A29E-E229D6756706}"/>
          </ac:spMkLst>
        </pc:spChg>
        <pc:grpChg chg="add">
          <ac:chgData name="Yang Xu" userId="2ef8d03b0d59ea36" providerId="LiveId" clId="{103D143D-49C3-4567-ADE6-EA2F0763870D}" dt="2019-12-16T12:55:48.729" v="90" actId="26606"/>
          <ac:grpSpMkLst>
            <pc:docMk/>
            <pc:sldMk cId="1451951304" sldId="270"/>
            <ac:grpSpMk id="29" creationId="{12B8EF34-C3F6-4F38-961B-41214E1348D3}"/>
          </ac:grpSpMkLst>
        </pc:grpChg>
        <pc:picChg chg="add mod ord">
          <ac:chgData name="Yang Xu" userId="2ef8d03b0d59ea36" providerId="LiveId" clId="{103D143D-49C3-4567-ADE6-EA2F0763870D}" dt="2019-12-16T12:55:58.780" v="93" actId="14100"/>
          <ac:picMkLst>
            <pc:docMk/>
            <pc:sldMk cId="1451951304" sldId="270"/>
            <ac:picMk id="4" creationId="{D831A4C8-B613-41A8-BC3B-4A4E9E17149E}"/>
          </ac:picMkLst>
        </pc:picChg>
        <pc:picChg chg="add mod ord">
          <ac:chgData name="Yang Xu" userId="2ef8d03b0d59ea36" providerId="LiveId" clId="{103D143D-49C3-4567-ADE6-EA2F0763870D}" dt="2019-12-16T12:56:02.674" v="95" actId="1076"/>
          <ac:picMkLst>
            <pc:docMk/>
            <pc:sldMk cId="1451951304" sldId="270"/>
            <ac:picMk id="5" creationId="{99B218E8-747C-4299-8A8A-06757DBA3F15}"/>
          </ac:picMkLst>
        </pc:picChg>
        <pc:picChg chg="add">
          <ac:chgData name="Yang Xu" userId="2ef8d03b0d59ea36" providerId="LiveId" clId="{103D143D-49C3-4567-ADE6-EA2F0763870D}" dt="2019-12-16T12:55:48.729" v="90" actId="26606"/>
          <ac:picMkLst>
            <pc:docMk/>
            <pc:sldMk cId="1451951304" sldId="270"/>
            <ac:picMk id="19" creationId="{56A8DA60-A526-4F63-9AC0-FC87C70876F4}"/>
          </ac:picMkLst>
        </pc:picChg>
        <pc:picChg chg="add">
          <ac:chgData name="Yang Xu" userId="2ef8d03b0d59ea36" providerId="LiveId" clId="{103D143D-49C3-4567-ADE6-EA2F0763870D}" dt="2019-12-16T12:55:48.729" v="90" actId="26606"/>
          <ac:picMkLst>
            <pc:docMk/>
            <pc:sldMk cId="1451951304" sldId="270"/>
            <ac:picMk id="21" creationId="{EBA563D8-45EB-4DD3-A7AB-019FAEC5D144}"/>
          </ac:picMkLst>
        </pc:picChg>
        <pc:picChg chg="add">
          <ac:chgData name="Yang Xu" userId="2ef8d03b0d59ea36" providerId="LiveId" clId="{103D143D-49C3-4567-ADE6-EA2F0763870D}" dt="2019-12-16T12:55:48.729" v="90" actId="26606"/>
          <ac:picMkLst>
            <pc:docMk/>
            <pc:sldMk cId="1451951304" sldId="270"/>
            <ac:picMk id="23" creationId="{DDE63751-CE74-4864-B754-E4C4389969DD}"/>
          </ac:picMkLst>
        </pc:picChg>
      </pc:sldChg>
      <pc:sldChg chg="modSp add">
        <pc:chgData name="Yang Xu" userId="2ef8d03b0d59ea36" providerId="LiveId" clId="{103D143D-49C3-4567-ADE6-EA2F0763870D}" dt="2019-12-16T12:56:52.167" v="158"/>
        <pc:sldMkLst>
          <pc:docMk/>
          <pc:sldMk cId="2770590845" sldId="271"/>
        </pc:sldMkLst>
        <pc:spChg chg="mod">
          <ac:chgData name="Yang Xu" userId="2ef8d03b0d59ea36" providerId="LiveId" clId="{103D143D-49C3-4567-ADE6-EA2F0763870D}" dt="2019-12-16T12:56:41.375" v="157" actId="20577"/>
          <ac:spMkLst>
            <pc:docMk/>
            <pc:sldMk cId="2770590845" sldId="271"/>
            <ac:spMk id="2" creationId="{173BC3CF-011A-4F09-B78C-5C415CB7EBB3}"/>
          </ac:spMkLst>
        </pc:spChg>
        <pc:spChg chg="mod">
          <ac:chgData name="Yang Xu" userId="2ef8d03b0d59ea36" providerId="LiveId" clId="{103D143D-49C3-4567-ADE6-EA2F0763870D}" dt="2019-12-16T12:56:52.167" v="158"/>
          <ac:spMkLst>
            <pc:docMk/>
            <pc:sldMk cId="2770590845" sldId="271"/>
            <ac:spMk id="3" creationId="{D8F34C7F-A069-437B-8233-397C200C8621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9649305-FBE2-4B27-8309-18E794EC8232}" dt="2019-12-15T01:52:35.823" v="8" actId="2696"/>
        <pc:sldMkLst>
          <pc:docMk/>
          <pc:sldMk cId="4252731304" sldId="268"/>
        </pc:sldMkLst>
      </pc:sldChg>
      <pc:sldChg chg="del">
        <pc:chgData name="Yang Xu" userId="2ef8d03b0d59ea36" providerId="LiveId" clId="{69649305-FBE2-4B27-8309-18E794EC8232}" dt="2019-12-15T01:52:35.833" v="9" actId="2696"/>
        <pc:sldMkLst>
          <pc:docMk/>
          <pc:sldMk cId="1293025540" sldId="269"/>
        </pc:sldMkLst>
      </pc:sldChg>
      <pc:sldChg chg="del">
        <pc:chgData name="Yang Xu" userId="2ef8d03b0d59ea36" providerId="LiveId" clId="{69649305-FBE2-4B27-8309-18E794EC8232}" dt="2019-12-15T01:52:35.839" v="10" actId="2696"/>
        <pc:sldMkLst>
          <pc:docMk/>
          <pc:sldMk cId="1883912280" sldId="270"/>
        </pc:sldMkLst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 add">
        <pc:chgData name="Yang Xu" userId="2ef8d03b0d59ea36" providerId="LiveId" clId="{C041E056-EE77-4499-97F6-873CE1570D1E}" dt="2019-12-15T01:24:28.040" v="62"/>
        <pc:sldMkLst>
          <pc:docMk/>
          <pc:sldMk cId="4252731304" sldId="268"/>
        </pc:sldMkLst>
        <pc:spChg chg="mod">
          <ac:chgData name="Yang Xu" userId="2ef8d03b0d59ea36" providerId="LiveId" clId="{C041E056-EE77-4499-97F6-873CE1570D1E}" dt="2019-12-15T01:24:14.006" v="61" actId="20577"/>
          <ac:spMkLst>
            <pc:docMk/>
            <pc:sldMk cId="4252731304" sldId="268"/>
            <ac:spMk id="2" creationId="{4A1A2CE4-7F88-45E1-A0DA-B5559645F06B}"/>
          </ac:spMkLst>
        </pc:spChg>
        <pc:spChg chg="mod">
          <ac:chgData name="Yang Xu" userId="2ef8d03b0d59ea36" providerId="LiveId" clId="{C041E056-EE77-4499-97F6-873CE1570D1E}" dt="2019-12-15T01:24:28.040" v="62"/>
          <ac:spMkLst>
            <pc:docMk/>
            <pc:sldMk cId="4252731304" sldId="268"/>
            <ac:spMk id="3" creationId="{699131C5-C927-41A6-9BED-014461A1BC03}"/>
          </ac:spMkLst>
        </pc:spChg>
      </pc:sldChg>
      <pc:sldChg chg="modSp add">
        <pc:chgData name="Yang Xu" userId="2ef8d03b0d59ea36" providerId="LiveId" clId="{C041E056-EE77-4499-97F6-873CE1570D1E}" dt="2019-12-15T01:38:04.296" v="137" actId="20577"/>
        <pc:sldMkLst>
          <pc:docMk/>
          <pc:sldMk cId="1293025540" sldId="269"/>
        </pc:sldMkLst>
        <pc:spChg chg="mod">
          <ac:chgData name="Yang Xu" userId="2ef8d03b0d59ea36" providerId="LiveId" clId="{C041E056-EE77-4499-97F6-873CE1570D1E}" dt="2019-12-15T01:24:54.235" v="64"/>
          <ac:spMkLst>
            <pc:docMk/>
            <pc:sldMk cId="1293025540" sldId="269"/>
            <ac:spMk id="2" creationId="{F3E7030B-E128-45A0-92A1-00F614A9BCDB}"/>
          </ac:spMkLst>
        </pc:spChg>
        <pc:spChg chg="mod">
          <ac:chgData name="Yang Xu" userId="2ef8d03b0d59ea36" providerId="LiveId" clId="{C041E056-EE77-4499-97F6-873CE1570D1E}" dt="2019-12-15T01:38:04.296" v="137" actId="20577"/>
          <ac:spMkLst>
            <pc:docMk/>
            <pc:sldMk cId="1293025540" sldId="269"/>
            <ac:spMk id="3" creationId="{F76BF6A1-A5CD-4DEF-A987-6B239CD6CED9}"/>
          </ac:spMkLst>
        </pc:spChg>
      </pc:sldChg>
      <pc:sldChg chg="modSp add">
        <pc:chgData name="Yang Xu" userId="2ef8d03b0d59ea36" providerId="LiveId" clId="{C041E056-EE77-4499-97F6-873CE1570D1E}" dt="2019-12-15T01:27:09.642" v="115" actId="20577"/>
        <pc:sldMkLst>
          <pc:docMk/>
          <pc:sldMk cId="1883912280" sldId="270"/>
        </pc:sldMkLst>
        <pc:spChg chg="mod">
          <ac:chgData name="Yang Xu" userId="2ef8d03b0d59ea36" providerId="LiveId" clId="{C041E056-EE77-4499-97F6-873CE1570D1E}" dt="2019-12-15T01:25:38.442" v="89" actId="20577"/>
          <ac:spMkLst>
            <pc:docMk/>
            <pc:sldMk cId="1883912280" sldId="270"/>
            <ac:spMk id="2" creationId="{416F0265-B96A-405D-8ECD-7930B4E4CFEB}"/>
          </ac:spMkLst>
        </pc:spChg>
        <pc:spChg chg="mod">
          <ac:chgData name="Yang Xu" userId="2ef8d03b0d59ea36" providerId="LiveId" clId="{C041E056-EE77-4499-97F6-873CE1570D1E}" dt="2019-12-15T01:27:09.642" v="115" actId="20577"/>
          <ac:spMkLst>
            <pc:docMk/>
            <pc:sldMk cId="1883912280" sldId="270"/>
            <ac:spMk id="3" creationId="{4FB88830-89D0-4A3B-9310-BF8BDD7FD4CE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altLang="zh-CN" dirty="0"/>
              <a:t>Entity Model vs </a:t>
            </a:r>
            <a:br>
              <a:rPr lang="en-US" altLang="zh-CN" dirty="0"/>
            </a:br>
            <a:r>
              <a:rPr lang="zh-CN" altLang="en-US" dirty="0"/>
              <a:t>面向外部的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10. Entity Model vs  面向外部的Model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2019-12-16T12:55:48Z</dcterms:created>
  <dcterms:modified xsi:type="dcterms:W3CDTF">2019-12-16T13:08:41Z</dcterms:modified>
</cp:coreProperties>
</file>