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8T12:41:44.968" v="13" actId="20577"/>
      <pc:docMkLst>
        <pc:docMk/>
      </pc:docMkLst>
      <pc:sldChg chg="modSp">
        <pc:chgData name="Yang Xu" userId="2ef8d03b0d59ea36" providerId="LiveId" clId="{D2D96C62-4FEB-4FF7-84C0-D5D8DF2F1F93}" dt="2019-12-18T12:41:44.968" v="13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8T12:41:44.968" v="1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12. </a:t>
            </a:r>
            <a:r>
              <a:rPr lang="en-US" altLang="zh-CN" dirty="0" err="1"/>
              <a:t>AutoMapper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12. AutoMapper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2019-12-16T12:55:48Z</dcterms:created>
  <dcterms:modified xsi:type="dcterms:W3CDTF">2019-12-18T12:41:45Z</dcterms:modified>
</cp:coreProperties>
</file>