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C041E056-EE77-4499-97F6-873CE1570D1E}"/>
    <pc:docChg chg="custSel addSld modSld">
      <pc:chgData name="Yang Xu" userId="2ef8d03b0d59ea36" providerId="LiveId" clId="{C041E056-EE77-4499-97F6-873CE1570D1E}" dt="2019-12-15T01:38:04.296" v="137" actId="20577"/>
      <pc:docMkLst>
        <pc:docMk/>
      </pc:docMkLst>
      <pc:sldChg chg="modSp">
        <pc:chgData name="Yang Xu" userId="2ef8d03b0d59ea36" providerId="LiveId" clId="{C041E056-EE77-4499-97F6-873CE1570D1E}" dt="2019-12-15T01:23:17.107" v="56" actId="20577"/>
        <pc:sldMkLst>
          <pc:docMk/>
          <pc:sldMk cId="1232935249" sldId="257"/>
        </pc:sldMkLst>
        <pc:spChg chg="mod">
          <ac:chgData name="Yang Xu" userId="2ef8d03b0d59ea36" providerId="LiveId" clId="{C041E056-EE77-4499-97F6-873CE1570D1E}" dt="2019-12-15T01:23:10.486" v="37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C041E056-EE77-4499-97F6-873CE1570D1E}" dt="2019-12-15T01:23:17.107" v="56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69649305-FBE2-4B27-8309-18E794EC8232}"/>
    <pc:docChg chg="delSld modSld">
      <pc:chgData name="Yang Xu" userId="2ef8d03b0d59ea36" providerId="LiveId" clId="{69649305-FBE2-4B27-8309-18E794EC8232}" dt="2019-12-15T01:52:35.839" v="10" actId="2696"/>
      <pc:docMkLst>
        <pc:docMk/>
      </pc:docMkLst>
      <pc:sldChg chg="modSp">
        <pc:chgData name="Yang Xu" userId="2ef8d03b0d59ea36" providerId="LiveId" clId="{69649305-FBE2-4B27-8309-18E794EC8232}" dt="2019-12-15T01:52:31.830" v="7" actId="20577"/>
        <pc:sldMkLst>
          <pc:docMk/>
          <pc:sldMk cId="1232935249" sldId="257"/>
        </pc:sldMkLst>
        <pc:spChg chg="mod">
          <ac:chgData name="Yang Xu" userId="2ef8d03b0d59ea36" providerId="LiveId" clId="{69649305-FBE2-4B27-8309-18E794EC8232}" dt="2019-12-15T01:52:31.830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D2D96C62-4FEB-4FF7-84C0-D5D8DF2F1F93}"/>
    <pc:docChg chg="modSld">
      <pc:chgData name="Yang Xu" userId="2ef8d03b0d59ea36" providerId="LiveId" clId="{D2D96C62-4FEB-4FF7-84C0-D5D8DF2F1F93}" dt="2019-12-17T12:02:25.493" v="12" actId="20577"/>
      <pc:docMkLst>
        <pc:docMk/>
      </pc:docMkLst>
      <pc:sldChg chg="modSp">
        <pc:chgData name="Yang Xu" userId="2ef8d03b0d59ea36" providerId="LiveId" clId="{D2D96C62-4FEB-4FF7-84C0-D5D8DF2F1F93}" dt="2019-12-17T12:02:25.493" v="12" actId="20577"/>
        <pc:sldMkLst>
          <pc:docMk/>
          <pc:sldMk cId="1232935249" sldId="257"/>
        </pc:sldMkLst>
        <pc:spChg chg="mod">
          <ac:chgData name="Yang Xu" userId="2ef8d03b0d59ea36" providerId="LiveId" clId="{D2D96C62-4FEB-4FF7-84C0-D5D8DF2F1F93}" dt="2019-12-17T12:02:25.49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80B299BE-1272-4DB3-81DB-AB7F4D8F0E03}"/>
    <pc:docChg chg="undo custSel addSld delSld modSld">
      <pc:chgData name="Yang Xu" userId="2ef8d03b0d59ea36" providerId="LiveId" clId="{80B299BE-1272-4DB3-81DB-AB7F4D8F0E03}" dt="2019-12-10T11:22:39.589" v="201" actId="20577"/>
      <pc:docMkLst>
        <pc:docMk/>
      </pc:docMkLst>
      <pc:sldChg chg="modSp">
        <pc:chgData name="Yang Xu" userId="2ef8d03b0d59ea36" providerId="LiveId" clId="{80B299BE-1272-4DB3-81DB-AB7F4D8F0E03}" dt="2019-12-10T11:13:44.552" v="32" actId="20577"/>
        <pc:sldMkLst>
          <pc:docMk/>
          <pc:sldMk cId="1232935249" sldId="257"/>
        </pc:sldMkLst>
        <pc:spChg chg="mod">
          <ac:chgData name="Yang Xu" userId="2ef8d03b0d59ea36" providerId="LiveId" clId="{80B299BE-1272-4DB3-81DB-AB7F4D8F0E03}" dt="2019-12-10T11:13:44.552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C86F01E-60D8-4E60-98C2-073A1AFEBD5E}"/>
    <pc:docChg chg="delSld modSld">
      <pc:chgData name="Yang Xu" userId="2ef8d03b0d59ea36" providerId="LiveId" clId="{8C86F01E-60D8-4E60-98C2-073A1AFEBD5E}" dt="2019-12-16T13:08:40.549" v="12" actId="2696"/>
      <pc:docMkLst>
        <pc:docMk/>
      </pc:docMkLst>
      <pc:sldChg chg="modSp">
        <pc:chgData name="Yang Xu" userId="2ef8d03b0d59ea36" providerId="LiveId" clId="{8C86F01E-60D8-4E60-98C2-073A1AFEBD5E}" dt="2019-12-16T13:08:37.117" v="8" actId="20577"/>
        <pc:sldMkLst>
          <pc:docMk/>
          <pc:sldMk cId="1232935249" sldId="257"/>
        </pc:sldMkLst>
        <pc:spChg chg="mod">
          <ac:chgData name="Yang Xu" userId="2ef8d03b0d59ea36" providerId="LiveId" clId="{8C86F01E-60D8-4E60-98C2-073A1AFEBD5E}" dt="2019-12-16T13:08:33.443" v="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C86F01E-60D8-4E60-98C2-073A1AFEBD5E}" dt="2019-12-16T13:08:37.117" v="8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A1F02554-5150-4473-845A-461F7ADDB281}"/>
    <pc:docChg chg="modSld">
      <pc:chgData name="Yang Xu" userId="2ef8d03b0d59ea36" providerId="LiveId" clId="{A1F02554-5150-4473-845A-461F7ADDB281}" dt="2019-12-18T12:41:54.423" v="21" actId="20577"/>
      <pc:docMkLst>
        <pc:docMk/>
      </pc:docMkLst>
      <pc:sldChg chg="modSp">
        <pc:chgData name="Yang Xu" userId="2ef8d03b0d59ea36" providerId="LiveId" clId="{A1F02554-5150-4473-845A-461F7ADDB281}" dt="2019-12-18T12:41:54.423" v="21" actId="20577"/>
        <pc:sldMkLst>
          <pc:docMk/>
          <pc:sldMk cId="1232935249" sldId="257"/>
        </pc:sldMkLst>
        <pc:spChg chg="mod">
          <ac:chgData name="Yang Xu" userId="2ef8d03b0d59ea36" providerId="LiveId" clId="{A1F02554-5150-4473-845A-461F7ADDB281}" dt="2019-12-18T12:41:54.423" v="21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BF9E0CB-7D6F-4404-B92D-C9C26C03E612}"/>
    <pc:docChg chg="undo custSel mod addSld delSld modSld">
      <pc:chgData name="Yang Xu" userId="2ef8d03b0d59ea36" providerId="LiveId" clId="{8BF9E0CB-7D6F-4404-B92D-C9C26C03E612}" dt="2019-12-09T11:36:44.620" v="226"/>
      <pc:docMkLst>
        <pc:docMk/>
      </pc:docMkLst>
      <pc:sldChg chg="modSp">
        <pc:chgData name="Yang Xu" userId="2ef8d03b0d59ea36" providerId="LiveId" clId="{8BF9E0CB-7D6F-4404-B92D-C9C26C03E612}" dt="2019-12-09T11:28:46.343" v="12" actId="20577"/>
        <pc:sldMkLst>
          <pc:docMk/>
          <pc:sldMk cId="1232935249" sldId="257"/>
        </pc:sldMkLst>
        <pc:spChg chg="mod">
          <ac:chgData name="Yang Xu" userId="2ef8d03b0d59ea36" providerId="LiveId" clId="{8BF9E0CB-7D6F-4404-B92D-C9C26C03E612}" dt="2019-12-09T11:28:46.34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6T12:19:21.026" v="149" actId="20577"/>
      <pc:docMkLst>
        <pc:docMk/>
      </pc:docMkLst>
      <pc:sldChg chg="modSp">
        <pc:chgData name="Yang Xu" userId="2ef8d03b0d59ea36" providerId="LiveId" clId="{C1B02F8C-9A33-4ACF-BB1E-68498D9920FD}" dt="2019-12-06T11:42:45.177" v="32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6T11:42:45.177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103D143D-49C3-4567-ADE6-EA2F0763870D}"/>
    <pc:docChg chg="custSel mod addSld modSld">
      <pc:chgData name="Yang Xu" userId="2ef8d03b0d59ea36" providerId="LiveId" clId="{103D143D-49C3-4567-ADE6-EA2F0763870D}" dt="2019-12-16T12:56:52.167" v="158"/>
      <pc:docMkLst>
        <pc:docMk/>
      </pc:docMkLst>
      <pc:sldChg chg="modSp">
        <pc:chgData name="Yang Xu" userId="2ef8d03b0d59ea36" providerId="LiveId" clId="{103D143D-49C3-4567-ADE6-EA2F0763870D}" dt="2019-12-16T12:54:24.259" v="45" actId="6549"/>
        <pc:sldMkLst>
          <pc:docMk/>
          <pc:sldMk cId="1232935249" sldId="257"/>
        </pc:sldMkLst>
        <pc:spChg chg="mod">
          <ac:chgData name="Yang Xu" userId="2ef8d03b0d59ea36" providerId="LiveId" clId="{103D143D-49C3-4567-ADE6-EA2F0763870D}" dt="2019-12-16T12:54:15.637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103D143D-49C3-4567-ADE6-EA2F0763870D}" dt="2019-12-16T12:54:24.259" v="45" actId="6549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26E08ECD-192B-45E7-81CA-45EB3B3E2F78}"/>
    <pc:docChg chg="modSld">
      <pc:chgData name="Yang Xu" userId="2ef8d03b0d59ea36" providerId="LiveId" clId="{26E08ECD-192B-45E7-81CA-45EB3B3E2F78}" dt="2019-12-17T11:39:41.177" v="17"/>
      <pc:docMkLst>
        <pc:docMk/>
      </pc:docMkLst>
      <pc:sldChg chg="modSp">
        <pc:chgData name="Yang Xu" userId="2ef8d03b0d59ea36" providerId="LiveId" clId="{26E08ECD-192B-45E7-81CA-45EB3B3E2F78}" dt="2019-12-17T11:39:41.177" v="17"/>
        <pc:sldMkLst>
          <pc:docMk/>
          <pc:sldMk cId="1232935249" sldId="257"/>
        </pc:sldMkLst>
        <pc:spChg chg="mod">
          <ac:chgData name="Yang Xu" userId="2ef8d03b0d59ea36" providerId="LiveId" clId="{26E08ECD-192B-45E7-81CA-45EB3B3E2F78}" dt="2019-12-17T11:39:39.056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6E08ECD-192B-45E7-81CA-45EB3B3E2F78}" dt="2019-12-17T11:39:41.177" v="1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CBE321B9-F15B-4297-901A-0B6C3715832F}"/>
    <pc:docChg chg="delSld modSld">
      <pc:chgData name="Yang Xu" userId="2ef8d03b0d59ea36" providerId="LiveId" clId="{CBE321B9-F15B-4297-901A-0B6C3715832F}" dt="2019-12-11T11:10:45.050" v="17" actId="2696"/>
      <pc:docMkLst>
        <pc:docMk/>
      </pc:docMkLst>
      <pc:sldChg chg="modSp">
        <pc:chgData name="Yang Xu" userId="2ef8d03b0d59ea36" providerId="LiveId" clId="{CBE321B9-F15B-4297-901A-0B6C3715832F}" dt="2019-12-11T11:10:40.472" v="7" actId="20577"/>
        <pc:sldMkLst>
          <pc:docMk/>
          <pc:sldMk cId="1232935249" sldId="257"/>
        </pc:sldMkLst>
        <pc:spChg chg="mod">
          <ac:chgData name="Yang Xu" userId="2ef8d03b0d59ea36" providerId="LiveId" clId="{CBE321B9-F15B-4297-901A-0B6C3715832F}" dt="2019-12-11T11:10:40.472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73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1796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55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42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13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78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8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6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0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1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8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4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3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2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09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1C2-B11E-4CC0-A4C6-16EAB38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3.x </a:t>
            </a:r>
            <a:br>
              <a:rPr lang="en-US" dirty="0"/>
            </a:br>
            <a:r>
              <a:rPr lang="zh-CN" altLang="en-US" dirty="0"/>
              <a:t>构建</a:t>
            </a:r>
            <a:r>
              <a:rPr lang="en-US" dirty="0"/>
              <a:t>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5951-5C1F-4B5C-8FC6-E1403B60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杨旭，微软</a:t>
            </a:r>
            <a:r>
              <a:rPr lang="en-US" altLang="zh-CN" sz="3200" dirty="0"/>
              <a:t>MVP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1389-E2C2-4840-89CA-63909206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77" y="4394040"/>
            <a:ext cx="1117688" cy="111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F2F0-EF59-408B-95FF-C88CCA1A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5" y="4394039"/>
            <a:ext cx="2770241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B70-2A11-4C52-8CC0-6F63A2EF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13. </a:t>
            </a:r>
            <a:r>
              <a:rPr lang="zh-CN" altLang="en-US"/>
              <a:t>父子关系的资源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5F0-36E7-4AA5-9FD3-F3CB959A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8DA-7EC3-4DD4-9045-AB7136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9A133-7DD5-4DB2-AB56-9CD2E6A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2497931"/>
            <a:ext cx="327660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0BD-2445-4080-A314-D046508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公众号：草根专栏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36249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ASP.NET Core 3.x  构建 RESTful API</vt:lpstr>
      <vt:lpstr>13. 父子关系的资源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Yang Xu</cp:lastModifiedBy>
  <cp:revision>1</cp:revision>
  <dcterms:created xsi:type="dcterms:W3CDTF">2019-12-16T12:55:48Z</dcterms:created>
  <dcterms:modified xsi:type="dcterms:W3CDTF">2019-12-18T12:41:54Z</dcterms:modified>
</cp:coreProperties>
</file>