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7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796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5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42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3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78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6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1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4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2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9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14. </a:t>
            </a:r>
            <a:r>
              <a:rPr lang="zh-CN" altLang="en-US" dirty="0"/>
              <a:t>父子关系的</a:t>
            </a:r>
            <a:r>
              <a:rPr lang="zh-CN" altLang="en-US"/>
              <a:t>资源（二）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ASP.NET Core 3.x  构建 RESTful API</vt:lpstr>
      <vt:lpstr>14. 父子关系的资源（二）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2019-12-16T12:55:48Z</dcterms:created>
  <dcterms:modified xsi:type="dcterms:W3CDTF">2019-12-18T13:32:53Z</dcterms:modified>
</cp:coreProperties>
</file>