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7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796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5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42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78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1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4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2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9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15. </a:t>
            </a:r>
            <a:r>
              <a:rPr lang="zh-CN" altLang="en-US"/>
              <a:t>处理故障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ASP.NET Core 3.x  构建 RESTful API</vt:lpstr>
      <vt:lpstr>15. 处理故障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2019-12-16T12:55:48Z</dcterms:created>
  <dcterms:modified xsi:type="dcterms:W3CDTF">2019-12-18T13:45:28Z</dcterms:modified>
</cp:coreProperties>
</file>