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6AAE0-4684-4C00-B2C3-B0D15247BA49}" v="35" dt="2020-01-01T10:27:41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E6099-1F44-46AF-835D-7219C3EA3CE6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B5F692-941B-469E-8A9D-4B0600339677}">
      <dgm:prSet/>
      <dgm:spPr/>
      <dgm:t>
        <a:bodyPr/>
        <a:lstStyle/>
        <a:p>
          <a:r>
            <a:rPr lang="en-US"/>
            <a:t>[FromBody]</a:t>
          </a:r>
        </a:p>
      </dgm:t>
    </dgm:pt>
    <dgm:pt modelId="{6C46F1B6-7F86-4395-B866-A6F1316AFDCB}" type="parTrans" cxnId="{5ED75C28-F9EA-4137-A8C6-82953D687AFD}">
      <dgm:prSet/>
      <dgm:spPr/>
      <dgm:t>
        <a:bodyPr/>
        <a:lstStyle/>
        <a:p>
          <a:endParaRPr lang="en-US"/>
        </a:p>
      </dgm:t>
    </dgm:pt>
    <dgm:pt modelId="{9188D9E1-5A42-4CD5-A2E9-96DC5600A311}" type="sibTrans" cxnId="{5ED75C28-F9EA-4137-A8C6-82953D687AFD}">
      <dgm:prSet/>
      <dgm:spPr/>
      <dgm:t>
        <a:bodyPr/>
        <a:lstStyle/>
        <a:p>
          <a:endParaRPr lang="en-US"/>
        </a:p>
      </dgm:t>
    </dgm:pt>
    <dgm:pt modelId="{41FE15AB-4F9B-4579-8293-D912C09468B3}">
      <dgm:prSet/>
      <dgm:spPr/>
      <dgm:t>
        <a:bodyPr/>
        <a:lstStyle/>
        <a:p>
          <a:r>
            <a:rPr lang="zh-CN"/>
            <a:t>通常是用来推断复杂类型参数的。</a:t>
          </a:r>
          <a:endParaRPr lang="en-US"/>
        </a:p>
      </dgm:t>
    </dgm:pt>
    <dgm:pt modelId="{E3A0B970-4EF8-4C3D-AE1F-36D12987F400}" type="parTrans" cxnId="{ED101F16-7437-414E-BA98-68FC17F15447}">
      <dgm:prSet/>
      <dgm:spPr/>
      <dgm:t>
        <a:bodyPr/>
        <a:lstStyle/>
        <a:p>
          <a:endParaRPr lang="en-US"/>
        </a:p>
      </dgm:t>
    </dgm:pt>
    <dgm:pt modelId="{055DD8CB-EA35-457A-91A7-2C7F0793041C}" type="sibTrans" cxnId="{ED101F16-7437-414E-BA98-68FC17F15447}">
      <dgm:prSet/>
      <dgm:spPr/>
      <dgm:t>
        <a:bodyPr/>
        <a:lstStyle/>
        <a:p>
          <a:endParaRPr lang="en-US"/>
        </a:p>
      </dgm:t>
    </dgm:pt>
    <dgm:pt modelId="{0C753327-72DF-4150-8805-E0A95F8B02A7}">
      <dgm:prSet/>
      <dgm:spPr/>
      <dgm:t>
        <a:bodyPr/>
        <a:lstStyle/>
        <a:p>
          <a:r>
            <a:rPr lang="en-US"/>
            <a:t>[FromForm]</a:t>
          </a:r>
        </a:p>
      </dgm:t>
    </dgm:pt>
    <dgm:pt modelId="{B48DD3E9-6C20-4C57-932D-D588A81AF343}" type="parTrans" cxnId="{CA52D681-3828-4903-8A3D-DD611A0F5506}">
      <dgm:prSet/>
      <dgm:spPr/>
      <dgm:t>
        <a:bodyPr/>
        <a:lstStyle/>
        <a:p>
          <a:endParaRPr lang="en-US"/>
        </a:p>
      </dgm:t>
    </dgm:pt>
    <dgm:pt modelId="{B63EC522-9C2D-4AAA-B13D-A0A8D74F7BE1}" type="sibTrans" cxnId="{CA52D681-3828-4903-8A3D-DD611A0F5506}">
      <dgm:prSet/>
      <dgm:spPr/>
      <dgm:t>
        <a:bodyPr/>
        <a:lstStyle/>
        <a:p>
          <a:endParaRPr lang="en-US"/>
        </a:p>
      </dgm:t>
    </dgm:pt>
    <dgm:pt modelId="{96D18FD2-A62F-4C86-9C51-96983DD24ABC}">
      <dgm:prSet/>
      <dgm:spPr/>
      <dgm:t>
        <a:bodyPr/>
        <a:lstStyle/>
        <a:p>
          <a:r>
            <a:rPr lang="zh-CN"/>
            <a:t>通常用来推断</a:t>
          </a:r>
          <a:r>
            <a:rPr lang="en-US"/>
            <a:t>IFormFile</a:t>
          </a:r>
          <a:r>
            <a:rPr lang="zh-CN"/>
            <a:t>和</a:t>
          </a:r>
          <a:r>
            <a:rPr lang="en-US"/>
            <a:t>IFormFileCollection</a:t>
          </a:r>
          <a:r>
            <a:rPr lang="zh-CN"/>
            <a:t>类型的</a:t>
          </a:r>
          <a:r>
            <a:rPr lang="en-US"/>
            <a:t>Action</a:t>
          </a:r>
          <a:r>
            <a:rPr lang="zh-CN"/>
            <a:t>参数。</a:t>
          </a:r>
          <a:endParaRPr lang="en-US"/>
        </a:p>
      </dgm:t>
    </dgm:pt>
    <dgm:pt modelId="{D9F5BB6D-0763-4D3E-80CB-7C597FCDE94E}" type="parTrans" cxnId="{0A0333E5-9F74-4DA0-9A73-1C029FB8A095}">
      <dgm:prSet/>
      <dgm:spPr/>
      <dgm:t>
        <a:bodyPr/>
        <a:lstStyle/>
        <a:p>
          <a:endParaRPr lang="en-US"/>
        </a:p>
      </dgm:t>
    </dgm:pt>
    <dgm:pt modelId="{698B0B39-E8FD-4B58-AA1E-6EAACAE362E8}" type="sibTrans" cxnId="{0A0333E5-9F74-4DA0-9A73-1C029FB8A095}">
      <dgm:prSet/>
      <dgm:spPr/>
      <dgm:t>
        <a:bodyPr/>
        <a:lstStyle/>
        <a:p>
          <a:endParaRPr lang="en-US"/>
        </a:p>
      </dgm:t>
    </dgm:pt>
    <dgm:pt modelId="{E7CFC6EC-883E-4A05-A142-05A3DBEBD182}">
      <dgm:prSet/>
      <dgm:spPr/>
      <dgm:t>
        <a:bodyPr/>
        <a:lstStyle/>
        <a:p>
          <a:r>
            <a:rPr lang="en-US"/>
            <a:t>[FromRoute]</a:t>
          </a:r>
        </a:p>
      </dgm:t>
    </dgm:pt>
    <dgm:pt modelId="{BE927213-090F-40C1-9000-2B171F906CC0}" type="parTrans" cxnId="{8C53DAF4-A1E0-4FB5-861C-709CCAA5BE0E}">
      <dgm:prSet/>
      <dgm:spPr/>
      <dgm:t>
        <a:bodyPr/>
        <a:lstStyle/>
        <a:p>
          <a:endParaRPr lang="en-US"/>
        </a:p>
      </dgm:t>
    </dgm:pt>
    <dgm:pt modelId="{EC0DA4AB-2FBC-46F1-A5E3-2C20AC833679}" type="sibTrans" cxnId="{8C53DAF4-A1E0-4FB5-861C-709CCAA5BE0E}">
      <dgm:prSet/>
      <dgm:spPr/>
      <dgm:t>
        <a:bodyPr/>
        <a:lstStyle/>
        <a:p>
          <a:endParaRPr lang="en-US"/>
        </a:p>
      </dgm:t>
    </dgm:pt>
    <dgm:pt modelId="{AB1C7005-4E90-4DA9-B910-ED5CB4B78217}">
      <dgm:prSet/>
      <dgm:spPr/>
      <dgm:t>
        <a:bodyPr/>
        <a:lstStyle/>
        <a:p>
          <a:r>
            <a:rPr lang="zh-CN"/>
            <a:t>用来推断</a:t>
          </a:r>
          <a:r>
            <a:rPr lang="en-US"/>
            <a:t>Action</a:t>
          </a:r>
          <a:r>
            <a:rPr lang="zh-CN"/>
            <a:t>的参数名和路由模板中的参数名一致的情况。</a:t>
          </a:r>
          <a:endParaRPr lang="en-US"/>
        </a:p>
      </dgm:t>
    </dgm:pt>
    <dgm:pt modelId="{F5F3BDF4-D1E4-4A45-85AB-46F3617F5179}" type="parTrans" cxnId="{B9227B87-3252-4E34-A3D5-47B282048A28}">
      <dgm:prSet/>
      <dgm:spPr/>
      <dgm:t>
        <a:bodyPr/>
        <a:lstStyle/>
        <a:p>
          <a:endParaRPr lang="en-US"/>
        </a:p>
      </dgm:t>
    </dgm:pt>
    <dgm:pt modelId="{82AD6CA4-0B2C-446A-8800-E92845C979E2}" type="sibTrans" cxnId="{B9227B87-3252-4E34-A3D5-47B282048A28}">
      <dgm:prSet/>
      <dgm:spPr/>
      <dgm:t>
        <a:bodyPr/>
        <a:lstStyle/>
        <a:p>
          <a:endParaRPr lang="en-US"/>
        </a:p>
      </dgm:t>
    </dgm:pt>
    <dgm:pt modelId="{28BD7B35-5A6F-4A2B-8828-BB53929C59CB}">
      <dgm:prSet/>
      <dgm:spPr/>
      <dgm:t>
        <a:bodyPr/>
        <a:lstStyle/>
        <a:p>
          <a:r>
            <a:rPr lang="en-US"/>
            <a:t>[FromQuery]</a:t>
          </a:r>
        </a:p>
      </dgm:t>
    </dgm:pt>
    <dgm:pt modelId="{FD848D13-884E-4A11-9F97-FB9F254594BA}" type="parTrans" cxnId="{C8B49488-A505-48E9-9F70-FFCFF8880C17}">
      <dgm:prSet/>
      <dgm:spPr/>
      <dgm:t>
        <a:bodyPr/>
        <a:lstStyle/>
        <a:p>
          <a:endParaRPr lang="en-US"/>
        </a:p>
      </dgm:t>
    </dgm:pt>
    <dgm:pt modelId="{27C2F19B-C2DE-46A4-9A88-35C61F6DB3D9}" type="sibTrans" cxnId="{C8B49488-A505-48E9-9F70-FFCFF8880C17}">
      <dgm:prSet/>
      <dgm:spPr/>
      <dgm:t>
        <a:bodyPr/>
        <a:lstStyle/>
        <a:p>
          <a:endParaRPr lang="en-US"/>
        </a:p>
      </dgm:t>
    </dgm:pt>
    <dgm:pt modelId="{D1E6F624-191F-459F-8AB2-15C8BADD9576}">
      <dgm:prSet/>
      <dgm:spPr/>
      <dgm:t>
        <a:bodyPr/>
        <a:lstStyle/>
        <a:p>
          <a:r>
            <a:rPr lang="zh-CN"/>
            <a:t>用来推断其它的</a:t>
          </a:r>
          <a:r>
            <a:rPr lang="en-US"/>
            <a:t>Action</a:t>
          </a:r>
          <a:r>
            <a:rPr lang="zh-CN"/>
            <a:t>参数。</a:t>
          </a:r>
          <a:endParaRPr lang="en-US"/>
        </a:p>
      </dgm:t>
    </dgm:pt>
    <dgm:pt modelId="{70FE3289-2281-4A8C-9F2E-1601601D5279}" type="parTrans" cxnId="{F5AA6B39-780B-426F-A721-7AE5A2137AC0}">
      <dgm:prSet/>
      <dgm:spPr/>
      <dgm:t>
        <a:bodyPr/>
        <a:lstStyle/>
        <a:p>
          <a:endParaRPr lang="en-US"/>
        </a:p>
      </dgm:t>
    </dgm:pt>
    <dgm:pt modelId="{B6711CCA-02A6-4FBE-81F0-810B73842ABE}" type="sibTrans" cxnId="{F5AA6B39-780B-426F-A721-7AE5A2137AC0}">
      <dgm:prSet/>
      <dgm:spPr/>
      <dgm:t>
        <a:bodyPr/>
        <a:lstStyle/>
        <a:p>
          <a:endParaRPr lang="en-US"/>
        </a:p>
      </dgm:t>
    </dgm:pt>
    <dgm:pt modelId="{E6E7CD17-47CF-4E5C-8306-7EEDB88AE003}" type="pres">
      <dgm:prSet presAssocID="{EB7E6099-1F44-46AF-835D-7219C3EA3CE6}" presName="Name0" presStyleCnt="0">
        <dgm:presLayoutVars>
          <dgm:dir/>
          <dgm:animLvl val="lvl"/>
          <dgm:resizeHandles val="exact"/>
        </dgm:presLayoutVars>
      </dgm:prSet>
      <dgm:spPr/>
    </dgm:pt>
    <dgm:pt modelId="{B5FDC835-29A3-4EC2-8352-7DC835A2BF12}" type="pres">
      <dgm:prSet presAssocID="{88B5F692-941B-469E-8A9D-4B0600339677}" presName="linNode" presStyleCnt="0"/>
      <dgm:spPr/>
    </dgm:pt>
    <dgm:pt modelId="{BCA23713-19EE-4303-A37F-FC669E5119DD}" type="pres">
      <dgm:prSet presAssocID="{88B5F692-941B-469E-8A9D-4B060033967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E42F8D3-6789-45A8-BDE7-B421A3771EF3}" type="pres">
      <dgm:prSet presAssocID="{88B5F692-941B-469E-8A9D-4B0600339677}" presName="descendantText" presStyleLbl="alignAccFollowNode1" presStyleIdx="0" presStyleCnt="4">
        <dgm:presLayoutVars>
          <dgm:bulletEnabled val="1"/>
        </dgm:presLayoutVars>
      </dgm:prSet>
      <dgm:spPr/>
    </dgm:pt>
    <dgm:pt modelId="{3AFCE92F-22FE-484E-887C-683C980BD67C}" type="pres">
      <dgm:prSet presAssocID="{9188D9E1-5A42-4CD5-A2E9-96DC5600A311}" presName="sp" presStyleCnt="0"/>
      <dgm:spPr/>
    </dgm:pt>
    <dgm:pt modelId="{98D39828-3397-4284-82EC-DAEC6ECA2F4B}" type="pres">
      <dgm:prSet presAssocID="{0C753327-72DF-4150-8805-E0A95F8B02A7}" presName="linNode" presStyleCnt="0"/>
      <dgm:spPr/>
    </dgm:pt>
    <dgm:pt modelId="{5BBA195B-9FC1-4D55-AAE6-0EB978FA7787}" type="pres">
      <dgm:prSet presAssocID="{0C753327-72DF-4150-8805-E0A95F8B02A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DA12412-056A-449B-B75E-4D0DF95F87F0}" type="pres">
      <dgm:prSet presAssocID="{0C753327-72DF-4150-8805-E0A95F8B02A7}" presName="descendantText" presStyleLbl="alignAccFollowNode1" presStyleIdx="1" presStyleCnt="4">
        <dgm:presLayoutVars>
          <dgm:bulletEnabled val="1"/>
        </dgm:presLayoutVars>
      </dgm:prSet>
      <dgm:spPr/>
    </dgm:pt>
    <dgm:pt modelId="{81C59984-B597-468C-9481-D2862A8BC5C0}" type="pres">
      <dgm:prSet presAssocID="{B63EC522-9C2D-4AAA-B13D-A0A8D74F7BE1}" presName="sp" presStyleCnt="0"/>
      <dgm:spPr/>
    </dgm:pt>
    <dgm:pt modelId="{3C330F18-B183-4F1C-81E7-1690FD9709D8}" type="pres">
      <dgm:prSet presAssocID="{E7CFC6EC-883E-4A05-A142-05A3DBEBD182}" presName="linNode" presStyleCnt="0"/>
      <dgm:spPr/>
    </dgm:pt>
    <dgm:pt modelId="{0FEFBA24-7E85-4205-B106-3693ED7CD5B9}" type="pres">
      <dgm:prSet presAssocID="{E7CFC6EC-883E-4A05-A142-05A3DBEBD18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C8233AE-5DE9-4B91-AC02-3E559B9427A1}" type="pres">
      <dgm:prSet presAssocID="{E7CFC6EC-883E-4A05-A142-05A3DBEBD182}" presName="descendantText" presStyleLbl="alignAccFollowNode1" presStyleIdx="2" presStyleCnt="4">
        <dgm:presLayoutVars>
          <dgm:bulletEnabled val="1"/>
        </dgm:presLayoutVars>
      </dgm:prSet>
      <dgm:spPr/>
    </dgm:pt>
    <dgm:pt modelId="{D3A2708E-D1E2-4585-9FA4-3F3F9C850F6D}" type="pres">
      <dgm:prSet presAssocID="{EC0DA4AB-2FBC-46F1-A5E3-2C20AC833679}" presName="sp" presStyleCnt="0"/>
      <dgm:spPr/>
    </dgm:pt>
    <dgm:pt modelId="{A0B053E5-76BD-43AD-9016-4AFBE98FBBD2}" type="pres">
      <dgm:prSet presAssocID="{28BD7B35-5A6F-4A2B-8828-BB53929C59CB}" presName="linNode" presStyleCnt="0"/>
      <dgm:spPr/>
    </dgm:pt>
    <dgm:pt modelId="{698F1A60-F282-47C7-87C3-FDB67569E43D}" type="pres">
      <dgm:prSet presAssocID="{28BD7B35-5A6F-4A2B-8828-BB53929C59C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8142217-3374-491F-BDFE-6E48FB16DFDE}" type="pres">
      <dgm:prSet presAssocID="{28BD7B35-5A6F-4A2B-8828-BB53929C59C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F554A03-2F48-4A7C-BA86-666EFA12BA1F}" type="presOf" srcId="{88B5F692-941B-469E-8A9D-4B0600339677}" destId="{BCA23713-19EE-4303-A37F-FC669E5119DD}" srcOrd="0" destOrd="0" presId="urn:microsoft.com/office/officeart/2005/8/layout/vList5"/>
    <dgm:cxn modelId="{ED101F16-7437-414E-BA98-68FC17F15447}" srcId="{88B5F692-941B-469E-8A9D-4B0600339677}" destId="{41FE15AB-4F9B-4579-8293-D912C09468B3}" srcOrd="0" destOrd="0" parTransId="{E3A0B970-4EF8-4C3D-AE1F-36D12987F400}" sibTransId="{055DD8CB-EA35-457A-91A7-2C7F0793041C}"/>
    <dgm:cxn modelId="{D0E65526-FD54-4894-821D-59E5CF4AA41C}" type="presOf" srcId="{EB7E6099-1F44-46AF-835D-7219C3EA3CE6}" destId="{E6E7CD17-47CF-4E5C-8306-7EEDB88AE003}" srcOrd="0" destOrd="0" presId="urn:microsoft.com/office/officeart/2005/8/layout/vList5"/>
    <dgm:cxn modelId="{5ED75C28-F9EA-4137-A8C6-82953D687AFD}" srcId="{EB7E6099-1F44-46AF-835D-7219C3EA3CE6}" destId="{88B5F692-941B-469E-8A9D-4B0600339677}" srcOrd="0" destOrd="0" parTransId="{6C46F1B6-7F86-4395-B866-A6F1316AFDCB}" sibTransId="{9188D9E1-5A42-4CD5-A2E9-96DC5600A311}"/>
    <dgm:cxn modelId="{F5AA6B39-780B-426F-A721-7AE5A2137AC0}" srcId="{28BD7B35-5A6F-4A2B-8828-BB53929C59CB}" destId="{D1E6F624-191F-459F-8AB2-15C8BADD9576}" srcOrd="0" destOrd="0" parTransId="{70FE3289-2281-4A8C-9F2E-1601601D5279}" sibTransId="{B6711CCA-02A6-4FBE-81F0-810B73842ABE}"/>
    <dgm:cxn modelId="{7C5C7546-6CB0-432D-9549-2578954F3A5A}" type="presOf" srcId="{41FE15AB-4F9B-4579-8293-D912C09468B3}" destId="{7E42F8D3-6789-45A8-BDE7-B421A3771EF3}" srcOrd="0" destOrd="0" presId="urn:microsoft.com/office/officeart/2005/8/layout/vList5"/>
    <dgm:cxn modelId="{F95D7A4F-C04A-4D88-9FAF-8DD6E7B014FB}" type="presOf" srcId="{AB1C7005-4E90-4DA9-B910-ED5CB4B78217}" destId="{9C8233AE-5DE9-4B91-AC02-3E559B9427A1}" srcOrd="0" destOrd="0" presId="urn:microsoft.com/office/officeart/2005/8/layout/vList5"/>
    <dgm:cxn modelId="{5636CE7D-0917-4CF9-AF0B-0829B80E445C}" type="presOf" srcId="{E7CFC6EC-883E-4A05-A142-05A3DBEBD182}" destId="{0FEFBA24-7E85-4205-B106-3693ED7CD5B9}" srcOrd="0" destOrd="0" presId="urn:microsoft.com/office/officeart/2005/8/layout/vList5"/>
    <dgm:cxn modelId="{CA52D681-3828-4903-8A3D-DD611A0F5506}" srcId="{EB7E6099-1F44-46AF-835D-7219C3EA3CE6}" destId="{0C753327-72DF-4150-8805-E0A95F8B02A7}" srcOrd="1" destOrd="0" parTransId="{B48DD3E9-6C20-4C57-932D-D588A81AF343}" sibTransId="{B63EC522-9C2D-4AAA-B13D-A0A8D74F7BE1}"/>
    <dgm:cxn modelId="{86022D83-4CEC-4C0D-A2BD-9655B3D498C3}" type="presOf" srcId="{D1E6F624-191F-459F-8AB2-15C8BADD9576}" destId="{28142217-3374-491F-BDFE-6E48FB16DFDE}" srcOrd="0" destOrd="0" presId="urn:microsoft.com/office/officeart/2005/8/layout/vList5"/>
    <dgm:cxn modelId="{B9227B87-3252-4E34-A3D5-47B282048A28}" srcId="{E7CFC6EC-883E-4A05-A142-05A3DBEBD182}" destId="{AB1C7005-4E90-4DA9-B910-ED5CB4B78217}" srcOrd="0" destOrd="0" parTransId="{F5F3BDF4-D1E4-4A45-85AB-46F3617F5179}" sibTransId="{82AD6CA4-0B2C-446A-8800-E92845C979E2}"/>
    <dgm:cxn modelId="{17031C88-7946-4A4C-98C3-DC5625B72419}" type="presOf" srcId="{0C753327-72DF-4150-8805-E0A95F8B02A7}" destId="{5BBA195B-9FC1-4D55-AAE6-0EB978FA7787}" srcOrd="0" destOrd="0" presId="urn:microsoft.com/office/officeart/2005/8/layout/vList5"/>
    <dgm:cxn modelId="{C8B49488-A505-48E9-9F70-FFCFF8880C17}" srcId="{EB7E6099-1F44-46AF-835D-7219C3EA3CE6}" destId="{28BD7B35-5A6F-4A2B-8828-BB53929C59CB}" srcOrd="3" destOrd="0" parTransId="{FD848D13-884E-4A11-9F97-FB9F254594BA}" sibTransId="{27C2F19B-C2DE-46A4-9A88-35C61F6DB3D9}"/>
    <dgm:cxn modelId="{C7BC188E-423A-4B9F-A56E-345B402EAEAA}" type="presOf" srcId="{28BD7B35-5A6F-4A2B-8828-BB53929C59CB}" destId="{698F1A60-F282-47C7-87C3-FDB67569E43D}" srcOrd="0" destOrd="0" presId="urn:microsoft.com/office/officeart/2005/8/layout/vList5"/>
    <dgm:cxn modelId="{CF3437C0-6CD7-427A-A51A-4EB0627DC6CE}" type="presOf" srcId="{96D18FD2-A62F-4C86-9C51-96983DD24ABC}" destId="{6DA12412-056A-449B-B75E-4D0DF95F87F0}" srcOrd="0" destOrd="0" presId="urn:microsoft.com/office/officeart/2005/8/layout/vList5"/>
    <dgm:cxn modelId="{0A0333E5-9F74-4DA0-9A73-1C029FB8A095}" srcId="{0C753327-72DF-4150-8805-E0A95F8B02A7}" destId="{96D18FD2-A62F-4C86-9C51-96983DD24ABC}" srcOrd="0" destOrd="0" parTransId="{D9F5BB6D-0763-4D3E-80CB-7C597FCDE94E}" sibTransId="{698B0B39-E8FD-4B58-AA1E-6EAACAE362E8}"/>
    <dgm:cxn modelId="{8C53DAF4-A1E0-4FB5-861C-709CCAA5BE0E}" srcId="{EB7E6099-1F44-46AF-835D-7219C3EA3CE6}" destId="{E7CFC6EC-883E-4A05-A142-05A3DBEBD182}" srcOrd="2" destOrd="0" parTransId="{BE927213-090F-40C1-9000-2B171F906CC0}" sibTransId="{EC0DA4AB-2FBC-46F1-A5E3-2C20AC833679}"/>
    <dgm:cxn modelId="{CD5525AB-3A43-4E7B-A60B-095B9547BDA7}" type="presParOf" srcId="{E6E7CD17-47CF-4E5C-8306-7EEDB88AE003}" destId="{B5FDC835-29A3-4EC2-8352-7DC835A2BF12}" srcOrd="0" destOrd="0" presId="urn:microsoft.com/office/officeart/2005/8/layout/vList5"/>
    <dgm:cxn modelId="{4D014B68-3F11-43AD-AD98-F0583FB55D3A}" type="presParOf" srcId="{B5FDC835-29A3-4EC2-8352-7DC835A2BF12}" destId="{BCA23713-19EE-4303-A37F-FC669E5119DD}" srcOrd="0" destOrd="0" presId="urn:microsoft.com/office/officeart/2005/8/layout/vList5"/>
    <dgm:cxn modelId="{ABCFA9CE-C4C3-4E6F-9521-973EFF6CC6AB}" type="presParOf" srcId="{B5FDC835-29A3-4EC2-8352-7DC835A2BF12}" destId="{7E42F8D3-6789-45A8-BDE7-B421A3771EF3}" srcOrd="1" destOrd="0" presId="urn:microsoft.com/office/officeart/2005/8/layout/vList5"/>
    <dgm:cxn modelId="{B04CB6CA-3629-4D3A-B077-77918ABCFA4A}" type="presParOf" srcId="{E6E7CD17-47CF-4E5C-8306-7EEDB88AE003}" destId="{3AFCE92F-22FE-484E-887C-683C980BD67C}" srcOrd="1" destOrd="0" presId="urn:microsoft.com/office/officeart/2005/8/layout/vList5"/>
    <dgm:cxn modelId="{2CCD16B5-85FB-4DB0-8321-10895282A71A}" type="presParOf" srcId="{E6E7CD17-47CF-4E5C-8306-7EEDB88AE003}" destId="{98D39828-3397-4284-82EC-DAEC6ECA2F4B}" srcOrd="2" destOrd="0" presId="urn:microsoft.com/office/officeart/2005/8/layout/vList5"/>
    <dgm:cxn modelId="{A646F327-AD2B-4ACC-89A0-443A70F132A6}" type="presParOf" srcId="{98D39828-3397-4284-82EC-DAEC6ECA2F4B}" destId="{5BBA195B-9FC1-4D55-AAE6-0EB978FA7787}" srcOrd="0" destOrd="0" presId="urn:microsoft.com/office/officeart/2005/8/layout/vList5"/>
    <dgm:cxn modelId="{256CB2CF-8E67-4EB3-8516-FF2001E17B24}" type="presParOf" srcId="{98D39828-3397-4284-82EC-DAEC6ECA2F4B}" destId="{6DA12412-056A-449B-B75E-4D0DF95F87F0}" srcOrd="1" destOrd="0" presId="urn:microsoft.com/office/officeart/2005/8/layout/vList5"/>
    <dgm:cxn modelId="{91AAD8E3-55C9-4F81-B963-1FEDE7D7E8DB}" type="presParOf" srcId="{E6E7CD17-47CF-4E5C-8306-7EEDB88AE003}" destId="{81C59984-B597-468C-9481-D2862A8BC5C0}" srcOrd="3" destOrd="0" presId="urn:microsoft.com/office/officeart/2005/8/layout/vList5"/>
    <dgm:cxn modelId="{E3272E30-F610-440A-B8C4-54473A309EF4}" type="presParOf" srcId="{E6E7CD17-47CF-4E5C-8306-7EEDB88AE003}" destId="{3C330F18-B183-4F1C-81E7-1690FD9709D8}" srcOrd="4" destOrd="0" presId="urn:microsoft.com/office/officeart/2005/8/layout/vList5"/>
    <dgm:cxn modelId="{5F979C87-0CE2-4575-848A-11A601362F76}" type="presParOf" srcId="{3C330F18-B183-4F1C-81E7-1690FD9709D8}" destId="{0FEFBA24-7E85-4205-B106-3693ED7CD5B9}" srcOrd="0" destOrd="0" presId="urn:microsoft.com/office/officeart/2005/8/layout/vList5"/>
    <dgm:cxn modelId="{B5E41886-13ED-4428-946A-5322C7D56D63}" type="presParOf" srcId="{3C330F18-B183-4F1C-81E7-1690FD9709D8}" destId="{9C8233AE-5DE9-4B91-AC02-3E559B9427A1}" srcOrd="1" destOrd="0" presId="urn:microsoft.com/office/officeart/2005/8/layout/vList5"/>
    <dgm:cxn modelId="{5859E85E-8FB3-4639-B598-EB0385B7015F}" type="presParOf" srcId="{E6E7CD17-47CF-4E5C-8306-7EEDB88AE003}" destId="{D3A2708E-D1E2-4585-9FA4-3F3F9C850F6D}" srcOrd="5" destOrd="0" presId="urn:microsoft.com/office/officeart/2005/8/layout/vList5"/>
    <dgm:cxn modelId="{F680F649-4352-4853-99B6-4DCFAA2D8F67}" type="presParOf" srcId="{E6E7CD17-47CF-4E5C-8306-7EEDB88AE003}" destId="{A0B053E5-76BD-43AD-9016-4AFBE98FBBD2}" srcOrd="6" destOrd="0" presId="urn:microsoft.com/office/officeart/2005/8/layout/vList5"/>
    <dgm:cxn modelId="{6EF10385-9D92-46A9-95DB-007C359C5DD4}" type="presParOf" srcId="{A0B053E5-76BD-43AD-9016-4AFBE98FBBD2}" destId="{698F1A60-F282-47C7-87C3-FDB67569E43D}" srcOrd="0" destOrd="0" presId="urn:microsoft.com/office/officeart/2005/8/layout/vList5"/>
    <dgm:cxn modelId="{ACE7C8E4-7DA5-4072-8E97-45736ED55ADF}" type="presParOf" srcId="{A0B053E5-76BD-43AD-9016-4AFBE98FBBD2}" destId="{28142217-3374-491F-BDFE-6E48FB16DF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6ED02-5AE6-44C8-AF75-55EC1D0CF65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B7D699-8737-4239-ACBD-48749C81FD22}">
      <dgm:prSet/>
      <dgm:spPr/>
      <dgm:t>
        <a:bodyPr/>
        <a:lstStyle/>
        <a:p>
          <a:r>
            <a:rPr lang="zh-CN"/>
            <a:t>过滤：首先是一个完整的集合，然后根据条件把匹配</a:t>
          </a:r>
          <a:r>
            <a:rPr lang="en-US"/>
            <a:t>/</a:t>
          </a:r>
          <a:r>
            <a:rPr lang="zh-CN"/>
            <a:t>不匹配的数据项移除。</a:t>
          </a:r>
          <a:endParaRPr lang="en-US"/>
        </a:p>
      </dgm:t>
    </dgm:pt>
    <dgm:pt modelId="{4EFBE583-DE71-4439-B00F-B61B68F79BC1}" type="parTrans" cxnId="{E4D55E64-A778-4CD8-8C4F-3274B47A0310}">
      <dgm:prSet/>
      <dgm:spPr/>
      <dgm:t>
        <a:bodyPr/>
        <a:lstStyle/>
        <a:p>
          <a:endParaRPr lang="en-US"/>
        </a:p>
      </dgm:t>
    </dgm:pt>
    <dgm:pt modelId="{BF90B84B-A545-4099-8C1E-F0B899073AC9}" type="sibTrans" cxnId="{E4D55E64-A778-4CD8-8C4F-3274B47A0310}">
      <dgm:prSet/>
      <dgm:spPr/>
      <dgm:t>
        <a:bodyPr/>
        <a:lstStyle/>
        <a:p>
          <a:endParaRPr lang="en-US"/>
        </a:p>
      </dgm:t>
    </dgm:pt>
    <dgm:pt modelId="{9DADF9AC-DFE6-4DA6-A9B1-A573DDD2682F}">
      <dgm:prSet/>
      <dgm:spPr/>
      <dgm:t>
        <a:bodyPr/>
        <a:lstStyle/>
        <a:p>
          <a:r>
            <a:rPr lang="zh-CN"/>
            <a:t>搜索：首先是一个空的集合，然后根据条件把匹配</a:t>
          </a:r>
          <a:r>
            <a:rPr lang="x-none"/>
            <a:t>/</a:t>
          </a:r>
          <a:r>
            <a:rPr lang="zh-CN"/>
            <a:t>不匹配的数据项往里面添加。</a:t>
          </a:r>
          <a:endParaRPr lang="en-US"/>
        </a:p>
      </dgm:t>
    </dgm:pt>
    <dgm:pt modelId="{142F5D68-72B6-4F22-8E83-1B642054C3D6}" type="parTrans" cxnId="{AFCD00EA-A7F3-46CF-A2D3-9DE1645B15B7}">
      <dgm:prSet/>
      <dgm:spPr/>
      <dgm:t>
        <a:bodyPr/>
        <a:lstStyle/>
        <a:p>
          <a:endParaRPr lang="en-US"/>
        </a:p>
      </dgm:t>
    </dgm:pt>
    <dgm:pt modelId="{17901D75-10CA-4DEA-B9BC-61A9AA3EE946}" type="sibTrans" cxnId="{AFCD00EA-A7F3-46CF-A2D3-9DE1645B15B7}">
      <dgm:prSet/>
      <dgm:spPr/>
      <dgm:t>
        <a:bodyPr/>
        <a:lstStyle/>
        <a:p>
          <a:endParaRPr lang="en-US"/>
        </a:p>
      </dgm:t>
    </dgm:pt>
    <dgm:pt modelId="{626F914E-B6AA-4DC6-8196-48430079C090}" type="pres">
      <dgm:prSet presAssocID="{1876ED02-5AE6-44C8-AF75-55EC1D0CF655}" presName="linear" presStyleCnt="0">
        <dgm:presLayoutVars>
          <dgm:animLvl val="lvl"/>
          <dgm:resizeHandles val="exact"/>
        </dgm:presLayoutVars>
      </dgm:prSet>
      <dgm:spPr/>
    </dgm:pt>
    <dgm:pt modelId="{DF9AC69B-4696-43A0-B620-867AECCC80D5}" type="pres">
      <dgm:prSet presAssocID="{16B7D699-8737-4239-ACBD-48749C81FD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64B669-7BBF-45A6-A5F8-19E4E4487D8C}" type="pres">
      <dgm:prSet presAssocID="{BF90B84B-A545-4099-8C1E-F0B899073AC9}" presName="spacer" presStyleCnt="0"/>
      <dgm:spPr/>
    </dgm:pt>
    <dgm:pt modelId="{82B05B43-734C-4EDE-9E87-7DB26B793FD4}" type="pres">
      <dgm:prSet presAssocID="{9DADF9AC-DFE6-4DA6-A9B1-A573DDD268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6C772E-810C-4CAF-810E-49DB1D1FC36E}" type="presOf" srcId="{1876ED02-5AE6-44C8-AF75-55EC1D0CF655}" destId="{626F914E-B6AA-4DC6-8196-48430079C090}" srcOrd="0" destOrd="0" presId="urn:microsoft.com/office/officeart/2005/8/layout/vList2"/>
    <dgm:cxn modelId="{E4D55E64-A778-4CD8-8C4F-3274B47A0310}" srcId="{1876ED02-5AE6-44C8-AF75-55EC1D0CF655}" destId="{16B7D699-8737-4239-ACBD-48749C81FD22}" srcOrd="0" destOrd="0" parTransId="{4EFBE583-DE71-4439-B00F-B61B68F79BC1}" sibTransId="{BF90B84B-A545-4099-8C1E-F0B899073AC9}"/>
    <dgm:cxn modelId="{1D3DB64A-1E17-4996-9379-0E42DE2766F6}" type="presOf" srcId="{9DADF9AC-DFE6-4DA6-A9B1-A573DDD2682F}" destId="{82B05B43-734C-4EDE-9E87-7DB26B793FD4}" srcOrd="0" destOrd="0" presId="urn:microsoft.com/office/officeart/2005/8/layout/vList2"/>
    <dgm:cxn modelId="{5D4C7796-7AA9-4A06-804D-48231CF57935}" type="presOf" srcId="{16B7D699-8737-4239-ACBD-48749C81FD22}" destId="{DF9AC69B-4696-43A0-B620-867AECCC80D5}" srcOrd="0" destOrd="0" presId="urn:microsoft.com/office/officeart/2005/8/layout/vList2"/>
    <dgm:cxn modelId="{AFCD00EA-A7F3-46CF-A2D3-9DE1645B15B7}" srcId="{1876ED02-5AE6-44C8-AF75-55EC1D0CF655}" destId="{9DADF9AC-DFE6-4DA6-A9B1-A573DDD2682F}" srcOrd="1" destOrd="0" parTransId="{142F5D68-72B6-4F22-8E83-1B642054C3D6}" sibTransId="{17901D75-10CA-4DEA-B9BC-61A9AA3EE946}"/>
    <dgm:cxn modelId="{4C283E3C-3A19-48BE-B336-2BCA89322A0E}" type="presParOf" srcId="{626F914E-B6AA-4DC6-8196-48430079C090}" destId="{DF9AC69B-4696-43A0-B620-867AECCC80D5}" srcOrd="0" destOrd="0" presId="urn:microsoft.com/office/officeart/2005/8/layout/vList2"/>
    <dgm:cxn modelId="{5041C776-BEBB-40BC-817C-6758AE7C0540}" type="presParOf" srcId="{626F914E-B6AA-4DC6-8196-48430079C090}" destId="{3D64B669-7BBF-45A6-A5F8-19E4E4487D8C}" srcOrd="1" destOrd="0" presId="urn:microsoft.com/office/officeart/2005/8/layout/vList2"/>
    <dgm:cxn modelId="{D618C72C-5FB7-406A-A528-83CAD5D93D00}" type="presParOf" srcId="{626F914E-B6AA-4DC6-8196-48430079C090}" destId="{82B05B43-734C-4EDE-9E87-7DB26B793FD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84F178-7CC2-419F-B8EE-5DAAB6F48D9C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0FBF40-2972-40EA-8655-536A4B3DDCEF}">
      <dgm:prSet/>
      <dgm:spPr/>
      <dgm:t>
        <a:bodyPr/>
        <a:lstStyle/>
        <a:p>
          <a:r>
            <a:rPr lang="zh-CN"/>
            <a:t>过滤和搜索这些参数并不是资源的一部分。</a:t>
          </a:r>
          <a:endParaRPr lang="en-US"/>
        </a:p>
      </dgm:t>
    </dgm:pt>
    <dgm:pt modelId="{193545CE-44DD-46AF-9408-02FF0F91522B}" type="parTrans" cxnId="{71CD1125-E25F-43D3-BED3-F05C5901F7BE}">
      <dgm:prSet/>
      <dgm:spPr/>
      <dgm:t>
        <a:bodyPr/>
        <a:lstStyle/>
        <a:p>
          <a:endParaRPr lang="en-US"/>
        </a:p>
      </dgm:t>
    </dgm:pt>
    <dgm:pt modelId="{354F3081-45F7-4201-86A7-CED9C08CCBBB}" type="sibTrans" cxnId="{71CD1125-E25F-43D3-BED3-F05C5901F7BE}">
      <dgm:prSet/>
      <dgm:spPr/>
      <dgm:t>
        <a:bodyPr/>
        <a:lstStyle/>
        <a:p>
          <a:endParaRPr lang="en-US"/>
        </a:p>
      </dgm:t>
    </dgm:pt>
    <dgm:pt modelId="{89AE7D20-B700-4766-A856-7F84922BEA15}">
      <dgm:prSet/>
      <dgm:spPr/>
      <dgm:t>
        <a:bodyPr/>
        <a:lstStyle/>
        <a:p>
          <a:r>
            <a:rPr lang="zh-CN"/>
            <a:t>只允许针对资源的字段进行过滤。</a:t>
          </a:r>
          <a:endParaRPr lang="en-US"/>
        </a:p>
      </dgm:t>
    </dgm:pt>
    <dgm:pt modelId="{A2B49A42-13A1-4647-8650-AC4291A0ED39}" type="parTrans" cxnId="{B46F6E8C-2D43-4E5B-B6EA-24517DD67CBF}">
      <dgm:prSet/>
      <dgm:spPr/>
      <dgm:t>
        <a:bodyPr/>
        <a:lstStyle/>
        <a:p>
          <a:endParaRPr lang="en-US"/>
        </a:p>
      </dgm:t>
    </dgm:pt>
    <dgm:pt modelId="{6F787407-9D96-4AB0-9ABA-67652B6B2463}" type="sibTrans" cxnId="{B46F6E8C-2D43-4E5B-B6EA-24517DD67CBF}">
      <dgm:prSet/>
      <dgm:spPr/>
      <dgm:t>
        <a:bodyPr/>
        <a:lstStyle/>
        <a:p>
          <a:endParaRPr lang="en-US"/>
        </a:p>
      </dgm:t>
    </dgm:pt>
    <dgm:pt modelId="{400336C8-5F90-40EF-89AF-66BB6BF422AA}" type="pres">
      <dgm:prSet presAssocID="{2E84F178-7CC2-419F-B8EE-5DAAB6F48D9C}" presName="vert0" presStyleCnt="0">
        <dgm:presLayoutVars>
          <dgm:dir/>
          <dgm:animOne val="branch"/>
          <dgm:animLvl val="lvl"/>
        </dgm:presLayoutVars>
      </dgm:prSet>
      <dgm:spPr/>
    </dgm:pt>
    <dgm:pt modelId="{6FA9B19D-FB49-4E0E-AD74-784219180560}" type="pres">
      <dgm:prSet presAssocID="{A20FBF40-2972-40EA-8655-536A4B3DDCEF}" presName="thickLine" presStyleLbl="alignNode1" presStyleIdx="0" presStyleCnt="2"/>
      <dgm:spPr/>
    </dgm:pt>
    <dgm:pt modelId="{EC72B6C3-1256-4D30-B4DB-7064AB911A37}" type="pres">
      <dgm:prSet presAssocID="{A20FBF40-2972-40EA-8655-536A4B3DDCEF}" presName="horz1" presStyleCnt="0"/>
      <dgm:spPr/>
    </dgm:pt>
    <dgm:pt modelId="{DF21132D-CF79-4D70-9B80-B7343627C303}" type="pres">
      <dgm:prSet presAssocID="{A20FBF40-2972-40EA-8655-536A4B3DDCEF}" presName="tx1" presStyleLbl="revTx" presStyleIdx="0" presStyleCnt="2"/>
      <dgm:spPr/>
    </dgm:pt>
    <dgm:pt modelId="{F0F64C45-7C22-47C5-9CDD-08CD51FEB0C6}" type="pres">
      <dgm:prSet presAssocID="{A20FBF40-2972-40EA-8655-536A4B3DDCEF}" presName="vert1" presStyleCnt="0"/>
      <dgm:spPr/>
    </dgm:pt>
    <dgm:pt modelId="{E2551AB9-9837-4357-B418-71C401712441}" type="pres">
      <dgm:prSet presAssocID="{89AE7D20-B700-4766-A856-7F84922BEA15}" presName="thickLine" presStyleLbl="alignNode1" presStyleIdx="1" presStyleCnt="2"/>
      <dgm:spPr/>
    </dgm:pt>
    <dgm:pt modelId="{66E8B204-C331-48A2-9FB3-9780B6D505D7}" type="pres">
      <dgm:prSet presAssocID="{89AE7D20-B700-4766-A856-7F84922BEA15}" presName="horz1" presStyleCnt="0"/>
      <dgm:spPr/>
    </dgm:pt>
    <dgm:pt modelId="{E895FB69-9E8A-4632-9645-98A6CE38CAA2}" type="pres">
      <dgm:prSet presAssocID="{89AE7D20-B700-4766-A856-7F84922BEA15}" presName="tx1" presStyleLbl="revTx" presStyleIdx="1" presStyleCnt="2"/>
      <dgm:spPr/>
    </dgm:pt>
    <dgm:pt modelId="{E4A44108-F706-43DB-981A-D1F738E805EC}" type="pres">
      <dgm:prSet presAssocID="{89AE7D20-B700-4766-A856-7F84922BEA15}" presName="vert1" presStyleCnt="0"/>
      <dgm:spPr/>
    </dgm:pt>
  </dgm:ptLst>
  <dgm:cxnLst>
    <dgm:cxn modelId="{4F508A16-4E40-4CA7-9B1B-3A4B376D7E88}" type="presOf" srcId="{2E84F178-7CC2-419F-B8EE-5DAAB6F48D9C}" destId="{400336C8-5F90-40EF-89AF-66BB6BF422AA}" srcOrd="0" destOrd="0" presId="urn:microsoft.com/office/officeart/2008/layout/LinedList"/>
    <dgm:cxn modelId="{71CD1125-E25F-43D3-BED3-F05C5901F7BE}" srcId="{2E84F178-7CC2-419F-B8EE-5DAAB6F48D9C}" destId="{A20FBF40-2972-40EA-8655-536A4B3DDCEF}" srcOrd="0" destOrd="0" parTransId="{193545CE-44DD-46AF-9408-02FF0F91522B}" sibTransId="{354F3081-45F7-4201-86A7-CED9C08CCBBB}"/>
    <dgm:cxn modelId="{B13C3226-87F1-48E4-81CE-BCC7DEE024E1}" type="presOf" srcId="{A20FBF40-2972-40EA-8655-536A4B3DDCEF}" destId="{DF21132D-CF79-4D70-9B80-B7343627C303}" srcOrd="0" destOrd="0" presId="urn:microsoft.com/office/officeart/2008/layout/LinedList"/>
    <dgm:cxn modelId="{EB68CB58-4D1E-4049-8058-4C494A9D4631}" type="presOf" srcId="{89AE7D20-B700-4766-A856-7F84922BEA15}" destId="{E895FB69-9E8A-4632-9645-98A6CE38CAA2}" srcOrd="0" destOrd="0" presId="urn:microsoft.com/office/officeart/2008/layout/LinedList"/>
    <dgm:cxn modelId="{B46F6E8C-2D43-4E5B-B6EA-24517DD67CBF}" srcId="{2E84F178-7CC2-419F-B8EE-5DAAB6F48D9C}" destId="{89AE7D20-B700-4766-A856-7F84922BEA15}" srcOrd="1" destOrd="0" parTransId="{A2B49A42-13A1-4647-8650-AC4291A0ED39}" sibTransId="{6F787407-9D96-4AB0-9ABA-67652B6B2463}"/>
    <dgm:cxn modelId="{CE3F3154-B224-4159-A48B-647E2EE07637}" type="presParOf" srcId="{400336C8-5F90-40EF-89AF-66BB6BF422AA}" destId="{6FA9B19D-FB49-4E0E-AD74-784219180560}" srcOrd="0" destOrd="0" presId="urn:microsoft.com/office/officeart/2008/layout/LinedList"/>
    <dgm:cxn modelId="{58DF9DE9-3A59-4100-9839-39FCECC03E04}" type="presParOf" srcId="{400336C8-5F90-40EF-89AF-66BB6BF422AA}" destId="{EC72B6C3-1256-4D30-B4DB-7064AB911A37}" srcOrd="1" destOrd="0" presId="urn:microsoft.com/office/officeart/2008/layout/LinedList"/>
    <dgm:cxn modelId="{059EBFCC-9D06-441C-9046-C07F5243D51A}" type="presParOf" srcId="{EC72B6C3-1256-4D30-B4DB-7064AB911A37}" destId="{DF21132D-CF79-4D70-9B80-B7343627C303}" srcOrd="0" destOrd="0" presId="urn:microsoft.com/office/officeart/2008/layout/LinedList"/>
    <dgm:cxn modelId="{511F4E30-52AE-48FE-9DFF-4D0FC435E2EB}" type="presParOf" srcId="{EC72B6C3-1256-4D30-B4DB-7064AB911A37}" destId="{F0F64C45-7C22-47C5-9CDD-08CD51FEB0C6}" srcOrd="1" destOrd="0" presId="urn:microsoft.com/office/officeart/2008/layout/LinedList"/>
    <dgm:cxn modelId="{8381ECB6-4E49-4984-86AC-9B9F5CEC8D5A}" type="presParOf" srcId="{400336C8-5F90-40EF-89AF-66BB6BF422AA}" destId="{E2551AB9-9837-4357-B418-71C401712441}" srcOrd="2" destOrd="0" presId="urn:microsoft.com/office/officeart/2008/layout/LinedList"/>
    <dgm:cxn modelId="{3671ACB1-DF38-48C4-855E-A170D99E9789}" type="presParOf" srcId="{400336C8-5F90-40EF-89AF-66BB6BF422AA}" destId="{66E8B204-C331-48A2-9FB3-9780B6D505D7}" srcOrd="3" destOrd="0" presId="urn:microsoft.com/office/officeart/2008/layout/LinedList"/>
    <dgm:cxn modelId="{1543FBD8-8253-4841-A46A-35F5A8CC14FA}" type="presParOf" srcId="{66E8B204-C331-48A2-9FB3-9780B6D505D7}" destId="{E895FB69-9E8A-4632-9645-98A6CE38CAA2}" srcOrd="0" destOrd="0" presId="urn:microsoft.com/office/officeart/2008/layout/LinedList"/>
    <dgm:cxn modelId="{05DD989C-887C-4B0D-AFA6-22464824E55B}" type="presParOf" srcId="{66E8B204-C331-48A2-9FB3-9780B6D505D7}" destId="{E4A44108-F706-43DB-981A-D1F738E80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2F8D3-6789-45A8-BDE7-B421A3771EF3}">
      <dsp:nvSpPr>
        <dsp:cNvPr id="0" name=""/>
        <dsp:cNvSpPr/>
      </dsp:nvSpPr>
      <dsp:spPr>
        <a:xfrm rot="5400000">
          <a:off x="3720401" y="-1329327"/>
          <a:ext cx="1074292" cy="40071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通常是用来推断复杂类型参数的。</a:t>
          </a:r>
          <a:endParaRPr lang="en-US" sz="2000" kern="1200"/>
        </a:p>
      </dsp:txBody>
      <dsp:txXfrm rot="-5400000">
        <a:off x="2253996" y="189521"/>
        <a:ext cx="3954661" cy="969406"/>
      </dsp:txXfrm>
    </dsp:sp>
    <dsp:sp modelId="{BCA23713-19EE-4303-A37F-FC669E5119DD}">
      <dsp:nvSpPr>
        <dsp:cNvPr id="0" name=""/>
        <dsp:cNvSpPr/>
      </dsp:nvSpPr>
      <dsp:spPr>
        <a:xfrm>
          <a:off x="0" y="2791"/>
          <a:ext cx="2253996" cy="13428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[FromBody]</a:t>
          </a:r>
        </a:p>
      </dsp:txBody>
      <dsp:txXfrm>
        <a:off x="65553" y="68344"/>
        <a:ext cx="2122890" cy="1211759"/>
      </dsp:txXfrm>
    </dsp:sp>
    <dsp:sp modelId="{6DA12412-056A-449B-B75E-4D0DF95F87F0}">
      <dsp:nvSpPr>
        <dsp:cNvPr id="0" name=""/>
        <dsp:cNvSpPr/>
      </dsp:nvSpPr>
      <dsp:spPr>
        <a:xfrm rot="5400000">
          <a:off x="3720401" y="80681"/>
          <a:ext cx="1074292" cy="4007104"/>
        </a:xfrm>
        <a:prstGeom prst="round2SameRect">
          <a:avLst/>
        </a:prstGeom>
        <a:solidFill>
          <a:schemeClr val="accent2">
            <a:tint val="40000"/>
            <a:alpha val="90000"/>
            <a:hueOff val="-6860084"/>
            <a:satOff val="-3303"/>
            <a:lumOff val="1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860084"/>
              <a:satOff val="-3303"/>
              <a:lumOff val="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通常用来推断</a:t>
          </a:r>
          <a:r>
            <a:rPr lang="en-US" sz="2000" kern="1200"/>
            <a:t>IFormFile</a:t>
          </a:r>
          <a:r>
            <a:rPr lang="zh-CN" sz="2000" kern="1200"/>
            <a:t>和</a:t>
          </a:r>
          <a:r>
            <a:rPr lang="en-US" sz="2000" kern="1200"/>
            <a:t>IFormFileCollection</a:t>
          </a:r>
          <a:r>
            <a:rPr lang="zh-CN" sz="2000" kern="1200"/>
            <a:t>类型的</a:t>
          </a:r>
          <a:r>
            <a:rPr lang="en-US" sz="2000" kern="1200"/>
            <a:t>Action</a:t>
          </a:r>
          <a:r>
            <a:rPr lang="zh-CN" sz="2000" kern="1200"/>
            <a:t>参数。</a:t>
          </a:r>
          <a:endParaRPr lang="en-US" sz="2000" kern="1200"/>
        </a:p>
      </dsp:txBody>
      <dsp:txXfrm rot="-5400000">
        <a:off x="2253996" y="1599530"/>
        <a:ext cx="3954661" cy="969406"/>
      </dsp:txXfrm>
    </dsp:sp>
    <dsp:sp modelId="{5BBA195B-9FC1-4D55-AAE6-0EB978FA7787}">
      <dsp:nvSpPr>
        <dsp:cNvPr id="0" name=""/>
        <dsp:cNvSpPr/>
      </dsp:nvSpPr>
      <dsp:spPr>
        <a:xfrm>
          <a:off x="0" y="1412800"/>
          <a:ext cx="2253996" cy="1342865"/>
        </a:xfrm>
        <a:prstGeom prst="roundRect">
          <a:avLst/>
        </a:prstGeom>
        <a:gradFill rotWithShape="0">
          <a:gsLst>
            <a:gs pos="0">
              <a:schemeClr val="accent2">
                <a:hueOff val="-6656857"/>
                <a:satOff val="-2522"/>
                <a:lumOff val="7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656857"/>
                <a:satOff val="-2522"/>
                <a:lumOff val="7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656857"/>
                <a:satOff val="-2522"/>
                <a:lumOff val="7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[FromForm]</a:t>
          </a:r>
        </a:p>
      </dsp:txBody>
      <dsp:txXfrm>
        <a:off x="65553" y="1478353"/>
        <a:ext cx="2122890" cy="1211759"/>
      </dsp:txXfrm>
    </dsp:sp>
    <dsp:sp modelId="{9C8233AE-5DE9-4B91-AC02-3E559B9427A1}">
      <dsp:nvSpPr>
        <dsp:cNvPr id="0" name=""/>
        <dsp:cNvSpPr/>
      </dsp:nvSpPr>
      <dsp:spPr>
        <a:xfrm rot="5400000">
          <a:off x="3720401" y="1490689"/>
          <a:ext cx="1074292" cy="4007104"/>
        </a:xfrm>
        <a:prstGeom prst="round2SameRect">
          <a:avLst/>
        </a:prstGeom>
        <a:solidFill>
          <a:schemeClr val="accent2">
            <a:tint val="40000"/>
            <a:alpha val="90000"/>
            <a:hueOff val="-13720168"/>
            <a:satOff val="-6605"/>
            <a:lumOff val="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720168"/>
              <a:satOff val="-6605"/>
              <a:lumOff val="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用来推断</a:t>
          </a:r>
          <a:r>
            <a:rPr lang="en-US" sz="2000" kern="1200"/>
            <a:t>Action</a:t>
          </a:r>
          <a:r>
            <a:rPr lang="zh-CN" sz="2000" kern="1200"/>
            <a:t>的参数名和路由模板中的参数名一致的情况。</a:t>
          </a:r>
          <a:endParaRPr lang="en-US" sz="2000" kern="1200"/>
        </a:p>
      </dsp:txBody>
      <dsp:txXfrm rot="-5400000">
        <a:off x="2253996" y="3009538"/>
        <a:ext cx="3954661" cy="969406"/>
      </dsp:txXfrm>
    </dsp:sp>
    <dsp:sp modelId="{0FEFBA24-7E85-4205-B106-3693ED7CD5B9}">
      <dsp:nvSpPr>
        <dsp:cNvPr id="0" name=""/>
        <dsp:cNvSpPr/>
      </dsp:nvSpPr>
      <dsp:spPr>
        <a:xfrm>
          <a:off x="0" y="2822809"/>
          <a:ext cx="2253996" cy="1342865"/>
        </a:xfrm>
        <a:prstGeom prst="roundRect">
          <a:avLst/>
        </a:prstGeom>
        <a:gradFill rotWithShape="0">
          <a:gsLst>
            <a:gs pos="0">
              <a:schemeClr val="accent2">
                <a:hueOff val="-13313714"/>
                <a:satOff val="-5045"/>
                <a:lumOff val="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313714"/>
                <a:satOff val="-5045"/>
                <a:lumOff val="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313714"/>
                <a:satOff val="-5045"/>
                <a:lumOff val="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[FromRoute]</a:t>
          </a:r>
        </a:p>
      </dsp:txBody>
      <dsp:txXfrm>
        <a:off x="65553" y="2888362"/>
        <a:ext cx="2122890" cy="1211759"/>
      </dsp:txXfrm>
    </dsp:sp>
    <dsp:sp modelId="{28142217-3374-491F-BDFE-6E48FB16DFDE}">
      <dsp:nvSpPr>
        <dsp:cNvPr id="0" name=""/>
        <dsp:cNvSpPr/>
      </dsp:nvSpPr>
      <dsp:spPr>
        <a:xfrm rot="5400000">
          <a:off x="3720401" y="2900698"/>
          <a:ext cx="1074292" cy="4007104"/>
        </a:xfrm>
        <a:prstGeom prst="round2SameRect">
          <a:avLst/>
        </a:prstGeom>
        <a:solidFill>
          <a:schemeClr val="accent2">
            <a:tint val="40000"/>
            <a:alpha val="90000"/>
            <a:hueOff val="-20580251"/>
            <a:satOff val="-9908"/>
            <a:lumOff val="2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580251"/>
              <a:satOff val="-9908"/>
              <a:lumOff val="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用来推断其它的</a:t>
          </a:r>
          <a:r>
            <a:rPr lang="en-US" sz="2000" kern="1200"/>
            <a:t>Action</a:t>
          </a:r>
          <a:r>
            <a:rPr lang="zh-CN" sz="2000" kern="1200"/>
            <a:t>参数。</a:t>
          </a:r>
          <a:endParaRPr lang="en-US" sz="2000" kern="1200"/>
        </a:p>
      </dsp:txBody>
      <dsp:txXfrm rot="-5400000">
        <a:off x="2253996" y="4419547"/>
        <a:ext cx="3954661" cy="969406"/>
      </dsp:txXfrm>
    </dsp:sp>
    <dsp:sp modelId="{698F1A60-F282-47C7-87C3-FDB67569E43D}">
      <dsp:nvSpPr>
        <dsp:cNvPr id="0" name=""/>
        <dsp:cNvSpPr/>
      </dsp:nvSpPr>
      <dsp:spPr>
        <a:xfrm>
          <a:off x="0" y="4232817"/>
          <a:ext cx="2253996" cy="1342865"/>
        </a:xfrm>
        <a:prstGeom prst="roundRect">
          <a:avLst/>
        </a:prstGeom>
        <a:gradFill rotWithShape="0">
          <a:gsLst>
            <a:gs pos="0">
              <a:schemeClr val="accent2">
                <a:hueOff val="-19970570"/>
                <a:satOff val="-7567"/>
                <a:lumOff val="235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9970570"/>
                <a:satOff val="-7567"/>
                <a:lumOff val="235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9970570"/>
                <a:satOff val="-7567"/>
                <a:lumOff val="235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[FromQuery]</a:t>
          </a:r>
        </a:p>
      </dsp:txBody>
      <dsp:txXfrm>
        <a:off x="65553" y="4298370"/>
        <a:ext cx="2122890" cy="1211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AC69B-4696-43A0-B620-867AECCC80D5}">
      <dsp:nvSpPr>
        <dsp:cNvPr id="0" name=""/>
        <dsp:cNvSpPr/>
      </dsp:nvSpPr>
      <dsp:spPr>
        <a:xfrm>
          <a:off x="0" y="13471"/>
          <a:ext cx="10830641" cy="1726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kern="1200"/>
            <a:t>过滤：首先是一个完整的集合，然后根据条件把匹配</a:t>
          </a:r>
          <a:r>
            <a:rPr lang="en-US" sz="4100" kern="1200"/>
            <a:t>/</a:t>
          </a:r>
          <a:r>
            <a:rPr lang="zh-CN" sz="4100" kern="1200"/>
            <a:t>不匹配的数据项移除。</a:t>
          </a:r>
          <a:endParaRPr lang="en-US" sz="4100" kern="1200"/>
        </a:p>
      </dsp:txBody>
      <dsp:txXfrm>
        <a:off x="84301" y="97772"/>
        <a:ext cx="10662039" cy="1558318"/>
      </dsp:txXfrm>
    </dsp:sp>
    <dsp:sp modelId="{82B05B43-734C-4EDE-9E87-7DB26B793FD4}">
      <dsp:nvSpPr>
        <dsp:cNvPr id="0" name=""/>
        <dsp:cNvSpPr/>
      </dsp:nvSpPr>
      <dsp:spPr>
        <a:xfrm>
          <a:off x="0" y="1858471"/>
          <a:ext cx="10830641" cy="1726920"/>
        </a:xfrm>
        <a:prstGeom prst="roundRect">
          <a:avLst/>
        </a:prstGeom>
        <a:gradFill rotWithShape="0">
          <a:gsLst>
            <a:gs pos="0">
              <a:schemeClr val="accent5">
                <a:hueOff val="3059995"/>
                <a:satOff val="47020"/>
                <a:lumOff val="2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059995"/>
                <a:satOff val="47020"/>
                <a:lumOff val="2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059995"/>
                <a:satOff val="47020"/>
                <a:lumOff val="2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kern="1200"/>
            <a:t>搜索：首先是一个空的集合，然后根据条件把匹配</a:t>
          </a:r>
          <a:r>
            <a:rPr lang="x-none" sz="4100" kern="1200"/>
            <a:t>/</a:t>
          </a:r>
          <a:r>
            <a:rPr lang="zh-CN" sz="4100" kern="1200"/>
            <a:t>不匹配的数据项往里面添加。</a:t>
          </a:r>
          <a:endParaRPr lang="en-US" sz="4100" kern="1200"/>
        </a:p>
      </dsp:txBody>
      <dsp:txXfrm>
        <a:off x="84301" y="1942772"/>
        <a:ext cx="10662039" cy="1558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9B19D-FB49-4E0E-AD74-784219180560}">
      <dsp:nvSpPr>
        <dsp:cNvPr id="0" name=""/>
        <dsp:cNvSpPr/>
      </dsp:nvSpPr>
      <dsp:spPr>
        <a:xfrm>
          <a:off x="0" y="0"/>
          <a:ext cx="108306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21132D-CF79-4D70-9B80-B7343627C303}">
      <dsp:nvSpPr>
        <dsp:cNvPr id="0" name=""/>
        <dsp:cNvSpPr/>
      </dsp:nvSpPr>
      <dsp:spPr>
        <a:xfrm>
          <a:off x="0" y="0"/>
          <a:ext cx="10830641" cy="17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/>
            <a:t>过滤和搜索这些参数并不是资源的一部分。</a:t>
          </a:r>
          <a:endParaRPr lang="en-US" sz="4800" kern="1200"/>
        </a:p>
      </dsp:txBody>
      <dsp:txXfrm>
        <a:off x="0" y="0"/>
        <a:ext cx="10830641" cy="1799431"/>
      </dsp:txXfrm>
    </dsp:sp>
    <dsp:sp modelId="{E2551AB9-9837-4357-B418-71C401712441}">
      <dsp:nvSpPr>
        <dsp:cNvPr id="0" name=""/>
        <dsp:cNvSpPr/>
      </dsp:nvSpPr>
      <dsp:spPr>
        <a:xfrm>
          <a:off x="0" y="1799431"/>
          <a:ext cx="108306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95FB69-9E8A-4632-9645-98A6CE38CAA2}">
      <dsp:nvSpPr>
        <dsp:cNvPr id="0" name=""/>
        <dsp:cNvSpPr/>
      </dsp:nvSpPr>
      <dsp:spPr>
        <a:xfrm>
          <a:off x="0" y="1799431"/>
          <a:ext cx="10830641" cy="17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/>
            <a:t>只允许针对资源的字段进行过滤。</a:t>
          </a:r>
          <a:endParaRPr lang="en-US" sz="4800" kern="1200"/>
        </a:p>
      </dsp:txBody>
      <dsp:txXfrm>
        <a:off x="0" y="1799431"/>
        <a:ext cx="10830641" cy="179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79B0-C629-4DD4-83C5-6EF818C7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CN" altLang="en-US" b="1"/>
              <a:t>过滤</a:t>
            </a:r>
            <a:r>
              <a:rPr lang="en-US" b="1"/>
              <a:t> vs </a:t>
            </a:r>
            <a:r>
              <a:rPr lang="zh-CN" altLang="en-US" b="1"/>
              <a:t>搜索</a:t>
            </a:r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0FE4A4F-29D0-4C99-AD4F-D31D9372C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9206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95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9DFD-C3CB-4FB0-84A6-9181F061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CN" altLang="en-US"/>
              <a:t>注意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366791-7138-47E8-8BB9-BE4A32C95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1062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5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17. </a:t>
            </a:r>
            <a:r>
              <a:rPr lang="zh-CN" altLang="en-US" dirty="0"/>
              <a:t>过滤和搜索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5CAD-F0DC-4BDC-9B45-3D49E5E1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</a:t>
            </a:r>
            <a:r>
              <a:rPr lang="en-US" altLang="zh-CN" dirty="0"/>
              <a:t>API</a:t>
            </a:r>
            <a:r>
              <a:rPr lang="zh-CN" altLang="en-US" dirty="0"/>
              <a:t>传递数据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53E6-CCA4-46F5-9989-852FB84C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数据可以通过多种方式来传给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Binding source</a:t>
            </a:r>
            <a:r>
              <a:rPr lang="en-US" dirty="0"/>
              <a:t> Attributes </a:t>
            </a:r>
            <a:r>
              <a:rPr lang="zh-CN" altLang="en-US" dirty="0"/>
              <a:t>会告诉</a:t>
            </a:r>
            <a:r>
              <a:rPr lang="en-US" dirty="0"/>
              <a:t> </a:t>
            </a:r>
            <a:r>
              <a:rPr lang="en-US" altLang="zh-CN" dirty="0"/>
              <a:t>Model</a:t>
            </a:r>
            <a:r>
              <a:rPr lang="en-US" dirty="0"/>
              <a:t> </a:t>
            </a:r>
            <a:r>
              <a:rPr lang="zh-CN" altLang="en-US" dirty="0"/>
              <a:t>的绑定引擎从哪里找到绑定源。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42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EC2A7-E764-4D33-90A0-9AA43D1F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altLang="zh-CN" sz="4400">
                <a:solidFill>
                  <a:srgbClr val="FFFFFF"/>
                </a:solidFill>
              </a:rPr>
              <a:t>Binding source</a:t>
            </a:r>
            <a:r>
              <a:rPr lang="en-US" sz="4400">
                <a:solidFill>
                  <a:srgbClr val="FFFFFF"/>
                </a:solidFill>
              </a:rPr>
              <a:t> Attributes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B654F30-E9CB-436B-BC85-304EE87D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fontAlgn="ctr"/>
            <a:r>
              <a:rPr lang="en-US" altLang="zh-CN" sz="2000">
                <a:solidFill>
                  <a:srgbClr val="FFFFFF"/>
                </a:solidFill>
              </a:rPr>
              <a:t>[FromBody]</a:t>
            </a:r>
            <a:r>
              <a:rPr lang="zh-CN" altLang="en-US" sz="2000">
                <a:solidFill>
                  <a:srgbClr val="FFFFFF"/>
                </a:solidFill>
              </a:rPr>
              <a:t>，请求的 </a:t>
            </a:r>
            <a:r>
              <a:rPr lang="en-US" altLang="zh-CN" sz="2000">
                <a:solidFill>
                  <a:srgbClr val="FFFFFF"/>
                </a:solidFill>
              </a:rPr>
              <a:t>Body</a:t>
            </a:r>
          </a:p>
          <a:p>
            <a:pPr fontAlgn="ctr"/>
            <a:r>
              <a:rPr lang="en-US" altLang="zh-CN" sz="2000">
                <a:solidFill>
                  <a:srgbClr val="FFFFFF"/>
                </a:solidFill>
              </a:rPr>
              <a:t>[FromForm]</a:t>
            </a:r>
            <a:r>
              <a:rPr lang="zh-CN" altLang="en-US" sz="2000">
                <a:solidFill>
                  <a:srgbClr val="FFFFFF"/>
                </a:solidFill>
              </a:rPr>
              <a:t>，请求的 </a:t>
            </a:r>
            <a:r>
              <a:rPr lang="en-US" altLang="zh-CN" sz="2000">
                <a:solidFill>
                  <a:srgbClr val="FFFFFF"/>
                </a:solidFill>
              </a:rPr>
              <a:t>Body </a:t>
            </a:r>
            <a:r>
              <a:rPr lang="zh-CN" altLang="en-US" sz="2000">
                <a:solidFill>
                  <a:srgbClr val="FFFFFF"/>
                </a:solidFill>
              </a:rPr>
              <a:t>中的 </a:t>
            </a:r>
            <a:r>
              <a:rPr lang="en-US" altLang="zh-CN" sz="2000">
                <a:solidFill>
                  <a:srgbClr val="FFFFFF"/>
                </a:solidFill>
              </a:rPr>
              <a:t>form</a:t>
            </a:r>
            <a:r>
              <a:rPr lang="zh-CN" altLang="en-US" sz="2000">
                <a:solidFill>
                  <a:srgbClr val="FFFFFF"/>
                </a:solidFill>
              </a:rPr>
              <a:t>数据</a:t>
            </a:r>
          </a:p>
          <a:p>
            <a:pPr fontAlgn="ctr"/>
            <a:r>
              <a:rPr lang="en-US" altLang="zh-CN" sz="2000">
                <a:solidFill>
                  <a:srgbClr val="FFFFFF"/>
                </a:solidFill>
              </a:rPr>
              <a:t>[FromHeader]</a:t>
            </a:r>
            <a:r>
              <a:rPr lang="zh-CN" altLang="en-US" sz="2000">
                <a:solidFill>
                  <a:srgbClr val="FFFFFF"/>
                </a:solidFill>
              </a:rPr>
              <a:t>，请求的 </a:t>
            </a:r>
            <a:r>
              <a:rPr lang="en-US" altLang="zh-CN" sz="2000">
                <a:solidFill>
                  <a:srgbClr val="FFFFFF"/>
                </a:solidFill>
              </a:rPr>
              <a:t>Header</a:t>
            </a:r>
          </a:p>
          <a:p>
            <a:pPr fontAlgn="ctr"/>
            <a:r>
              <a:rPr lang="en-US" altLang="zh-CN" sz="2000">
                <a:solidFill>
                  <a:srgbClr val="FFFFFF"/>
                </a:solidFill>
              </a:rPr>
              <a:t>[FromQuery]</a:t>
            </a:r>
            <a:r>
              <a:rPr lang="zh-CN" altLang="en-US" sz="2000">
                <a:solidFill>
                  <a:srgbClr val="FFFFFF"/>
                </a:solidFill>
              </a:rPr>
              <a:t>，</a:t>
            </a:r>
            <a:r>
              <a:rPr lang="en-US" altLang="zh-CN" sz="2000">
                <a:solidFill>
                  <a:srgbClr val="FFFFFF"/>
                </a:solidFill>
              </a:rPr>
              <a:t>Query string </a:t>
            </a:r>
            <a:r>
              <a:rPr lang="zh-CN" altLang="en-US" sz="2000">
                <a:solidFill>
                  <a:srgbClr val="FFFFFF"/>
                </a:solidFill>
              </a:rPr>
              <a:t>参数</a:t>
            </a:r>
          </a:p>
          <a:p>
            <a:pPr fontAlgn="ctr"/>
            <a:r>
              <a:rPr lang="en-US" altLang="zh-CN" sz="2000">
                <a:solidFill>
                  <a:srgbClr val="FFFFFF"/>
                </a:solidFill>
              </a:rPr>
              <a:t>[FromRoute]</a:t>
            </a:r>
            <a:r>
              <a:rPr lang="zh-CN" altLang="en-US" sz="2000">
                <a:solidFill>
                  <a:srgbClr val="FFFFFF"/>
                </a:solidFill>
              </a:rPr>
              <a:t>，当前请求中的路由数据</a:t>
            </a:r>
          </a:p>
          <a:p>
            <a:pPr fontAlgn="ctr"/>
            <a:r>
              <a:rPr lang="en-US" altLang="zh-CN" sz="2000">
                <a:solidFill>
                  <a:srgbClr val="FFFFFF"/>
                </a:solidFill>
              </a:rPr>
              <a:t>[FromService]</a:t>
            </a:r>
            <a:r>
              <a:rPr lang="zh-CN" altLang="en-US" sz="2000">
                <a:solidFill>
                  <a:srgbClr val="FFFFFF"/>
                </a:solidFill>
              </a:rPr>
              <a:t>，作为 </a:t>
            </a:r>
            <a:r>
              <a:rPr lang="en-US" altLang="zh-CN" sz="2000">
                <a:solidFill>
                  <a:srgbClr val="FFFFFF"/>
                </a:solidFill>
              </a:rPr>
              <a:t>Action </a:t>
            </a:r>
            <a:r>
              <a:rPr lang="zh-CN" altLang="en-US" sz="2000">
                <a:solidFill>
                  <a:srgbClr val="FFFFFF"/>
                </a:solidFill>
              </a:rPr>
              <a:t>参数而注入的服务 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2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9E9-D6F3-4674-AD6B-A05B4AC9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dirty="0"/>
          </a:p>
        </p:txBody>
      </p:sp>
      <p:pic>
        <p:nvPicPr>
          <p:cNvPr id="1026" name="Picture 2" descr="public async Task&lt;ActionResult&lt;CompanyDt0&gt;&gt; &#10;O references &#10;GetCompany( [FromRoute]Guid companyld) ">
            <a:extLst>
              <a:ext uri="{FF2B5EF4-FFF2-40B4-BE49-F238E27FC236}">
                <a16:creationId xmlns:a16="http://schemas.microsoft.com/office/drawing/2014/main" id="{A447901F-50FF-4547-8E05-9005F3CAF4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09" y="2832870"/>
            <a:ext cx="5809076" cy="74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c async Task&lt;ActionResult&lt;CompanyDt0&gt;&gt; &#10;O references &#10;GetCompany([FromQuery]Guid companyld) ">
            <a:extLst>
              <a:ext uri="{FF2B5EF4-FFF2-40B4-BE49-F238E27FC236}">
                <a16:creationId xmlns:a16="http://schemas.microsoft.com/office/drawing/2014/main" id="{4DA11AD5-7091-452E-96AB-240A01106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09" y="3768864"/>
            <a:ext cx="5730305" cy="7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2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43E0-E5B2-48CD-A627-20AF5F59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[</a:t>
            </a:r>
            <a:r>
              <a:rPr lang="en-US" dirty="0" err="1"/>
              <a:t>ApiController</a:t>
            </a:r>
            <a:r>
              <a:rPr lang="en-US" dirty="0"/>
              <a:t>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5DAB-8C68-408B-8D89-1C7970FC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</a:t>
            </a:r>
            <a:r>
              <a:rPr lang="en-US" dirty="0"/>
              <a:t>ASP.NET Core </a:t>
            </a:r>
            <a:r>
              <a:rPr lang="zh-CN" altLang="en-US" dirty="0"/>
              <a:t>会使用</a:t>
            </a:r>
            <a:r>
              <a:rPr lang="en-US" dirty="0"/>
              <a:t> Complex Object Model Binder</a:t>
            </a:r>
            <a:r>
              <a:rPr lang="zh-CN" altLang="en-US" dirty="0"/>
              <a:t>，它会把数据从</a:t>
            </a:r>
            <a:r>
              <a:rPr lang="en-US" dirty="0"/>
              <a:t>Value Providers</a:t>
            </a:r>
            <a:r>
              <a:rPr lang="zh-CN" altLang="en-US" dirty="0"/>
              <a:t>那里提取出来，而</a:t>
            </a:r>
            <a:r>
              <a:rPr lang="en-US" dirty="0"/>
              <a:t>Value Providers</a:t>
            </a:r>
            <a:r>
              <a:rPr lang="zh-CN" altLang="en-US" dirty="0"/>
              <a:t>的顺序是定义好的。</a:t>
            </a:r>
            <a:endParaRPr lang="en-US" dirty="0"/>
          </a:p>
          <a:p>
            <a:r>
              <a:rPr lang="zh-CN" altLang="en-US" dirty="0"/>
              <a:t>但是我们构建</a:t>
            </a:r>
            <a:r>
              <a:rPr lang="en-US" dirty="0"/>
              <a:t>API</a:t>
            </a:r>
            <a:r>
              <a:rPr lang="zh-CN" altLang="en-US" dirty="0"/>
              <a:t>时通常会使用</a:t>
            </a:r>
            <a:r>
              <a:rPr lang="en-US" dirty="0"/>
              <a:t> [</a:t>
            </a:r>
            <a:r>
              <a:rPr lang="en-US" dirty="0" err="1"/>
              <a:t>ApiController</a:t>
            </a:r>
            <a:r>
              <a:rPr lang="en-US" dirty="0"/>
              <a:t>] </a:t>
            </a:r>
            <a:r>
              <a:rPr lang="zh-CN" altLang="en-US" dirty="0"/>
              <a:t>这个属性，为了更好的适应</a:t>
            </a:r>
            <a:r>
              <a:rPr lang="en-US" dirty="0"/>
              <a:t>API</a:t>
            </a:r>
            <a:r>
              <a:rPr lang="zh-CN" altLang="en-US" dirty="0"/>
              <a:t>它改变了上面的规则。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172FA20E-3EEC-4201-BE1D-0563AE403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AED7C419-9BA1-4696-B356-43EFEF18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13">
            <a:extLst>
              <a:ext uri="{FF2B5EF4-FFF2-40B4-BE49-F238E27FC236}">
                <a16:creationId xmlns:a16="http://schemas.microsoft.com/office/drawing/2014/main" id="{7AD29F78-0630-44F9-A0BE-D82D2291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E3E2E76B-5713-416F-9E1F-82EBA41B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40" name="Rectangle 17">
            <a:extLst>
              <a:ext uri="{FF2B5EF4-FFF2-40B4-BE49-F238E27FC236}">
                <a16:creationId xmlns:a16="http://schemas.microsoft.com/office/drawing/2014/main" id="{2708AD19-3EA5-4EC5-BF8C-37B0A4B1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68C4A-B315-476C-80A0-FB161CC7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 [ApiController]</a:t>
            </a:r>
            <a:r>
              <a:rPr lang="zh-CN" altLang="en-US" sz="4100"/>
              <a:t>更改后的规则</a:t>
            </a:r>
            <a:endParaRPr lang="en-US" sz="410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AFB43B5E-70A5-420E-B0F4-EF189BC17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6708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569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9EDB-5110-47B1-B699-DD1A2E34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zh-CN" altLang="en-US"/>
              <a:t>过滤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B445-0267-4C4A-BF23-CD33DC99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zh-CN" altLang="en-US"/>
              <a:t>过滤集合的意思就是指根据条件限定返回的集合。</a:t>
            </a:r>
          </a:p>
          <a:p>
            <a:endParaRPr lang="en-US" altLang="zh-CN"/>
          </a:p>
          <a:p>
            <a:r>
              <a:rPr lang="zh-CN" altLang="en-US" dirty="0"/>
              <a:t>例如我想返回所有类型为国有企业的欧洲公司。则</a:t>
            </a:r>
            <a:r>
              <a:rPr lang="en-US" dirty="0"/>
              <a:t>URI</a:t>
            </a:r>
            <a:r>
              <a:rPr lang="zh-CN" altLang="en-US" dirty="0"/>
              <a:t>为：</a:t>
            </a:r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companies?type</a:t>
            </a:r>
            <a:r>
              <a:rPr lang="en-US" dirty="0"/>
              <a:t>=</a:t>
            </a:r>
            <a:r>
              <a:rPr lang="en-US" dirty="0" err="1"/>
              <a:t>State-owned&amp;region</a:t>
            </a:r>
            <a:r>
              <a:rPr lang="en-US" dirty="0"/>
              <a:t>=Europe</a:t>
            </a:r>
          </a:p>
          <a:p>
            <a:r>
              <a:rPr lang="en-US" dirty="0"/>
              <a:t> </a:t>
            </a:r>
          </a:p>
          <a:p>
            <a:r>
              <a:rPr lang="zh-CN" altLang="en-US" dirty="0"/>
              <a:t>所以过滤就是指：我们把某个字段的名字以及想要让该字段匹配的值一起传递给</a:t>
            </a:r>
            <a:r>
              <a:rPr lang="en-US" dirty="0"/>
              <a:t>API</a:t>
            </a:r>
            <a:r>
              <a:rPr lang="zh-CN" altLang="en-US" dirty="0"/>
              <a:t>，并将这些作为返回的集合的一部分。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8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1F43-234F-41D7-B943-C2B1B6E6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65A6-3480-433E-80B3-34B068E2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针对集合进行搜索是指根据预定义的一些规则，把符合条件的数据添加到集合里面。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搜索实际上超出了过滤的范围。针对搜索，通常不会把要匹配的字段名传递过去，通常会把要搜索的值传递给</a:t>
            </a:r>
            <a:r>
              <a:rPr lang="en-US" dirty="0"/>
              <a:t>API</a:t>
            </a:r>
            <a:r>
              <a:rPr lang="zh-CN" altLang="en-US" dirty="0"/>
              <a:t>，然后</a:t>
            </a:r>
            <a:r>
              <a:rPr lang="en-US" dirty="0"/>
              <a:t>API</a:t>
            </a:r>
            <a:r>
              <a:rPr lang="zh-CN" altLang="en-US" dirty="0"/>
              <a:t>自行决定应该对哪些字段来查找该值。经常会是全文搜索。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例如：</a:t>
            </a:r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altLang="zh-CN" dirty="0" err="1"/>
              <a:t>companies</a:t>
            </a:r>
            <a:r>
              <a:rPr lang="en-US" dirty="0" err="1"/>
              <a:t>?q</a:t>
            </a:r>
            <a:r>
              <a:rPr lang="en-US" dirty="0"/>
              <a:t>=xxx</a:t>
            </a:r>
          </a:p>
        </p:txBody>
      </p:sp>
    </p:spTree>
    <p:extLst>
      <p:ext uri="{BB962C8B-B14F-4D97-AF65-F5344CB8AC3E}">
        <p14:creationId xmlns:p14="http://schemas.microsoft.com/office/powerpoint/2010/main" val="35840587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ASP.NET Core 3.x  构建 RESTful API</vt:lpstr>
      <vt:lpstr>17. 过滤和搜索</vt:lpstr>
      <vt:lpstr>如何给API传递数据</vt:lpstr>
      <vt:lpstr>Binding source Attributes</vt:lpstr>
      <vt:lpstr>例如：</vt:lpstr>
      <vt:lpstr> [ApiController] </vt:lpstr>
      <vt:lpstr> [ApiController]更改后的规则</vt:lpstr>
      <vt:lpstr>过滤</vt:lpstr>
      <vt:lpstr>搜索</vt:lpstr>
      <vt:lpstr>过滤 vs 搜索</vt:lpstr>
      <vt:lpstr>注意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2020-01-01T10:27:50Z</dcterms:created>
  <dcterms:modified xsi:type="dcterms:W3CDTF">2020-01-01T10:39:53Z</dcterms:modified>
</cp:coreProperties>
</file>