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6AAE0-4684-4C00-B2C3-B0D15247BA49}" v="35" dt="2020-01-01T10:27:41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18. </a:t>
            </a:r>
            <a:r>
              <a:rPr lang="zh-CN" altLang="en-US" dirty="0"/>
              <a:t>过滤和搜索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18. 过滤和搜索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2020-01-01T10:27:50Z</dcterms:created>
  <dcterms:modified xsi:type="dcterms:W3CDTF">2020-01-01T10:28:15Z</dcterms:modified>
</cp:coreProperties>
</file>