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9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7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2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9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19. </a:t>
            </a:r>
            <a:r>
              <a:rPr lang="zh-CN" altLang="en-US" dirty="0"/>
              <a:t>过滤和搜索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ASP.NET Core 3.x  构建 RESTful API</vt:lpstr>
      <vt:lpstr>19. 过滤和搜索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2020-01-01T10:27:50Z</dcterms:created>
  <dcterms:modified xsi:type="dcterms:W3CDTF">2020-01-03T11:03:32Z</dcterms:modified>
</cp:coreProperties>
</file>