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55F3D-B9F1-4411-A720-2B98EADF1C94}" v="5" dt="2020-01-03T23:32:30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20. </a:t>
            </a:r>
            <a:r>
              <a:rPr lang="en-US" altLang="zh-CN" dirty="0"/>
              <a:t>HTTP </a:t>
            </a:r>
            <a:r>
              <a:rPr lang="zh-CN" altLang="en-US" dirty="0"/>
              <a:t>方法的</a:t>
            </a:r>
            <a:br>
              <a:rPr lang="en-US" altLang="zh-CN" dirty="0"/>
            </a:br>
            <a:r>
              <a:rPr lang="zh-CN" altLang="en-US" dirty="0"/>
              <a:t>安全性和幂等性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8B71-1EDB-4CBE-B33D-292D783D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zh-CN" altLang="en-US"/>
              <a:t>安全性和幂等性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2511-64B6-4F5C-A4E5-0674CEB7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zh-CN" altLang="en-US" sz="2000" b="1"/>
              <a:t>安全性</a:t>
            </a:r>
            <a:r>
              <a:rPr lang="zh-CN" altLang="en-US" sz="2000"/>
              <a:t>是指方法执行后并不会改变资源的表述。</a:t>
            </a:r>
          </a:p>
          <a:p>
            <a:r>
              <a:rPr lang="zh-CN" altLang="en-US" sz="2000" b="1"/>
              <a:t>幂等性</a:t>
            </a:r>
            <a:r>
              <a:rPr lang="zh-CN" altLang="en-US" sz="2000"/>
              <a:t>是指方法无论执行多少次都会得到同样的结果。</a:t>
            </a:r>
          </a:p>
          <a:p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C64FE-0F9A-48C3-984E-13F2F7D7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084370"/>
            <a:ext cx="3358478" cy="268926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20. HTTP 方法的 安全性和幂等性</vt:lpstr>
      <vt:lpstr>安全性和幂等性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2020-01-03T23:32:39Z</dcterms:modified>
</cp:coreProperties>
</file>