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08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3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/>
              <a:t>. </a:t>
            </a:r>
            <a:r>
              <a:rPr lang="zh-CN" altLang="en-US"/>
              <a:t>创</a:t>
            </a:r>
            <a:r>
              <a:rPr lang="zh-CN" altLang="en-US" dirty="0"/>
              <a:t>建资源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21. 创建资源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2020-01-03T23:32:32Z</dcterms:created>
  <dcterms:modified xsi:type="dcterms:W3CDTF">2020-01-05T09:08:16Z</dcterms:modified>
</cp:coreProperties>
</file>