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6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B255F3D-B9F1-4411-A720-2B98EADF1C94}"/>
    <pc:docChg chg="undo custSel mod addSld modSld">
      <pc:chgData name="Yang Xu" userId="2ef8d03b0d59ea36" providerId="LiveId" clId="{AB255F3D-B9F1-4411-A720-2B98EADF1C94}" dt="2020-01-03T23:32:32.378" v="81" actId="26606"/>
      <pc:docMkLst>
        <pc:docMk/>
      </pc:docMkLst>
      <pc:sldChg chg="modSp">
        <pc:chgData name="Yang Xu" userId="2ef8d03b0d59ea36" providerId="LiveId" clId="{AB255F3D-B9F1-4411-A720-2B98EADF1C94}" dt="2020-01-03T23:30:17.654" v="45" actId="6549"/>
        <pc:sldMkLst>
          <pc:docMk/>
          <pc:sldMk cId="1232935249" sldId="257"/>
        </pc:sldMkLst>
        <pc:spChg chg="mod">
          <ac:chgData name="Yang Xu" userId="2ef8d03b0d59ea36" providerId="LiveId" clId="{AB255F3D-B9F1-4411-A720-2B98EADF1C94}" dt="2020-01-03T23:30:15.923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AB255F3D-B9F1-4411-A720-2B98EADF1C94}" dt="2020-01-03T23:30:17.654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addSp delSp modSp add mod setBg">
        <pc:chgData name="Yang Xu" userId="2ef8d03b0d59ea36" providerId="LiveId" clId="{AB255F3D-B9F1-4411-A720-2B98EADF1C94}" dt="2020-01-03T23:32:32.378" v="81" actId="26606"/>
        <pc:sldMkLst>
          <pc:docMk/>
          <pc:sldMk cId="3681384204" sldId="268"/>
        </pc:sldMkLst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2" creationId="{1ED88B71-1EDB-4CBE-B33D-292D783D7EE9}"/>
          </ac:spMkLst>
        </pc:spChg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3" creationId="{37542511-64B6-4F5C-A4E5-0674CEB7AA19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9" creationId="{A1698906-F123-49CB-B633-247AC48701BD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3" creationId="{5D86D9DA-31E3-48ED-9F77-2D8B649BD4E0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5" creationId="{04C6B320-AA89-4C19-89F7-71D46B26BA6B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9" creationId="{645EE119-0AC6-45BA-AE5E-A86AFE1C74C0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1" creationId="{1395ACAC-577D-4FAD-955D-280C3D104ADF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3" creationId="{0AB11C2E-6CA2-4822-BF14-C1C9A6BC6CAA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4" creationId="{38B3A2B2-7BBB-4E52-8C30-BE2A6F346B37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6" creationId="{09D6A950-3339-40EB-8972-64F44542D3FF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28" creationId="{6764E3F6-59F1-44FF-9EF2-8EF0BCA30B60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0" creationId="{0743C7B8-BD05-4C16-9FC9-6B5C5BA3A043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1" creationId="{E6B9B529-EAD6-442A-92A1-6A496B93297E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1" creationId="{6764E3F6-59F1-44FF-9EF2-8EF0BCA30B60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5" creationId="{0743C7B8-BD05-4C16-9FC9-6B5C5BA3A043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7" creationId="{E6B9B529-EAD6-442A-92A1-6A496B93297E}"/>
          </ac:spMkLst>
        </pc:spChg>
        <pc:picChg chg="add del mod">
          <ac:chgData name="Yang Xu" userId="2ef8d03b0d59ea36" providerId="LiveId" clId="{AB255F3D-B9F1-4411-A720-2B98EADF1C94}" dt="2020-01-03T23:32:29.277" v="79" actId="478"/>
          <ac:picMkLst>
            <pc:docMk/>
            <pc:sldMk cId="3681384204" sldId="268"/>
            <ac:picMk id="4" creationId="{E15B7ABE-4FCD-4591-86C5-A806D558C25D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1" creationId="{12AFB628-1D2A-4F5A-8E9E-2C8E917B59E8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7" creationId="{4AC1383A-2DFB-422E-8FB2-1CABD96DDF9B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2" creationId="{E228037F-2EF2-4A1A-8D1D-D08F2C98AD63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5" creationId="{FFF756FE-278B-4106-BB2E-DB87CF02DFB5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29" creationId="{8DF1CE84-BC06-4E42-A5D4-7B92E327FDF7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32" creationId="{C0419FA5-A1B5-487F-92D4-03983819F9B9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3" creationId="{8DF1CE84-BC06-4E42-A5D4-7B92E327FDF7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9" creationId="{C0419FA5-A1B5-487F-92D4-03983819F9B9}"/>
          </ac:picMkLst>
        </pc:picChg>
        <pc:picChg chg="add mo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1026" creationId="{56CC64FE-0F9A-48C3-984E-13F2F7D760B5}"/>
          </ac:picMkLst>
        </pc:pic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E0EF2265-E020-4EDB-A034-08B4AB7A777D}"/>
    <pc:docChg chg="delSld modSld">
      <pc:chgData name="Yang Xu" userId="2ef8d03b0d59ea36" providerId="LiveId" clId="{E0EF2265-E020-4EDB-A034-08B4AB7A777D}" dt="2020-01-01T10:28:15.142" v="8" actId="47"/>
      <pc:docMkLst>
        <pc:docMk/>
      </pc:docMkLst>
      <pc:sldChg chg="modSp">
        <pc:chgData name="Yang Xu" userId="2ef8d03b0d59ea36" providerId="LiveId" clId="{E0EF2265-E020-4EDB-A034-08B4AB7A777D}" dt="2020-01-01T10:28:11.623" v="7" actId="20577"/>
        <pc:sldMkLst>
          <pc:docMk/>
          <pc:sldMk cId="1232935249" sldId="257"/>
        </pc:sldMkLst>
        <pc:spChg chg="mod">
          <ac:chgData name="Yang Xu" userId="2ef8d03b0d59ea36" providerId="LiveId" clId="{E0EF2265-E020-4EDB-A034-08B4AB7A777D}" dt="2020-01-01T10:28:09.171" v="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E0EF2265-E020-4EDB-A034-08B4AB7A777D}" dt="2020-01-01T10:28:11.623" v="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1821178" sldId="268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597123515" sldId="269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394828480" sldId="270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872404649" sldId="271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1205690591" sldId="272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50686723" sldId="273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584058765" sldId="274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622958319" sldId="275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785584962" sldId="276"/>
        </pc:sldMkLst>
      </pc:sldChg>
    </pc:docChg>
  </pc:docChgLst>
  <pc:docChgLst>
    <pc:chgData name="Yang Xu" userId="2ef8d03b0d59ea36" providerId="LiveId" clId="{DEAE517B-9C0B-4664-AA22-A24F26A2A530}"/>
    <pc:docChg chg="modSld">
      <pc:chgData name="Yang Xu" userId="2ef8d03b0d59ea36" providerId="LiveId" clId="{DEAE517B-9C0B-4664-AA22-A24F26A2A530}" dt="2020-01-06T11:11:01.728" v="3" actId="20577"/>
      <pc:docMkLst>
        <pc:docMk/>
      </pc:docMkLst>
      <pc:sldChg chg="modSp">
        <pc:chgData name="Yang Xu" userId="2ef8d03b0d59ea36" providerId="LiveId" clId="{DEAE517B-9C0B-4664-AA22-A24F26A2A530}" dt="2020-01-06T11:11:01.728" v="3" actId="20577"/>
        <pc:sldMkLst>
          <pc:docMk/>
          <pc:sldMk cId="1232935249" sldId="257"/>
        </pc:sldMkLst>
        <pc:spChg chg="mod">
          <ac:chgData name="Yang Xu" userId="2ef8d03b0d59ea36" providerId="LiveId" clId="{DEAE517B-9C0B-4664-AA22-A24F26A2A530}" dt="2020-01-06T11:11:01.728" v="3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70B83A6-7388-4EAE-8CDF-4C98A24B0DA3}"/>
    <pc:docChg chg="delSld modSld">
      <pc:chgData name="Yang Xu" userId="2ef8d03b0d59ea36" providerId="LiveId" clId="{870B83A6-7388-4EAE-8CDF-4C98A24B0DA3}" dt="2020-01-05T09:08:15.520" v="44" actId="20577"/>
      <pc:docMkLst>
        <pc:docMk/>
      </pc:docMkLst>
      <pc:sldChg chg="modSp">
        <pc:chgData name="Yang Xu" userId="2ef8d03b0d59ea36" providerId="LiveId" clId="{870B83A6-7388-4EAE-8CDF-4C98A24B0DA3}" dt="2020-01-05T09:08:15.520" v="44" actId="20577"/>
        <pc:sldMkLst>
          <pc:docMk/>
          <pc:sldMk cId="1232935249" sldId="257"/>
        </pc:sldMkLst>
        <pc:spChg chg="mod">
          <ac:chgData name="Yang Xu" userId="2ef8d03b0d59ea36" providerId="LiveId" clId="{870B83A6-7388-4EAE-8CDF-4C98A24B0DA3}" dt="2020-01-05T09:08:15.520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70B83A6-7388-4EAE-8CDF-4C98A24B0DA3}" dt="2020-01-05T09:03:39.972" v="39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870B83A6-7388-4EAE-8CDF-4C98A24B0DA3}" dt="2020-01-05T09:03:34.732" v="24" actId="47"/>
        <pc:sldMkLst>
          <pc:docMk/>
          <pc:sldMk cId="3681384204" sldId="268"/>
        </pc:sldMkLst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5F3C6FFF-511D-4B89-BB3B-94C74803A8BA}"/>
    <pc:docChg chg="modSld">
      <pc:chgData name="Yang Xu" userId="2ef8d03b0d59ea36" providerId="LiveId" clId="{5F3C6FFF-511D-4B89-BB3B-94C74803A8BA}" dt="2020-01-03T11:03:32.087" v="0" actId="20577"/>
      <pc:docMkLst>
        <pc:docMk/>
      </pc:docMkLst>
      <pc:sldChg chg="modSp">
        <pc:chgData name="Yang Xu" userId="2ef8d03b0d59ea36" providerId="LiveId" clId="{5F3C6FFF-511D-4B89-BB3B-94C74803A8BA}" dt="2020-01-03T11:03:32.087" v="0" actId="20577"/>
        <pc:sldMkLst>
          <pc:docMk/>
          <pc:sldMk cId="1232935249" sldId="257"/>
        </pc:sldMkLst>
        <pc:spChg chg="mod">
          <ac:chgData name="Yang Xu" userId="2ef8d03b0d59ea36" providerId="LiveId" clId="{5F3C6FFF-511D-4B89-BB3B-94C74803A8BA}" dt="2020-01-03T11:03:32.087" v="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6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8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3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082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60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74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96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63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0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5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9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2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7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2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3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0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4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48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22. </a:t>
            </a:r>
            <a:r>
              <a:rPr lang="zh-CN" altLang="en-US"/>
              <a:t>创建子资</a:t>
            </a:r>
            <a:r>
              <a:rPr lang="zh-CN" altLang="en-US" dirty="0"/>
              <a:t>源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ASP.NET Core 3.x  构建 RESTful API</vt:lpstr>
      <vt:lpstr>22. 创建子资源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2020-01-03T23:32:32Z</dcterms:created>
  <dcterms:modified xsi:type="dcterms:W3CDTF">2020-01-06T11:11:02Z</dcterms:modified>
</cp:coreProperties>
</file>