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8" r:id="rId4"/>
    <p:sldId id="269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F03E8-7C98-4B9A-AE0D-2B5604A85F0C}" v="3" dt="2020-01-07T11:22:37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08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3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23. </a:t>
            </a:r>
            <a:r>
              <a:rPr lang="zh-CN" altLang="en-US" dirty="0"/>
              <a:t>创建资源 </a:t>
            </a:r>
            <a:r>
              <a:rPr lang="en-US" altLang="zh-CN" dirty="0"/>
              <a:t>– </a:t>
            </a:r>
            <a:r>
              <a:rPr lang="zh-CN" altLang="en-US" dirty="0"/>
              <a:t>其它情景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ACAE-559C-4D32-A80F-31F0974B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同时创建父子资源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617E-C44E-47B5-8230-32BE2A32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同时创建多个资源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ASP.NET Core 3.x  构建 RESTful API</vt:lpstr>
      <vt:lpstr>23. 创建资源 – 其它情景</vt:lpstr>
      <vt:lpstr>同时创建父子资源</vt:lpstr>
      <vt:lpstr>同时创建多个资源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2020-01-03T23:32:32Z</dcterms:created>
  <dcterms:modified xsi:type="dcterms:W3CDTF">2020-01-07T11:54:21Z</dcterms:modified>
</cp:coreProperties>
</file>