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08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24. </a:t>
            </a:r>
            <a:r>
              <a:rPr lang="zh-CN" altLang="en-US" dirty="0"/>
              <a:t>传递多个</a:t>
            </a:r>
            <a:r>
              <a:rPr lang="en-US" altLang="zh-CN"/>
              <a:t>Key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24. 传递多个Key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2020-01-03T23:32:32Z</dcterms:created>
  <dcterms:modified xsi:type="dcterms:W3CDTF">2020-01-08T12:07:09Z</dcterms:modified>
</cp:coreProperties>
</file>