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3" r:id="rId8"/>
    <p:sldId id="272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EC5985-8E24-4575-8274-B79BE8BA2F4C}" v="27" dt="2020-01-14T11:58:24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  <pc:docChgLst>
    <pc:chgData name="Yang Xu" userId="2ef8d03b0d59ea36" providerId="LiveId" clId="{870B83A6-7388-4EAE-8CDF-4C98A24B0DA3}"/>
    <pc:docChg chg="delSld modSld">
      <pc:chgData name="Yang Xu" userId="2ef8d03b0d59ea36" providerId="LiveId" clId="{870B83A6-7388-4EAE-8CDF-4C98A24B0DA3}" dt="2020-01-05T09:08:15.520" v="44" actId="20577"/>
      <pc:docMkLst>
        <pc:docMk/>
      </pc:docMkLst>
      <pc:sldChg chg="modSp">
        <pc:chgData name="Yang Xu" userId="2ef8d03b0d59ea36" providerId="LiveId" clId="{870B83A6-7388-4EAE-8CDF-4C98A24B0DA3}" dt="2020-01-05T09:08:15.520" v="44" actId="20577"/>
        <pc:sldMkLst>
          <pc:docMk/>
          <pc:sldMk cId="1232935249" sldId="257"/>
        </pc:sldMkLst>
        <pc:spChg chg="mod">
          <ac:chgData name="Yang Xu" userId="2ef8d03b0d59ea36" providerId="LiveId" clId="{870B83A6-7388-4EAE-8CDF-4C98A24B0DA3}" dt="2020-01-05T09:08:15.520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70B83A6-7388-4EAE-8CDF-4C98A24B0DA3}" dt="2020-01-05T09:03:39.972" v="39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870B83A6-7388-4EAE-8CDF-4C98A24B0DA3}" dt="2020-01-05T09:03:34.732" v="24" actId="47"/>
        <pc:sldMkLst>
          <pc:docMk/>
          <pc:sldMk cId="3681384204" sldId="268"/>
        </pc:sldMkLst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2EA9AAC-E84C-4AE3-8432-AF9594ABE5DD}"/>
    <pc:docChg chg="delSld modSld">
      <pc:chgData name="Yang Xu" userId="2ef8d03b0d59ea36" providerId="LiveId" clId="{22EA9AAC-E84C-4AE3-8432-AF9594ABE5DD}" dt="2020-01-08T12:07:05.776" v="64" actId="20577"/>
      <pc:docMkLst>
        <pc:docMk/>
      </pc:docMkLst>
      <pc:sldChg chg="modSp">
        <pc:chgData name="Yang Xu" userId="2ef8d03b0d59ea36" providerId="LiveId" clId="{22EA9AAC-E84C-4AE3-8432-AF9594ABE5DD}" dt="2020-01-08T12:07:05.776" v="64" actId="20577"/>
        <pc:sldMkLst>
          <pc:docMk/>
          <pc:sldMk cId="1232935249" sldId="257"/>
        </pc:sldMkLst>
        <pc:spChg chg="mod">
          <ac:chgData name="Yang Xu" userId="2ef8d03b0d59ea36" providerId="LiveId" clId="{22EA9AAC-E84C-4AE3-8432-AF9594ABE5DD}" dt="2020-01-08T12:07:05.776" v="6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2494942929" sldId="268"/>
        </pc:sldMkLst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3499997383" sldId="269"/>
        </pc:sldMkLst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59A46A65-F8E2-4CB7-8C2F-ECFB84828387}"/>
    <pc:docChg chg="undo custSel addSld modSld">
      <pc:chgData name="Yang Xu" userId="2ef8d03b0d59ea36" providerId="LiveId" clId="{59A46A65-F8E2-4CB7-8C2F-ECFB84828387}" dt="2020-01-12T06:05:07.799" v="478" actId="20577"/>
      <pc:docMkLst>
        <pc:docMk/>
      </pc:docMkLst>
      <pc:sldChg chg="modSp">
        <pc:chgData name="Yang Xu" userId="2ef8d03b0d59ea36" providerId="LiveId" clId="{59A46A65-F8E2-4CB7-8C2F-ECFB84828387}" dt="2020-01-12T05:21:52.754" v="26" actId="20577"/>
        <pc:sldMkLst>
          <pc:docMk/>
          <pc:sldMk cId="1232935249" sldId="257"/>
        </pc:sldMkLst>
        <pc:spChg chg="mod">
          <ac:chgData name="Yang Xu" userId="2ef8d03b0d59ea36" providerId="LiveId" clId="{59A46A65-F8E2-4CB7-8C2F-ECFB84828387}" dt="2020-01-12T05:21:52.754" v="2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59A46A65-F8E2-4CB7-8C2F-ECFB84828387}" dt="2020-01-12T05:44:50.794" v="115"/>
        <pc:sldMkLst>
          <pc:docMk/>
          <pc:sldMk cId="2402576325" sldId="268"/>
        </pc:sldMkLst>
        <pc:spChg chg="mod">
          <ac:chgData name="Yang Xu" userId="2ef8d03b0d59ea36" providerId="LiveId" clId="{59A46A65-F8E2-4CB7-8C2F-ECFB84828387}" dt="2020-01-12T05:44:50.794" v="115"/>
          <ac:spMkLst>
            <pc:docMk/>
            <pc:sldMk cId="2402576325" sldId="268"/>
            <ac:spMk id="2" creationId="{78A799B8-A526-4081-9684-AA05E700BF3E}"/>
          </ac:spMkLst>
        </pc:spChg>
      </pc:sldChg>
      <pc:sldChg chg="modSp add">
        <pc:chgData name="Yang Xu" userId="2ef8d03b0d59ea36" providerId="LiveId" clId="{59A46A65-F8E2-4CB7-8C2F-ECFB84828387}" dt="2020-01-12T05:50:08.973" v="453" actId="20577"/>
        <pc:sldMkLst>
          <pc:docMk/>
          <pc:sldMk cId="2240970012" sldId="269"/>
        </pc:sldMkLst>
        <pc:spChg chg="mod">
          <ac:chgData name="Yang Xu" userId="2ef8d03b0d59ea36" providerId="LiveId" clId="{59A46A65-F8E2-4CB7-8C2F-ECFB84828387}" dt="2020-01-12T05:45:35.109" v="128" actId="20577"/>
          <ac:spMkLst>
            <pc:docMk/>
            <pc:sldMk cId="2240970012" sldId="269"/>
            <ac:spMk id="2" creationId="{AAB6B0A1-B21D-47BA-BAA1-018D56E76A0A}"/>
          </ac:spMkLst>
        </pc:spChg>
        <pc:spChg chg="mod">
          <ac:chgData name="Yang Xu" userId="2ef8d03b0d59ea36" providerId="LiveId" clId="{59A46A65-F8E2-4CB7-8C2F-ECFB84828387}" dt="2020-01-12T05:50:08.973" v="453" actId="20577"/>
          <ac:spMkLst>
            <pc:docMk/>
            <pc:sldMk cId="2240970012" sldId="269"/>
            <ac:spMk id="3" creationId="{4D180504-7814-4FE5-A5C5-EA3A247569C0}"/>
          </ac:spMkLst>
        </pc:spChg>
      </pc:sldChg>
      <pc:sldChg chg="modSp add">
        <pc:chgData name="Yang Xu" userId="2ef8d03b0d59ea36" providerId="LiveId" clId="{59A46A65-F8E2-4CB7-8C2F-ECFB84828387}" dt="2020-01-12T06:05:07.799" v="478" actId="20577"/>
        <pc:sldMkLst>
          <pc:docMk/>
          <pc:sldMk cId="4255453007" sldId="270"/>
        </pc:sldMkLst>
        <pc:spChg chg="mod">
          <ac:chgData name="Yang Xu" userId="2ef8d03b0d59ea36" providerId="LiveId" clId="{59A46A65-F8E2-4CB7-8C2F-ECFB84828387}" dt="2020-01-12T06:05:07.799" v="478" actId="20577"/>
          <ac:spMkLst>
            <pc:docMk/>
            <pc:sldMk cId="4255453007" sldId="270"/>
            <ac:spMk id="2" creationId="{55DF7E47-6EEC-4FC5-8755-7053AE7D8AF0}"/>
          </ac:spMkLst>
        </pc:spChg>
      </pc:sldChg>
    </pc:docChg>
  </pc:docChgLst>
  <pc:docChgLst>
    <pc:chgData name="Yang Xu" userId="2ef8d03b0d59ea36" providerId="LiveId" clId="{E0EF2265-E020-4EDB-A034-08B4AB7A777D}"/>
    <pc:docChg chg="delSld modSld">
      <pc:chgData name="Yang Xu" userId="2ef8d03b0d59ea36" providerId="LiveId" clId="{E0EF2265-E020-4EDB-A034-08B4AB7A777D}" dt="2020-01-01T10:28:15.142" v="8" actId="47"/>
      <pc:docMkLst>
        <pc:docMk/>
      </pc:docMkLst>
      <pc:sldChg chg="modSp">
        <pc:chgData name="Yang Xu" userId="2ef8d03b0d59ea36" providerId="LiveId" clId="{E0EF2265-E020-4EDB-A034-08B4AB7A777D}" dt="2020-01-01T10:28:11.623" v="7" actId="20577"/>
        <pc:sldMkLst>
          <pc:docMk/>
          <pc:sldMk cId="1232935249" sldId="257"/>
        </pc:sldMkLst>
        <pc:spChg chg="mod">
          <ac:chgData name="Yang Xu" userId="2ef8d03b0d59ea36" providerId="LiveId" clId="{E0EF2265-E020-4EDB-A034-08B4AB7A777D}" dt="2020-01-01T10:28:09.171" v="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E0EF2265-E020-4EDB-A034-08B4AB7A777D}" dt="2020-01-01T10:28:11.623" v="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1821178" sldId="268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597123515" sldId="269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394828480" sldId="270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872404649" sldId="271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1205690591" sldId="272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50686723" sldId="273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584058765" sldId="274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622958319" sldId="275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785584962" sldId="276"/>
        </pc:sldMkLst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EEC5985-8E24-4575-8274-B79BE8BA2F4C}"/>
    <pc:docChg chg="undo custSel mod addSld delSld modSld">
      <pc:chgData name="Yang Xu" userId="2ef8d03b0d59ea36" providerId="LiveId" clId="{DEEC5985-8E24-4575-8274-B79BE8BA2F4C}" dt="2020-01-14T11:58:44.854" v="200" actId="20577"/>
      <pc:docMkLst>
        <pc:docMk/>
      </pc:docMkLst>
      <pc:sldChg chg="modSp">
        <pc:chgData name="Yang Xu" userId="2ef8d03b0d59ea36" providerId="LiveId" clId="{DEEC5985-8E24-4575-8274-B79BE8BA2F4C}" dt="2020-01-14T11:38:21.693" v="58" actId="20577"/>
        <pc:sldMkLst>
          <pc:docMk/>
          <pc:sldMk cId="1232935249" sldId="257"/>
        </pc:sldMkLst>
        <pc:spChg chg="mod">
          <ac:chgData name="Yang Xu" userId="2ef8d03b0d59ea36" providerId="LiveId" clId="{DEEC5985-8E24-4575-8274-B79BE8BA2F4C}" dt="2020-01-14T11:37:32.538" v="46" actId="1603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DEEC5985-8E24-4575-8274-B79BE8BA2F4C}" dt="2020-01-14T11:38:21.693" v="58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402576325" sldId="268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271254871" sldId="268"/>
        </pc:sldMkLst>
        <pc:spChg chg="mod">
          <ac:chgData name="Yang Xu" userId="2ef8d03b0d59ea36" providerId="LiveId" clId="{DEEC5985-8E24-4575-8274-B79BE8BA2F4C}" dt="2020-01-14T11:40:05.518" v="77" actId="26606"/>
          <ac:spMkLst>
            <pc:docMk/>
            <pc:sldMk cId="3271254871" sldId="268"/>
            <ac:spMk id="2" creationId="{CE957DEA-BE5B-4008-AAA7-ACCC389E8E32}"/>
          </ac:spMkLst>
        </pc:spChg>
        <pc:spChg chg="del mod">
          <ac:chgData name="Yang Xu" userId="2ef8d03b0d59ea36" providerId="LiveId" clId="{DEEC5985-8E24-4575-8274-B79BE8BA2F4C}" dt="2020-01-14T11:39:51.787" v="76" actId="26606"/>
          <ac:spMkLst>
            <pc:docMk/>
            <pc:sldMk cId="3271254871" sldId="268"/>
            <ac:spMk id="3" creationId="{10AB8890-A799-4224-B7B7-9CED0BD89DB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2" creationId="{C441F297-7115-4BBC-A28B-164E120A50AE}"/>
          </ac:spMkLst>
        </pc:spChg>
        <pc:graphicFrameChg chg="add mod modGraphic">
          <ac:chgData name="Yang Xu" userId="2ef8d03b0d59ea36" providerId="LiveId" clId="{DEEC5985-8E24-4575-8274-B79BE8BA2F4C}" dt="2020-01-14T11:40:05.518" v="77" actId="26606"/>
          <ac:graphicFrameMkLst>
            <pc:docMk/>
            <pc:sldMk cId="3271254871" sldId="268"/>
            <ac:graphicFrameMk id="5" creationId="{F9B509F1-B97E-4F3E-BEF4-BD830DA47068}"/>
          </ac:graphicFrameMkLst>
        </pc:graphicFrame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271254871" sldId="268"/>
            <ac:picMk id="12" creationId="{D3066F2A-E0A8-41D2-B557-246083394278}"/>
          </ac:picMkLst>
        </pc:picChg>
      </pc:sldChg>
      <pc:sldChg chg="addSp delSp modSp add mod setBg">
        <pc:chgData name="Yang Xu" userId="2ef8d03b0d59ea36" providerId="LiveId" clId="{DEEC5985-8E24-4575-8274-B79BE8BA2F4C}" dt="2020-01-14T11:52:02.856" v="135" actId="20577"/>
        <pc:sldMkLst>
          <pc:docMk/>
          <pc:sldMk cId="1139190952" sldId="269"/>
        </pc:sldMkLst>
        <pc:spChg chg="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2" creationId="{5D64655F-2741-4DA0-A217-0E68C77488C3}"/>
          </ac:spMkLst>
        </pc:spChg>
        <pc:spChg chg="add del 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3" creationId="{6B6AC29E-0B08-4620-BC4A-0F114ECF07D8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0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4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8" creationId="{F238B29C-0945-4ED7-825C-2662C6957772}"/>
          </ac:spMkLst>
        </pc:spChg>
        <pc:graphicFrameChg chg="add del">
          <ac:chgData name="Yang Xu" userId="2ef8d03b0d59ea36" providerId="LiveId" clId="{DEEC5985-8E24-4575-8274-B79BE8BA2F4C}" dt="2020-01-14T11:40:38.013" v="82" actId="26606"/>
          <ac:graphicFrameMkLst>
            <pc:docMk/>
            <pc:sldMk cId="1139190952" sldId="269"/>
            <ac:graphicFrameMk id="5" creationId="{298D5B2E-76B7-4CA8-A93C-A3D4DF3E8C79}"/>
          </ac:graphicFrameMkLst>
        </pc:graphicFrameChg>
        <pc:graphicFrameChg chg="add mod">
          <ac:chgData name="Yang Xu" userId="2ef8d03b0d59ea36" providerId="LiveId" clId="{DEEC5985-8E24-4575-8274-B79BE8BA2F4C}" dt="2020-01-14T11:52:02.856" v="135" actId="20577"/>
          <ac:graphicFrameMkLst>
            <pc:docMk/>
            <pc:sldMk cId="1139190952" sldId="269"/>
            <ac:graphicFrameMk id="20" creationId="{351D0FE5-4D83-4D83-9D18-652491FBEEA3}"/>
          </ac:graphicFrameMkLst>
        </pc:graphicFrame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2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6" creationId="{F62DE490-9B76-4FCB-B722-75055E30A00A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240970012" sldId="269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268738215" sldId="270"/>
        </pc:sldMkLst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2" creationId="{A50FDD0E-85ED-45CB-912B-76FBA9623D0C}"/>
          </ac:spMkLst>
        </pc:spChg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3" creationId="{9DDB6343-199E-445F-8483-EB20EA71A22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4" creationId="{7EF5ECB8-D49C-48FB-A93E-88EB2FFDFD42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6" creationId="{411B77A2-BD5C-432D-B52E-C12612C74C1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8" creationId="{8B1B45BD-D05B-47CB-97E5-994F293A1581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2" creationId="{2D3E1E67-68B8-49AF-8DBA-E7E08CD3F886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4" creationId="{896FDE7C-B860-44EE-B294-C8358F7A8EB1}"/>
          </ac:spMkLst>
        </pc:sp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8" creationId="{AC3E6C53-102E-4ACA-BCBB-3CC973B99486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0" creationId="{17B2B42C-0777-4D6E-9432-535281803A8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2" creationId="{EFEAAB60-93E2-4DC6-99AC-939637BCE864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20" creationId="{57BDE151-4F7A-4E95-939F-18B2F607C742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4255453007" sldId="270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706351576" sldId="271"/>
        </pc:sldMkLst>
        <pc:spChg chg="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2" creationId="{58CA99D2-6CB8-4B1D-8969-875B9D90E730}"/>
          </ac:spMkLst>
        </pc:spChg>
        <pc:spChg chg="add del 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3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8" creationId="{4B0FA309-807F-4C17-98EF-A3BA7388E213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4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6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8" creationId="{F238B29C-0945-4ED7-825C-2662C6957772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2" creationId="{C8FA1749-B91A-40E7-AD01-0B9C9C6AF74E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4" creationId="{700676C8-6DE8-47DD-9A23-D42063A12E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5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7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9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0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1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2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3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6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8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9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50" creationId="{D6C5C9BD-3F18-4B30-89C4-0A44351ADBC3}"/>
          </ac:spMkLst>
        </pc:spChg>
        <pc:graphicFrameChg chg="add del">
          <ac:chgData name="Yang Xu" userId="2ef8d03b0d59ea36" providerId="LiveId" clId="{DEEC5985-8E24-4575-8274-B79BE8BA2F4C}" dt="2020-01-14T11:41:31.655" v="93" actId="26606"/>
          <ac:graphicFrameMkLst>
            <pc:docMk/>
            <pc:sldMk cId="706351576" sldId="271"/>
            <ac:graphicFrameMk id="5" creationId="{B9F49915-8C4F-46A3-BB4F-8F3DD18CD610}"/>
          </ac:graphicFrameMkLst>
        </pc:graphicFrameChg>
        <pc:graphicFrameChg chg="add del">
          <ac:chgData name="Yang Xu" userId="2ef8d03b0d59ea36" providerId="LiveId" clId="{DEEC5985-8E24-4575-8274-B79BE8BA2F4C}" dt="2020-01-14T11:41:34.348" v="95" actId="26606"/>
          <ac:graphicFrameMkLst>
            <pc:docMk/>
            <pc:sldMk cId="706351576" sldId="271"/>
            <ac:graphicFrameMk id="29" creationId="{1CBA3B10-2EB6-4977-A59C-48FFFBEA5621}"/>
          </ac:graphicFrameMkLst>
        </pc:graphicFrameChg>
        <pc:graphicFrameChg chg="add del">
          <ac:chgData name="Yang Xu" userId="2ef8d03b0d59ea36" providerId="LiveId" clId="{DEEC5985-8E24-4575-8274-B79BE8BA2F4C}" dt="2020-01-14T11:41:36.662" v="99" actId="26606"/>
          <ac:graphicFrameMkLst>
            <pc:docMk/>
            <pc:sldMk cId="706351576" sldId="271"/>
            <ac:graphicFrameMk id="44" creationId="{B9F49915-8C4F-46A3-BB4F-8F3DD18CD610}"/>
          </ac:graphicFrameMkLst>
        </pc:graphicFrameChg>
        <pc:graphicFrameChg chg="add">
          <ac:chgData name="Yang Xu" userId="2ef8d03b0d59ea36" providerId="LiveId" clId="{DEEC5985-8E24-4575-8274-B79BE8BA2F4C}" dt="2020-01-14T11:41:36.697" v="100" actId="26606"/>
          <ac:graphicFrameMkLst>
            <pc:docMk/>
            <pc:sldMk cId="706351576" sldId="271"/>
            <ac:graphicFrameMk id="53" creationId="{6C7310A0-0663-4A63-ABE3-888B98F3AC8A}"/>
          </ac:graphicFrameMkLst>
        </pc:graphicFrameChg>
        <pc:picChg chg="add del">
          <ac:chgData name="Yang Xu" userId="2ef8d03b0d59ea36" providerId="LiveId" clId="{DEEC5985-8E24-4575-8274-B79BE8BA2F4C}" dt="2020-01-14T11:41:31.655" v="93" actId="26606"/>
          <ac:picMkLst>
            <pc:docMk/>
            <pc:sldMk cId="706351576" sldId="271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5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7" creationId="{F62DE490-9B76-4FCB-B722-75055E30A00A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1" creationId="{2642A87B-CAE9-4F8F-B293-28388E45D9EE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3" creationId="{3B7A934F-FFF7-4353-83D3-4EF66E93EEF8}"/>
          </ac:picMkLst>
        </pc:picChg>
        <pc:picChg chg="add del">
          <ac:chgData name="Yang Xu" userId="2ef8d03b0d59ea36" providerId="LiveId" clId="{DEEC5985-8E24-4575-8274-B79BE8BA2F4C}" dt="2020-01-14T11:41:36.662" v="99" actId="26606"/>
          <ac:picMkLst>
            <pc:docMk/>
            <pc:sldMk cId="706351576" sldId="271"/>
            <ac:picMk id="38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47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1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2" creationId="{7D1A2EB9-D190-4E30-A2BD-87A5E4B7EBA6}"/>
          </ac:picMkLst>
        </pc:picChg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87369245" sldId="272"/>
        </pc:sldMkLst>
        <pc:spChg chg="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2" creationId="{1531120A-E4CB-4D0B-87D1-6F8622E9B42E}"/>
          </ac:spMkLst>
        </pc:spChg>
        <pc:spChg chg="add del 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3" creationId="{1E8B2094-EFD1-43E3-A0B7-65ADA4CC27FE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4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6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7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8" creationId="{D6C5C9BD-3F18-4B30-89C4-0A44351ADBC3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3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5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7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8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9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2" creationId="{2812AC83-22F0-44D1-B41F-5FF2304A1478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4" creationId="{053743EE-5C98-4818-927C-F0CA00C3C285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6" creationId="{60D20CA5-592A-495C-845B-170F147EC1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49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1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2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3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4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5" creationId="{C441F297-7115-4BBC-A28B-164E120A50AE}"/>
          </ac:spMkLst>
        </pc:spChg>
        <pc:graphicFrameChg chg="add del">
          <ac:chgData name="Yang Xu" userId="2ef8d03b0d59ea36" providerId="LiveId" clId="{DEEC5985-8E24-4575-8274-B79BE8BA2F4C}" dt="2020-01-14T11:42:51.359" v="114" actId="26606"/>
          <ac:graphicFrameMkLst>
            <pc:docMk/>
            <pc:sldMk cId="387369245" sldId="272"/>
            <ac:graphicFrameMk id="5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2.603" v="116" actId="26606"/>
          <ac:graphicFrameMkLst>
            <pc:docMk/>
            <pc:sldMk cId="387369245" sldId="272"/>
            <ac:graphicFrameMk id="7" creationId="{DAC38120-1A22-4CD4-BF78-60D52331FD7D}"/>
          </ac:graphicFrameMkLst>
        </pc:graphicFrameChg>
        <pc:graphicFrameChg chg="add del">
          <ac:chgData name="Yang Xu" userId="2ef8d03b0d59ea36" providerId="LiveId" clId="{DEEC5985-8E24-4575-8274-B79BE8BA2F4C}" dt="2020-01-14T11:42:55.074" v="118" actId="26606"/>
          <ac:graphicFrameMkLst>
            <pc:docMk/>
            <pc:sldMk cId="387369245" sldId="272"/>
            <ac:graphicFrameMk id="9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6.266" v="120" actId="26606"/>
          <ac:graphicFrameMkLst>
            <pc:docMk/>
            <pc:sldMk cId="387369245" sldId="272"/>
            <ac:graphicFrameMk id="11" creationId="{6DAE979B-22C9-4AAC-BA82-F614F5AA86C4}"/>
          </ac:graphicFrameMkLst>
        </pc:graphicFrameChg>
        <pc:graphicFrameChg chg="add del">
          <ac:chgData name="Yang Xu" userId="2ef8d03b0d59ea36" providerId="LiveId" clId="{DEEC5985-8E24-4575-8274-B79BE8BA2F4C}" dt="2020-01-14T11:42:58.714" v="122" actId="26606"/>
          <ac:graphicFrameMkLst>
            <pc:docMk/>
            <pc:sldMk cId="387369245" sldId="272"/>
            <ac:graphicFrameMk id="31" creationId="{FFAFA1B0-6E9F-4C38-ACDF-DBB1962C2BC2}"/>
          </ac:graphicFrameMkLst>
        </pc:graphicFrameChg>
        <pc:graphicFrameChg chg="add del">
          <ac:chgData name="Yang Xu" userId="2ef8d03b0d59ea36" providerId="LiveId" clId="{DEEC5985-8E24-4575-8274-B79BE8BA2F4C}" dt="2020-01-14T11:43:02.980" v="124" actId="26606"/>
          <ac:graphicFrameMkLst>
            <pc:docMk/>
            <pc:sldMk cId="387369245" sldId="272"/>
            <ac:graphicFrameMk id="40" creationId="{FD0CB261-5AEE-407D-B4BA-09F0DE526331}"/>
          </ac:graphicFrameMkLst>
        </pc:graphicFrameChg>
        <pc:graphicFrameChg chg="add del">
          <ac:chgData name="Yang Xu" userId="2ef8d03b0d59ea36" providerId="LiveId" clId="{DEEC5985-8E24-4575-8274-B79BE8BA2F4C}" dt="2020-01-14T11:43:04.084" v="126" actId="26606"/>
          <ac:graphicFrameMkLst>
            <pc:docMk/>
            <pc:sldMk cId="387369245" sldId="272"/>
            <ac:graphicFrameMk id="47" creationId="{C0329232-5CE4-4CDB-9F08-435AC3B180D7}"/>
          </ac:graphicFrameMkLst>
        </pc:graphicFrameChg>
        <pc:graphicFrameChg chg="add">
          <ac:chgData name="Yang Xu" userId="2ef8d03b0d59ea36" providerId="LiveId" clId="{DEEC5985-8E24-4575-8274-B79BE8BA2F4C}" dt="2020-01-14T11:43:04.141" v="127" actId="26606"/>
          <ac:graphicFrameMkLst>
            <pc:docMk/>
            <pc:sldMk cId="387369245" sldId="272"/>
            <ac:graphicFrameMk id="56" creationId="{FD0CB261-5AEE-407D-B4BA-09F0DE526331}"/>
          </ac:graphicFrameMkLst>
        </pc:graphicFrameChg>
        <pc:picChg chg="add del">
          <ac:chgData name="Yang Xu" userId="2ef8d03b0d59ea36" providerId="LiveId" clId="{DEEC5985-8E24-4575-8274-B79BE8BA2F4C}" dt="2020-01-14T11:42:56.266" v="120" actId="26606"/>
          <ac:picMkLst>
            <pc:docMk/>
            <pc:sldMk cId="387369245" sldId="272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5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9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30" creationId="{7D1A2EB9-D190-4E30-A2BD-87A5E4B7EBA6}"/>
          </ac:picMkLst>
        </pc:picChg>
        <pc:picChg chg="add del">
          <ac:chgData name="Yang Xu" userId="2ef8d03b0d59ea36" providerId="LiveId" clId="{DEEC5985-8E24-4575-8274-B79BE8BA2F4C}" dt="2020-01-14T11:43:02.980" v="124" actId="26606"/>
          <ac:picMkLst>
            <pc:docMk/>
            <pc:sldMk cId="387369245" sldId="272"/>
            <ac:picMk id="34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3" creationId="{9A9B3369-20B8-495A-B857-05C117B58937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5" creationId="{A832B64A-5DE3-4CF7-93BD-E4EEFDC83D95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87369245" sldId="272"/>
            <ac:picMk id="50" creationId="{D3066F2A-E0A8-41D2-B557-246083394278}"/>
          </ac:picMkLst>
        </pc:picChg>
      </pc:sldChg>
      <pc:sldChg chg="modSp add">
        <pc:chgData name="Yang Xu" userId="2ef8d03b0d59ea36" providerId="LiveId" clId="{DEEC5985-8E24-4575-8274-B79BE8BA2F4C}" dt="2020-01-14T11:58:44.854" v="200" actId="20577"/>
        <pc:sldMkLst>
          <pc:docMk/>
          <pc:sldMk cId="297724987" sldId="273"/>
        </pc:sldMkLst>
        <pc:spChg chg="mod">
          <ac:chgData name="Yang Xu" userId="2ef8d03b0d59ea36" providerId="LiveId" clId="{DEEC5985-8E24-4575-8274-B79BE8BA2F4C}" dt="2020-01-14T11:58:24.682" v="137"/>
          <ac:spMkLst>
            <pc:docMk/>
            <pc:sldMk cId="297724987" sldId="273"/>
            <ac:spMk id="2" creationId="{9522DFA8-88B9-423C-9C77-956D87A864AF}"/>
          </ac:spMkLst>
        </pc:spChg>
        <pc:spChg chg="mod">
          <ac:chgData name="Yang Xu" userId="2ef8d03b0d59ea36" providerId="LiveId" clId="{DEEC5985-8E24-4575-8274-B79BE8BA2F4C}" dt="2020-01-14T11:58:44.854" v="200" actId="20577"/>
          <ac:spMkLst>
            <pc:docMk/>
            <pc:sldMk cId="297724987" sldId="273"/>
            <ac:spMk id="3" creationId="{6CD3E5BF-355A-490F-97E4-6C0A4EBE3EB5}"/>
          </ac:spMkLst>
        </pc:spChg>
      </pc:sldChg>
    </pc:docChg>
  </pc:docChgLst>
  <pc:docChgLst>
    <pc:chgData name="Yang Xu" userId="2ef8d03b0d59ea36" providerId="LiveId" clId="{AB255F3D-B9F1-4411-A720-2B98EADF1C94}"/>
    <pc:docChg chg="undo custSel mod addSld modSld">
      <pc:chgData name="Yang Xu" userId="2ef8d03b0d59ea36" providerId="LiveId" clId="{AB255F3D-B9F1-4411-A720-2B98EADF1C94}" dt="2020-01-03T23:32:32.378" v="81" actId="26606"/>
      <pc:docMkLst>
        <pc:docMk/>
      </pc:docMkLst>
      <pc:sldChg chg="modSp">
        <pc:chgData name="Yang Xu" userId="2ef8d03b0d59ea36" providerId="LiveId" clId="{AB255F3D-B9F1-4411-A720-2B98EADF1C94}" dt="2020-01-03T23:30:17.654" v="45" actId="6549"/>
        <pc:sldMkLst>
          <pc:docMk/>
          <pc:sldMk cId="1232935249" sldId="257"/>
        </pc:sldMkLst>
        <pc:spChg chg="mod">
          <ac:chgData name="Yang Xu" userId="2ef8d03b0d59ea36" providerId="LiveId" clId="{AB255F3D-B9F1-4411-A720-2B98EADF1C94}" dt="2020-01-03T23:30:15.923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AB255F3D-B9F1-4411-A720-2B98EADF1C94}" dt="2020-01-03T23:30:17.654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addSp delSp modSp add mod setBg">
        <pc:chgData name="Yang Xu" userId="2ef8d03b0d59ea36" providerId="LiveId" clId="{AB255F3D-B9F1-4411-A720-2B98EADF1C94}" dt="2020-01-03T23:32:32.378" v="81" actId="26606"/>
        <pc:sldMkLst>
          <pc:docMk/>
          <pc:sldMk cId="3681384204" sldId="268"/>
        </pc:sldMkLst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2" creationId="{1ED88B71-1EDB-4CBE-B33D-292D783D7EE9}"/>
          </ac:spMkLst>
        </pc:spChg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3" creationId="{37542511-64B6-4F5C-A4E5-0674CEB7AA19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9" creationId="{A1698906-F123-49CB-B633-247AC48701BD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3" creationId="{5D86D9DA-31E3-48ED-9F77-2D8B649BD4E0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5" creationId="{04C6B320-AA89-4C19-89F7-71D46B26BA6B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9" creationId="{645EE119-0AC6-45BA-AE5E-A86AFE1C74C0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1" creationId="{1395ACAC-577D-4FAD-955D-280C3D104ADF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3" creationId="{0AB11C2E-6CA2-4822-BF14-C1C9A6BC6CAA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4" creationId="{38B3A2B2-7BBB-4E52-8C30-BE2A6F346B37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6" creationId="{09D6A950-3339-40EB-8972-64F44542D3FF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28" creationId="{6764E3F6-59F1-44FF-9EF2-8EF0BCA30B60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0" creationId="{0743C7B8-BD05-4C16-9FC9-6B5C5BA3A043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1" creationId="{E6B9B529-EAD6-442A-92A1-6A496B93297E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1" creationId="{6764E3F6-59F1-44FF-9EF2-8EF0BCA30B60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5" creationId="{0743C7B8-BD05-4C16-9FC9-6B5C5BA3A043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7" creationId="{E6B9B529-EAD6-442A-92A1-6A496B93297E}"/>
          </ac:spMkLst>
        </pc:spChg>
        <pc:picChg chg="add del mod">
          <ac:chgData name="Yang Xu" userId="2ef8d03b0d59ea36" providerId="LiveId" clId="{AB255F3D-B9F1-4411-A720-2B98EADF1C94}" dt="2020-01-03T23:32:29.277" v="79" actId="478"/>
          <ac:picMkLst>
            <pc:docMk/>
            <pc:sldMk cId="3681384204" sldId="268"/>
            <ac:picMk id="4" creationId="{E15B7ABE-4FCD-4591-86C5-A806D558C25D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1" creationId="{12AFB628-1D2A-4F5A-8E9E-2C8E917B59E8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7" creationId="{4AC1383A-2DFB-422E-8FB2-1CABD96DDF9B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2" creationId="{E228037F-2EF2-4A1A-8D1D-D08F2C98AD63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5" creationId="{FFF756FE-278B-4106-BB2E-DB87CF02DFB5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29" creationId="{8DF1CE84-BC06-4E42-A5D4-7B92E327FDF7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32" creationId="{C0419FA5-A1B5-487F-92D4-03983819F9B9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3" creationId="{8DF1CE84-BC06-4E42-A5D4-7B92E327FDF7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9" creationId="{C0419FA5-A1B5-487F-92D4-03983819F9B9}"/>
          </ac:picMkLst>
        </pc:picChg>
        <pc:picChg chg="add mo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1026" creationId="{56CC64FE-0F9A-48C3-984E-13F2F7D760B5}"/>
          </ac:picMkLst>
        </pc:picChg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5F3C6FFF-511D-4B89-BB3B-94C74803A8BA}"/>
    <pc:docChg chg="modSld">
      <pc:chgData name="Yang Xu" userId="2ef8d03b0d59ea36" providerId="LiveId" clId="{5F3C6FFF-511D-4B89-BB3B-94C74803A8BA}" dt="2020-01-03T11:03:32.087" v="0" actId="20577"/>
      <pc:docMkLst>
        <pc:docMk/>
      </pc:docMkLst>
      <pc:sldChg chg="modSp">
        <pc:chgData name="Yang Xu" userId="2ef8d03b0d59ea36" providerId="LiveId" clId="{5F3C6FFF-511D-4B89-BB3B-94C74803A8BA}" dt="2020-01-03T11:03:32.087" v="0" actId="20577"/>
        <pc:sldMkLst>
          <pc:docMk/>
          <pc:sldMk cId="1232935249" sldId="257"/>
        </pc:sldMkLst>
        <pc:spChg chg="mod">
          <ac:chgData name="Yang Xu" userId="2ef8d03b0d59ea36" providerId="LiveId" clId="{5F3C6FFF-511D-4B89-BB3B-94C74803A8BA}" dt="2020-01-03T11:03:32.087" v="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EAE517B-9C0B-4664-AA22-A24F26A2A530}"/>
    <pc:docChg chg="modSld">
      <pc:chgData name="Yang Xu" userId="2ef8d03b0d59ea36" providerId="LiveId" clId="{DEAE517B-9C0B-4664-AA22-A24F26A2A530}" dt="2020-01-06T11:11:01.728" v="3" actId="20577"/>
      <pc:docMkLst>
        <pc:docMk/>
      </pc:docMkLst>
      <pc:sldChg chg="modSp">
        <pc:chgData name="Yang Xu" userId="2ef8d03b0d59ea36" providerId="LiveId" clId="{DEAE517B-9C0B-4664-AA22-A24F26A2A530}" dt="2020-01-06T11:11:01.728" v="3" actId="20577"/>
        <pc:sldMkLst>
          <pc:docMk/>
          <pc:sldMk cId="1232935249" sldId="257"/>
        </pc:sldMkLst>
        <pc:spChg chg="mod">
          <ac:chgData name="Yang Xu" userId="2ef8d03b0d59ea36" providerId="LiveId" clId="{DEAE517B-9C0B-4664-AA22-A24F26A2A530}" dt="2020-01-06T11:11:01.728" v="3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4BF03E8-7C98-4B9A-AE0D-2B5604A85F0C}"/>
    <pc:docChg chg="custSel addSld modSld">
      <pc:chgData name="Yang Xu" userId="2ef8d03b0d59ea36" providerId="LiveId" clId="{64BF03E8-7C98-4B9A-AE0D-2B5604A85F0C}" dt="2020-01-07T11:54:20.443" v="200" actId="20577"/>
      <pc:docMkLst>
        <pc:docMk/>
      </pc:docMkLst>
      <pc:sldChg chg="modSp">
        <pc:chgData name="Yang Xu" userId="2ef8d03b0d59ea36" providerId="LiveId" clId="{64BF03E8-7C98-4B9A-AE0D-2B5604A85F0C}" dt="2020-01-07T11:22:09.101" v="101" actId="20577"/>
        <pc:sldMkLst>
          <pc:docMk/>
          <pc:sldMk cId="1232935249" sldId="257"/>
        </pc:sldMkLst>
        <pc:spChg chg="mod">
          <ac:chgData name="Yang Xu" userId="2ef8d03b0d59ea36" providerId="LiveId" clId="{64BF03E8-7C98-4B9A-AE0D-2B5604A85F0C}" dt="2020-01-07T11:22:09.101" v="10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64BF03E8-7C98-4B9A-AE0D-2B5604A85F0C}" dt="2020-01-07T11:22:25.248" v="133" actId="20577"/>
        <pc:sldMkLst>
          <pc:docMk/>
          <pc:sldMk cId="2494942929" sldId="268"/>
        </pc:sldMkLst>
        <pc:spChg chg="mod">
          <ac:chgData name="Yang Xu" userId="2ef8d03b0d59ea36" providerId="LiveId" clId="{64BF03E8-7C98-4B9A-AE0D-2B5604A85F0C}" dt="2020-01-07T11:22:25.248" v="133" actId="20577"/>
          <ac:spMkLst>
            <pc:docMk/>
            <pc:sldMk cId="2494942929" sldId="268"/>
            <ac:spMk id="2" creationId="{1EF2ACAE-559C-4D32-A80F-31F0974B18B9}"/>
          </ac:spMkLst>
        </pc:spChg>
      </pc:sldChg>
      <pc:sldChg chg="modSp add">
        <pc:chgData name="Yang Xu" userId="2ef8d03b0d59ea36" providerId="LiveId" clId="{64BF03E8-7C98-4B9A-AE0D-2B5604A85F0C}" dt="2020-01-07T11:54:20.443" v="200" actId="20577"/>
        <pc:sldMkLst>
          <pc:docMk/>
          <pc:sldMk cId="3499997383" sldId="269"/>
        </pc:sldMkLst>
        <pc:spChg chg="mod">
          <ac:chgData name="Yang Xu" userId="2ef8d03b0d59ea36" providerId="LiveId" clId="{64BF03E8-7C98-4B9A-AE0D-2B5604A85F0C}" dt="2020-01-07T11:54:20.443" v="200" actId="20577"/>
          <ac:spMkLst>
            <pc:docMk/>
            <pc:sldMk cId="3499997383" sldId="269"/>
            <ac:spMk id="2" creationId="{6421617E-C44E-47B5-8230-32BE2A32B3A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39B64-E77A-4C99-B368-EAEAB9EFBEA4}" type="doc">
      <dgm:prSet loTypeId="urn:microsoft.com/office/officeart/2005/8/layout/vProcess5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EB4DBF-EFE5-44F8-9DC8-D57B22C7345E}">
      <dgm:prSet/>
      <dgm:spPr/>
      <dgm:t>
        <a:bodyPr/>
        <a:lstStyle/>
        <a:p>
          <a:pPr>
            <a:defRPr cap="all"/>
          </a:pPr>
          <a:r>
            <a:rPr lang="zh-CN"/>
            <a:t>定义验证规则</a:t>
          </a:r>
          <a:endParaRPr lang="en-US"/>
        </a:p>
      </dgm:t>
    </dgm:pt>
    <dgm:pt modelId="{CC7996A0-8D4E-4236-B9CC-D55738D31331}" type="parTrans" cxnId="{80AD5222-A327-4EBB-89F2-797A06BC5D22}">
      <dgm:prSet/>
      <dgm:spPr/>
      <dgm:t>
        <a:bodyPr/>
        <a:lstStyle/>
        <a:p>
          <a:endParaRPr lang="en-US"/>
        </a:p>
      </dgm:t>
    </dgm:pt>
    <dgm:pt modelId="{D601B931-420C-4EEB-A906-66F1ED190387}" type="sibTrans" cxnId="{80AD5222-A327-4EBB-89F2-797A06BC5D22}">
      <dgm:prSet/>
      <dgm:spPr/>
      <dgm:t>
        <a:bodyPr/>
        <a:lstStyle/>
        <a:p>
          <a:endParaRPr lang="en-US"/>
        </a:p>
      </dgm:t>
    </dgm:pt>
    <dgm:pt modelId="{D0696933-CC0C-461C-AB04-D5F2F35C3191}">
      <dgm:prSet/>
      <dgm:spPr/>
      <dgm:t>
        <a:bodyPr/>
        <a:lstStyle/>
        <a:p>
          <a:pPr>
            <a:defRPr cap="all"/>
          </a:pPr>
          <a:r>
            <a:rPr lang="zh-CN"/>
            <a:t>按验证规则进行检查</a:t>
          </a:r>
          <a:endParaRPr lang="en-US"/>
        </a:p>
      </dgm:t>
    </dgm:pt>
    <dgm:pt modelId="{0732CDCA-71D8-42C5-B95E-7D8E76C7E575}" type="parTrans" cxnId="{6624017E-6DF7-4C15-B2EA-106E292B1488}">
      <dgm:prSet/>
      <dgm:spPr/>
      <dgm:t>
        <a:bodyPr/>
        <a:lstStyle/>
        <a:p>
          <a:endParaRPr lang="en-US"/>
        </a:p>
      </dgm:t>
    </dgm:pt>
    <dgm:pt modelId="{34490893-B628-48B9-921C-A0839CDC3ED9}" type="sibTrans" cxnId="{6624017E-6DF7-4C15-B2EA-106E292B1488}">
      <dgm:prSet/>
      <dgm:spPr/>
      <dgm:t>
        <a:bodyPr/>
        <a:lstStyle/>
        <a:p>
          <a:endParaRPr lang="en-US"/>
        </a:p>
      </dgm:t>
    </dgm:pt>
    <dgm:pt modelId="{FDC01F2C-3283-4CE1-A5B0-99812486769A}">
      <dgm:prSet/>
      <dgm:spPr/>
      <dgm:t>
        <a:bodyPr/>
        <a:lstStyle/>
        <a:p>
          <a:pPr>
            <a:defRPr cap="all"/>
          </a:pPr>
          <a:r>
            <a:rPr lang="zh-CN"/>
            <a:t>报告验证的错误。</a:t>
          </a:r>
          <a:endParaRPr lang="en-US"/>
        </a:p>
      </dgm:t>
    </dgm:pt>
    <dgm:pt modelId="{2AD8B6F1-62EE-4B51-96A3-D23778ED2248}" type="parTrans" cxnId="{D507DDB2-96A4-4F3A-911A-D3559D60702B}">
      <dgm:prSet/>
      <dgm:spPr/>
      <dgm:t>
        <a:bodyPr/>
        <a:lstStyle/>
        <a:p>
          <a:endParaRPr lang="en-US"/>
        </a:p>
      </dgm:t>
    </dgm:pt>
    <dgm:pt modelId="{72CBFF0C-5A1C-4526-A56D-FB401EABA61A}" type="sibTrans" cxnId="{D507DDB2-96A4-4F3A-911A-D3559D60702B}">
      <dgm:prSet/>
      <dgm:spPr/>
      <dgm:t>
        <a:bodyPr/>
        <a:lstStyle/>
        <a:p>
          <a:endParaRPr lang="en-US"/>
        </a:p>
      </dgm:t>
    </dgm:pt>
    <dgm:pt modelId="{F02E765A-CE70-4591-BF7A-266FB53F837D}" type="pres">
      <dgm:prSet presAssocID="{7AE39B64-E77A-4C99-B368-EAEAB9EFBEA4}" presName="outerComposite" presStyleCnt="0">
        <dgm:presLayoutVars>
          <dgm:chMax val="5"/>
          <dgm:dir/>
          <dgm:resizeHandles val="exact"/>
        </dgm:presLayoutVars>
      </dgm:prSet>
      <dgm:spPr/>
    </dgm:pt>
    <dgm:pt modelId="{6FDDF256-D62E-4BA1-AC77-6AFE764EFF39}" type="pres">
      <dgm:prSet presAssocID="{7AE39B64-E77A-4C99-B368-EAEAB9EFBEA4}" presName="dummyMaxCanvas" presStyleCnt="0">
        <dgm:presLayoutVars/>
      </dgm:prSet>
      <dgm:spPr/>
    </dgm:pt>
    <dgm:pt modelId="{9D5F74E3-9C5D-4B22-A7CA-D8E17470B1B3}" type="pres">
      <dgm:prSet presAssocID="{7AE39B64-E77A-4C99-B368-EAEAB9EFBEA4}" presName="ThreeNodes_1" presStyleLbl="node1" presStyleIdx="0" presStyleCnt="3">
        <dgm:presLayoutVars>
          <dgm:bulletEnabled val="1"/>
        </dgm:presLayoutVars>
      </dgm:prSet>
      <dgm:spPr/>
    </dgm:pt>
    <dgm:pt modelId="{6B52C468-C01E-41BA-B74B-B48F3864B484}" type="pres">
      <dgm:prSet presAssocID="{7AE39B64-E77A-4C99-B368-EAEAB9EFBEA4}" presName="ThreeNodes_2" presStyleLbl="node1" presStyleIdx="1" presStyleCnt="3">
        <dgm:presLayoutVars>
          <dgm:bulletEnabled val="1"/>
        </dgm:presLayoutVars>
      </dgm:prSet>
      <dgm:spPr/>
    </dgm:pt>
    <dgm:pt modelId="{86E4597E-78B4-43C9-A1CB-8DEB461F187A}" type="pres">
      <dgm:prSet presAssocID="{7AE39B64-E77A-4C99-B368-EAEAB9EFBEA4}" presName="ThreeNodes_3" presStyleLbl="node1" presStyleIdx="2" presStyleCnt="3">
        <dgm:presLayoutVars>
          <dgm:bulletEnabled val="1"/>
        </dgm:presLayoutVars>
      </dgm:prSet>
      <dgm:spPr/>
    </dgm:pt>
    <dgm:pt modelId="{20718615-538D-4A90-BDB5-15E0FBA882C3}" type="pres">
      <dgm:prSet presAssocID="{7AE39B64-E77A-4C99-B368-EAEAB9EFBEA4}" presName="ThreeConn_1-2" presStyleLbl="fgAccFollowNode1" presStyleIdx="0" presStyleCnt="2">
        <dgm:presLayoutVars>
          <dgm:bulletEnabled val="1"/>
        </dgm:presLayoutVars>
      </dgm:prSet>
      <dgm:spPr/>
    </dgm:pt>
    <dgm:pt modelId="{85E071F4-E13C-464B-9603-A502A1B1489A}" type="pres">
      <dgm:prSet presAssocID="{7AE39B64-E77A-4C99-B368-EAEAB9EFBEA4}" presName="ThreeConn_2-3" presStyleLbl="fgAccFollowNode1" presStyleIdx="1" presStyleCnt="2">
        <dgm:presLayoutVars>
          <dgm:bulletEnabled val="1"/>
        </dgm:presLayoutVars>
      </dgm:prSet>
      <dgm:spPr/>
    </dgm:pt>
    <dgm:pt modelId="{3BF64305-7998-44EF-9D71-8079EA732BDD}" type="pres">
      <dgm:prSet presAssocID="{7AE39B64-E77A-4C99-B368-EAEAB9EFBEA4}" presName="ThreeNodes_1_text" presStyleLbl="node1" presStyleIdx="2" presStyleCnt="3">
        <dgm:presLayoutVars>
          <dgm:bulletEnabled val="1"/>
        </dgm:presLayoutVars>
      </dgm:prSet>
      <dgm:spPr/>
    </dgm:pt>
    <dgm:pt modelId="{8776DC6D-E4E3-439A-A13A-5B133F4DE5BB}" type="pres">
      <dgm:prSet presAssocID="{7AE39B64-E77A-4C99-B368-EAEAB9EFBEA4}" presName="ThreeNodes_2_text" presStyleLbl="node1" presStyleIdx="2" presStyleCnt="3">
        <dgm:presLayoutVars>
          <dgm:bulletEnabled val="1"/>
        </dgm:presLayoutVars>
      </dgm:prSet>
      <dgm:spPr/>
    </dgm:pt>
    <dgm:pt modelId="{48EF5FAB-0586-41CF-BFFD-1383E2EAFF80}" type="pres">
      <dgm:prSet presAssocID="{7AE39B64-E77A-4C99-B368-EAEAB9EFBEA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AF4FA1A-0860-40FD-91FB-106AE48CB517}" type="presOf" srcId="{FDC01F2C-3283-4CE1-A5B0-99812486769A}" destId="{86E4597E-78B4-43C9-A1CB-8DEB461F187A}" srcOrd="0" destOrd="0" presId="urn:microsoft.com/office/officeart/2005/8/layout/vProcess5"/>
    <dgm:cxn modelId="{80AD5222-A327-4EBB-89F2-797A06BC5D22}" srcId="{7AE39B64-E77A-4C99-B368-EAEAB9EFBEA4}" destId="{25EB4DBF-EFE5-44F8-9DC8-D57B22C7345E}" srcOrd="0" destOrd="0" parTransId="{CC7996A0-8D4E-4236-B9CC-D55738D31331}" sibTransId="{D601B931-420C-4EEB-A906-66F1ED190387}"/>
    <dgm:cxn modelId="{20F3593E-69DE-4B30-8BDB-03169BF59702}" type="presOf" srcId="{D601B931-420C-4EEB-A906-66F1ED190387}" destId="{20718615-538D-4A90-BDB5-15E0FBA882C3}" srcOrd="0" destOrd="0" presId="urn:microsoft.com/office/officeart/2005/8/layout/vProcess5"/>
    <dgm:cxn modelId="{BDE0014C-E59B-47FC-8147-0D84A4FE6271}" type="presOf" srcId="{D0696933-CC0C-461C-AB04-D5F2F35C3191}" destId="{8776DC6D-E4E3-439A-A13A-5B133F4DE5BB}" srcOrd="1" destOrd="0" presId="urn:microsoft.com/office/officeart/2005/8/layout/vProcess5"/>
    <dgm:cxn modelId="{6624017E-6DF7-4C15-B2EA-106E292B1488}" srcId="{7AE39B64-E77A-4C99-B368-EAEAB9EFBEA4}" destId="{D0696933-CC0C-461C-AB04-D5F2F35C3191}" srcOrd="1" destOrd="0" parTransId="{0732CDCA-71D8-42C5-B95E-7D8E76C7E575}" sibTransId="{34490893-B628-48B9-921C-A0839CDC3ED9}"/>
    <dgm:cxn modelId="{AA371290-9733-4425-9237-7AB7555FD820}" type="presOf" srcId="{25EB4DBF-EFE5-44F8-9DC8-D57B22C7345E}" destId="{3BF64305-7998-44EF-9D71-8079EA732BDD}" srcOrd="1" destOrd="0" presId="urn:microsoft.com/office/officeart/2005/8/layout/vProcess5"/>
    <dgm:cxn modelId="{35AF789C-CEF3-42BF-8683-3E25521E13E5}" type="presOf" srcId="{D0696933-CC0C-461C-AB04-D5F2F35C3191}" destId="{6B52C468-C01E-41BA-B74B-B48F3864B484}" srcOrd="0" destOrd="0" presId="urn:microsoft.com/office/officeart/2005/8/layout/vProcess5"/>
    <dgm:cxn modelId="{D507DDB2-96A4-4F3A-911A-D3559D60702B}" srcId="{7AE39B64-E77A-4C99-B368-EAEAB9EFBEA4}" destId="{FDC01F2C-3283-4CE1-A5B0-99812486769A}" srcOrd="2" destOrd="0" parTransId="{2AD8B6F1-62EE-4B51-96A3-D23778ED2248}" sibTransId="{72CBFF0C-5A1C-4526-A56D-FB401EABA61A}"/>
    <dgm:cxn modelId="{418E0DD3-6135-4A9C-B773-A84EDB2D784B}" type="presOf" srcId="{25EB4DBF-EFE5-44F8-9DC8-D57B22C7345E}" destId="{9D5F74E3-9C5D-4B22-A7CA-D8E17470B1B3}" srcOrd="0" destOrd="0" presId="urn:microsoft.com/office/officeart/2005/8/layout/vProcess5"/>
    <dgm:cxn modelId="{89A88DD9-5EE4-488B-92AB-4834FDAD074B}" type="presOf" srcId="{FDC01F2C-3283-4CE1-A5B0-99812486769A}" destId="{48EF5FAB-0586-41CF-BFFD-1383E2EAFF80}" srcOrd="1" destOrd="0" presId="urn:microsoft.com/office/officeart/2005/8/layout/vProcess5"/>
    <dgm:cxn modelId="{4136D0EB-B148-4049-88DC-3CD892BF6D09}" type="presOf" srcId="{34490893-B628-48B9-921C-A0839CDC3ED9}" destId="{85E071F4-E13C-464B-9603-A502A1B1489A}" srcOrd="0" destOrd="0" presId="urn:microsoft.com/office/officeart/2005/8/layout/vProcess5"/>
    <dgm:cxn modelId="{0080FEEC-E906-4156-B144-40DAF3DC8A6C}" type="presOf" srcId="{7AE39B64-E77A-4C99-B368-EAEAB9EFBEA4}" destId="{F02E765A-CE70-4591-BF7A-266FB53F837D}" srcOrd="0" destOrd="0" presId="urn:microsoft.com/office/officeart/2005/8/layout/vProcess5"/>
    <dgm:cxn modelId="{9D04FF19-6371-4FAD-AA66-F452CC1C6FD1}" type="presParOf" srcId="{F02E765A-CE70-4591-BF7A-266FB53F837D}" destId="{6FDDF256-D62E-4BA1-AC77-6AFE764EFF39}" srcOrd="0" destOrd="0" presId="urn:microsoft.com/office/officeart/2005/8/layout/vProcess5"/>
    <dgm:cxn modelId="{FDE7DBCC-EAB0-4579-99AF-B0B00102A021}" type="presParOf" srcId="{F02E765A-CE70-4591-BF7A-266FB53F837D}" destId="{9D5F74E3-9C5D-4B22-A7CA-D8E17470B1B3}" srcOrd="1" destOrd="0" presId="urn:microsoft.com/office/officeart/2005/8/layout/vProcess5"/>
    <dgm:cxn modelId="{F4904FCC-E8EF-4936-9EE8-3651E52B8AF2}" type="presParOf" srcId="{F02E765A-CE70-4591-BF7A-266FB53F837D}" destId="{6B52C468-C01E-41BA-B74B-B48F3864B484}" srcOrd="2" destOrd="0" presId="urn:microsoft.com/office/officeart/2005/8/layout/vProcess5"/>
    <dgm:cxn modelId="{314FFD5A-19A5-4DFB-9465-437BDCEBD21F}" type="presParOf" srcId="{F02E765A-CE70-4591-BF7A-266FB53F837D}" destId="{86E4597E-78B4-43C9-A1CB-8DEB461F187A}" srcOrd="3" destOrd="0" presId="urn:microsoft.com/office/officeart/2005/8/layout/vProcess5"/>
    <dgm:cxn modelId="{E0F1E0E7-C265-466D-A909-9031471B8B9E}" type="presParOf" srcId="{F02E765A-CE70-4591-BF7A-266FB53F837D}" destId="{20718615-538D-4A90-BDB5-15E0FBA882C3}" srcOrd="4" destOrd="0" presId="urn:microsoft.com/office/officeart/2005/8/layout/vProcess5"/>
    <dgm:cxn modelId="{3DD81D04-E655-45CE-BA41-A00A1F9C2DBD}" type="presParOf" srcId="{F02E765A-CE70-4591-BF7A-266FB53F837D}" destId="{85E071F4-E13C-464B-9603-A502A1B1489A}" srcOrd="5" destOrd="0" presId="urn:microsoft.com/office/officeart/2005/8/layout/vProcess5"/>
    <dgm:cxn modelId="{0CF04A15-10C4-48C2-BCB3-5CF42A34874B}" type="presParOf" srcId="{F02E765A-CE70-4591-BF7A-266FB53F837D}" destId="{3BF64305-7998-44EF-9D71-8079EA732BDD}" srcOrd="6" destOrd="0" presId="urn:microsoft.com/office/officeart/2005/8/layout/vProcess5"/>
    <dgm:cxn modelId="{05C12A73-0074-4A3B-BBBF-809A2A869660}" type="presParOf" srcId="{F02E765A-CE70-4591-BF7A-266FB53F837D}" destId="{8776DC6D-E4E3-439A-A13A-5B133F4DE5BB}" srcOrd="7" destOrd="0" presId="urn:microsoft.com/office/officeart/2005/8/layout/vProcess5"/>
    <dgm:cxn modelId="{DCE5330F-B608-4883-8182-6775794CD98B}" type="presParOf" srcId="{F02E765A-CE70-4591-BF7A-266FB53F837D}" destId="{48EF5FAB-0586-41CF-BFFD-1383E2EAFF8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418BC3-B2A6-4906-8B3E-58B4FFD32064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600484-230C-4CEF-9170-629A3D5A131D}">
      <dgm:prSet/>
      <dgm:spPr/>
      <dgm:t>
        <a:bodyPr/>
        <a:lstStyle/>
        <a:p>
          <a:r>
            <a:rPr lang="en-US" dirty="0"/>
            <a:t>Data Annotations</a:t>
          </a:r>
          <a:r>
            <a:rPr lang="zh-CN" dirty="0"/>
            <a:t>。例如</a:t>
          </a:r>
          <a:r>
            <a:rPr lang="en-US" dirty="0"/>
            <a:t> </a:t>
          </a:r>
          <a:r>
            <a:rPr lang="x-none" dirty="0"/>
            <a:t>[Required]</a:t>
          </a:r>
          <a:r>
            <a:rPr lang="zh-CN" dirty="0"/>
            <a:t>，</a:t>
          </a:r>
          <a:r>
            <a:rPr lang="x-none" dirty="0"/>
            <a:t>[MaxLength]</a:t>
          </a:r>
          <a:r>
            <a:rPr lang="zh-CN" dirty="0"/>
            <a:t>等等。</a:t>
          </a:r>
          <a:endParaRPr lang="en-US" dirty="0"/>
        </a:p>
      </dgm:t>
    </dgm:pt>
    <dgm:pt modelId="{093E65AC-26A7-4423-88CA-2259099B710F}" type="parTrans" cxnId="{564DFEE3-5BCF-48C9-A772-6AB321CA10B3}">
      <dgm:prSet/>
      <dgm:spPr/>
      <dgm:t>
        <a:bodyPr/>
        <a:lstStyle/>
        <a:p>
          <a:endParaRPr lang="en-US"/>
        </a:p>
      </dgm:t>
    </dgm:pt>
    <dgm:pt modelId="{F4A049B1-F817-4542-A141-98C34F02A53F}" type="sibTrans" cxnId="{564DFEE3-5BCF-48C9-A772-6AB321CA10B3}">
      <dgm:prSet/>
      <dgm:spPr/>
      <dgm:t>
        <a:bodyPr/>
        <a:lstStyle/>
        <a:p>
          <a:endParaRPr lang="en-US"/>
        </a:p>
      </dgm:t>
    </dgm:pt>
    <dgm:pt modelId="{46EB8B4D-C43B-4ECB-8C25-FC62B483CF01}">
      <dgm:prSet/>
      <dgm:spPr/>
      <dgm:t>
        <a:bodyPr/>
        <a:lstStyle/>
        <a:p>
          <a:r>
            <a:rPr lang="zh-CN" dirty="0"/>
            <a:t>自定义</a:t>
          </a:r>
          <a:r>
            <a:rPr lang="en-US" dirty="0"/>
            <a:t>Attribute</a:t>
          </a:r>
          <a:r>
            <a:rPr lang="zh-CN" dirty="0"/>
            <a:t>。</a:t>
          </a:r>
          <a:endParaRPr lang="en-US" dirty="0"/>
        </a:p>
      </dgm:t>
    </dgm:pt>
    <dgm:pt modelId="{93DC0A11-5D72-488B-BF2D-CAF57432A4C4}" type="parTrans" cxnId="{CD0AE750-5B64-40D5-A30D-C2821E410AF6}">
      <dgm:prSet/>
      <dgm:spPr/>
      <dgm:t>
        <a:bodyPr/>
        <a:lstStyle/>
        <a:p>
          <a:endParaRPr lang="en-US"/>
        </a:p>
      </dgm:t>
    </dgm:pt>
    <dgm:pt modelId="{FFA66B75-3305-4451-9DAA-C5A48DB6236F}" type="sibTrans" cxnId="{CD0AE750-5B64-40D5-A30D-C2821E410AF6}">
      <dgm:prSet/>
      <dgm:spPr/>
      <dgm:t>
        <a:bodyPr/>
        <a:lstStyle/>
        <a:p>
          <a:endParaRPr lang="en-US"/>
        </a:p>
      </dgm:t>
    </dgm:pt>
    <dgm:pt modelId="{13DE12C2-6140-4293-80EC-984534309DC1}">
      <dgm:prSet/>
      <dgm:spPr/>
      <dgm:t>
        <a:bodyPr/>
        <a:lstStyle/>
        <a:p>
          <a:r>
            <a:rPr lang="zh-CN"/>
            <a:t>实现</a:t>
          </a:r>
          <a:r>
            <a:rPr lang="en-US"/>
            <a:t>IValidatableObject</a:t>
          </a:r>
          <a:r>
            <a:rPr lang="zh-CN"/>
            <a:t>接口。</a:t>
          </a:r>
          <a:endParaRPr lang="en-US"/>
        </a:p>
      </dgm:t>
    </dgm:pt>
    <dgm:pt modelId="{9029CFC3-1E96-4754-A169-23714BAB8ADC}" type="parTrans" cxnId="{34C13FB1-D4DA-4C47-B95F-6C58FAB86BBD}">
      <dgm:prSet/>
      <dgm:spPr/>
      <dgm:t>
        <a:bodyPr/>
        <a:lstStyle/>
        <a:p>
          <a:endParaRPr lang="en-US"/>
        </a:p>
      </dgm:t>
    </dgm:pt>
    <dgm:pt modelId="{4CBCBF78-0CB0-49AC-B5AC-AD08FFF895FA}" type="sibTrans" cxnId="{34C13FB1-D4DA-4C47-B95F-6C58FAB86BBD}">
      <dgm:prSet/>
      <dgm:spPr/>
      <dgm:t>
        <a:bodyPr/>
        <a:lstStyle/>
        <a:p>
          <a:endParaRPr lang="en-US"/>
        </a:p>
      </dgm:t>
    </dgm:pt>
    <dgm:pt modelId="{2EDA02DA-7255-46EF-B55B-C38787B72811}" type="pres">
      <dgm:prSet presAssocID="{05418BC3-B2A6-4906-8B3E-58B4FFD32064}" presName="vert0" presStyleCnt="0">
        <dgm:presLayoutVars>
          <dgm:dir/>
          <dgm:animOne val="branch"/>
          <dgm:animLvl val="lvl"/>
        </dgm:presLayoutVars>
      </dgm:prSet>
      <dgm:spPr/>
    </dgm:pt>
    <dgm:pt modelId="{6BD7F919-C175-4B0A-8754-8114351672DD}" type="pres">
      <dgm:prSet presAssocID="{53600484-230C-4CEF-9170-629A3D5A131D}" presName="thickLine" presStyleLbl="alignNode1" presStyleIdx="0" presStyleCnt="3"/>
      <dgm:spPr/>
    </dgm:pt>
    <dgm:pt modelId="{0B60CEE4-ED04-4E58-9FA2-3437A7835A13}" type="pres">
      <dgm:prSet presAssocID="{53600484-230C-4CEF-9170-629A3D5A131D}" presName="horz1" presStyleCnt="0"/>
      <dgm:spPr/>
    </dgm:pt>
    <dgm:pt modelId="{7EA50E59-E026-4708-9E94-C0163136B814}" type="pres">
      <dgm:prSet presAssocID="{53600484-230C-4CEF-9170-629A3D5A131D}" presName="tx1" presStyleLbl="revTx" presStyleIdx="0" presStyleCnt="3"/>
      <dgm:spPr/>
    </dgm:pt>
    <dgm:pt modelId="{A9B2E405-5081-49C2-B63B-F4EA2E5B4D4E}" type="pres">
      <dgm:prSet presAssocID="{53600484-230C-4CEF-9170-629A3D5A131D}" presName="vert1" presStyleCnt="0"/>
      <dgm:spPr/>
    </dgm:pt>
    <dgm:pt modelId="{AE048736-2225-4751-948A-1F102F483954}" type="pres">
      <dgm:prSet presAssocID="{46EB8B4D-C43B-4ECB-8C25-FC62B483CF01}" presName="thickLine" presStyleLbl="alignNode1" presStyleIdx="1" presStyleCnt="3"/>
      <dgm:spPr/>
    </dgm:pt>
    <dgm:pt modelId="{A15893DF-4E18-45DA-897D-D0B0AB758AB4}" type="pres">
      <dgm:prSet presAssocID="{46EB8B4D-C43B-4ECB-8C25-FC62B483CF01}" presName="horz1" presStyleCnt="0"/>
      <dgm:spPr/>
    </dgm:pt>
    <dgm:pt modelId="{230AF767-8840-4F7C-9423-D4B62BF01FD2}" type="pres">
      <dgm:prSet presAssocID="{46EB8B4D-C43B-4ECB-8C25-FC62B483CF01}" presName="tx1" presStyleLbl="revTx" presStyleIdx="1" presStyleCnt="3"/>
      <dgm:spPr/>
    </dgm:pt>
    <dgm:pt modelId="{6722363D-DFAF-4272-B0ED-2400D077400E}" type="pres">
      <dgm:prSet presAssocID="{46EB8B4D-C43B-4ECB-8C25-FC62B483CF01}" presName="vert1" presStyleCnt="0"/>
      <dgm:spPr/>
    </dgm:pt>
    <dgm:pt modelId="{671D3E5C-15FB-4C4E-80A2-C8DF28CF3CC4}" type="pres">
      <dgm:prSet presAssocID="{13DE12C2-6140-4293-80EC-984534309DC1}" presName="thickLine" presStyleLbl="alignNode1" presStyleIdx="2" presStyleCnt="3"/>
      <dgm:spPr/>
    </dgm:pt>
    <dgm:pt modelId="{97A3CA5F-97B9-419F-BCA4-63A106F69A81}" type="pres">
      <dgm:prSet presAssocID="{13DE12C2-6140-4293-80EC-984534309DC1}" presName="horz1" presStyleCnt="0"/>
      <dgm:spPr/>
    </dgm:pt>
    <dgm:pt modelId="{45CF07B9-6D24-44BA-ABB8-9FFCADE3CA6B}" type="pres">
      <dgm:prSet presAssocID="{13DE12C2-6140-4293-80EC-984534309DC1}" presName="tx1" presStyleLbl="revTx" presStyleIdx="2" presStyleCnt="3"/>
      <dgm:spPr/>
    </dgm:pt>
    <dgm:pt modelId="{C4EDCE44-DF0A-41E6-AAF9-7EAF5CB29924}" type="pres">
      <dgm:prSet presAssocID="{13DE12C2-6140-4293-80EC-984534309DC1}" presName="vert1" presStyleCnt="0"/>
      <dgm:spPr/>
    </dgm:pt>
  </dgm:ptLst>
  <dgm:cxnLst>
    <dgm:cxn modelId="{CD0AE750-5B64-40D5-A30D-C2821E410AF6}" srcId="{05418BC3-B2A6-4906-8B3E-58B4FFD32064}" destId="{46EB8B4D-C43B-4ECB-8C25-FC62B483CF01}" srcOrd="1" destOrd="0" parTransId="{93DC0A11-5D72-488B-BF2D-CAF57432A4C4}" sibTransId="{FFA66B75-3305-4451-9DAA-C5A48DB6236F}"/>
    <dgm:cxn modelId="{F2338588-287D-4FD8-A60B-E35B4E989E25}" type="presOf" srcId="{13DE12C2-6140-4293-80EC-984534309DC1}" destId="{45CF07B9-6D24-44BA-ABB8-9FFCADE3CA6B}" srcOrd="0" destOrd="0" presId="urn:microsoft.com/office/officeart/2008/layout/LinedList"/>
    <dgm:cxn modelId="{8EB2CAA5-7752-4877-8A7B-8778E46EAA1B}" type="presOf" srcId="{46EB8B4D-C43B-4ECB-8C25-FC62B483CF01}" destId="{230AF767-8840-4F7C-9423-D4B62BF01FD2}" srcOrd="0" destOrd="0" presId="urn:microsoft.com/office/officeart/2008/layout/LinedList"/>
    <dgm:cxn modelId="{34C13FB1-D4DA-4C47-B95F-6C58FAB86BBD}" srcId="{05418BC3-B2A6-4906-8B3E-58B4FFD32064}" destId="{13DE12C2-6140-4293-80EC-984534309DC1}" srcOrd="2" destOrd="0" parTransId="{9029CFC3-1E96-4754-A169-23714BAB8ADC}" sibTransId="{4CBCBF78-0CB0-49AC-B5AC-AD08FFF895FA}"/>
    <dgm:cxn modelId="{C3C7E7CB-5EC1-41E2-8F65-FC2DBA49C3AB}" type="presOf" srcId="{53600484-230C-4CEF-9170-629A3D5A131D}" destId="{7EA50E59-E026-4708-9E94-C0163136B814}" srcOrd="0" destOrd="0" presId="urn:microsoft.com/office/officeart/2008/layout/LinedList"/>
    <dgm:cxn modelId="{6688A6DC-6D22-4F29-9003-E0D1594D7ACD}" type="presOf" srcId="{05418BC3-B2A6-4906-8B3E-58B4FFD32064}" destId="{2EDA02DA-7255-46EF-B55B-C38787B72811}" srcOrd="0" destOrd="0" presId="urn:microsoft.com/office/officeart/2008/layout/LinedList"/>
    <dgm:cxn modelId="{564DFEE3-5BCF-48C9-A772-6AB321CA10B3}" srcId="{05418BC3-B2A6-4906-8B3E-58B4FFD32064}" destId="{53600484-230C-4CEF-9170-629A3D5A131D}" srcOrd="0" destOrd="0" parTransId="{093E65AC-26A7-4423-88CA-2259099B710F}" sibTransId="{F4A049B1-F817-4542-A141-98C34F02A53F}"/>
    <dgm:cxn modelId="{BB65E59C-841E-4A57-92C8-36FF243D66AE}" type="presParOf" srcId="{2EDA02DA-7255-46EF-B55B-C38787B72811}" destId="{6BD7F919-C175-4B0A-8754-8114351672DD}" srcOrd="0" destOrd="0" presId="urn:microsoft.com/office/officeart/2008/layout/LinedList"/>
    <dgm:cxn modelId="{39DFC019-28A0-4A88-9C7B-30D2A49D8793}" type="presParOf" srcId="{2EDA02DA-7255-46EF-B55B-C38787B72811}" destId="{0B60CEE4-ED04-4E58-9FA2-3437A7835A13}" srcOrd="1" destOrd="0" presId="urn:microsoft.com/office/officeart/2008/layout/LinedList"/>
    <dgm:cxn modelId="{B12E6E5A-42AE-4D0B-A6E2-6CD36821339A}" type="presParOf" srcId="{0B60CEE4-ED04-4E58-9FA2-3437A7835A13}" destId="{7EA50E59-E026-4708-9E94-C0163136B814}" srcOrd="0" destOrd="0" presId="urn:microsoft.com/office/officeart/2008/layout/LinedList"/>
    <dgm:cxn modelId="{5B1AE1D2-C1AC-43E2-8865-22C23AF093A5}" type="presParOf" srcId="{0B60CEE4-ED04-4E58-9FA2-3437A7835A13}" destId="{A9B2E405-5081-49C2-B63B-F4EA2E5B4D4E}" srcOrd="1" destOrd="0" presId="urn:microsoft.com/office/officeart/2008/layout/LinedList"/>
    <dgm:cxn modelId="{1DF58A20-1D2B-4EBA-A991-80DEB9C013F5}" type="presParOf" srcId="{2EDA02DA-7255-46EF-B55B-C38787B72811}" destId="{AE048736-2225-4751-948A-1F102F483954}" srcOrd="2" destOrd="0" presId="urn:microsoft.com/office/officeart/2008/layout/LinedList"/>
    <dgm:cxn modelId="{1F71AA9F-F8BF-4271-997D-FEACEBDE88C0}" type="presParOf" srcId="{2EDA02DA-7255-46EF-B55B-C38787B72811}" destId="{A15893DF-4E18-45DA-897D-D0B0AB758AB4}" srcOrd="3" destOrd="0" presId="urn:microsoft.com/office/officeart/2008/layout/LinedList"/>
    <dgm:cxn modelId="{26091F48-0588-4E21-B2EB-016FDC2C234E}" type="presParOf" srcId="{A15893DF-4E18-45DA-897D-D0B0AB758AB4}" destId="{230AF767-8840-4F7C-9423-D4B62BF01FD2}" srcOrd="0" destOrd="0" presId="urn:microsoft.com/office/officeart/2008/layout/LinedList"/>
    <dgm:cxn modelId="{A1A74C4A-497C-4AFE-A547-0D98365D0061}" type="presParOf" srcId="{A15893DF-4E18-45DA-897D-D0B0AB758AB4}" destId="{6722363D-DFAF-4272-B0ED-2400D077400E}" srcOrd="1" destOrd="0" presId="urn:microsoft.com/office/officeart/2008/layout/LinedList"/>
    <dgm:cxn modelId="{CECE977C-FF29-4DE4-83DB-C1029D1F20A8}" type="presParOf" srcId="{2EDA02DA-7255-46EF-B55B-C38787B72811}" destId="{671D3E5C-15FB-4C4E-80A2-C8DF28CF3CC4}" srcOrd="4" destOrd="0" presId="urn:microsoft.com/office/officeart/2008/layout/LinedList"/>
    <dgm:cxn modelId="{B22FA253-66C2-4E61-9776-25F1DB9D0447}" type="presParOf" srcId="{2EDA02DA-7255-46EF-B55B-C38787B72811}" destId="{97A3CA5F-97B9-419F-BCA4-63A106F69A81}" srcOrd="5" destOrd="0" presId="urn:microsoft.com/office/officeart/2008/layout/LinedList"/>
    <dgm:cxn modelId="{C2F280F7-CD34-452D-A92B-58081F79B5DE}" type="presParOf" srcId="{97A3CA5F-97B9-419F-BCA4-63A106F69A81}" destId="{45CF07B9-6D24-44BA-ABB8-9FFCADE3CA6B}" srcOrd="0" destOrd="0" presId="urn:microsoft.com/office/officeart/2008/layout/LinedList"/>
    <dgm:cxn modelId="{C4931D5F-9B97-4B18-A97C-2AFDB817FB30}" type="presParOf" srcId="{97A3CA5F-97B9-419F-BCA4-63A106F69A81}" destId="{C4EDCE44-DF0A-41E6-AAF9-7EAF5CB299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374FE4-B728-4E20-8BB2-AA3812930D3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9CDF64B-E5DC-448A-9A38-E84664033A5A}">
      <dgm:prSet/>
      <dgm:spPr/>
      <dgm:t>
        <a:bodyPr/>
        <a:lstStyle/>
        <a:p>
          <a:r>
            <a:rPr lang="en-US"/>
            <a:t>ModelState</a:t>
          </a:r>
          <a:r>
            <a:rPr lang="zh-CN"/>
            <a:t>对象是一个</a:t>
          </a:r>
          <a:r>
            <a:rPr lang="en-US"/>
            <a:t>Dictionary</a:t>
          </a:r>
          <a:r>
            <a:rPr lang="zh-CN"/>
            <a:t>（字典），它既包含</a:t>
          </a:r>
          <a:r>
            <a:rPr lang="en-US"/>
            <a:t>model</a:t>
          </a:r>
          <a:r>
            <a:rPr lang="zh-CN"/>
            <a:t>的状态，又包含</a:t>
          </a:r>
          <a:r>
            <a:rPr lang="en-US"/>
            <a:t>model</a:t>
          </a:r>
          <a:r>
            <a:rPr lang="zh-CN"/>
            <a:t>的绑定验证信息。</a:t>
          </a:r>
          <a:endParaRPr lang="en-US"/>
        </a:p>
      </dgm:t>
    </dgm:pt>
    <dgm:pt modelId="{BCBC181D-46C3-4D99-9720-A2BD0BCB8D9D}" type="parTrans" cxnId="{7464DAB2-FDCD-4101-A0A1-9A56A264605F}">
      <dgm:prSet/>
      <dgm:spPr/>
      <dgm:t>
        <a:bodyPr/>
        <a:lstStyle/>
        <a:p>
          <a:endParaRPr lang="en-US"/>
        </a:p>
      </dgm:t>
    </dgm:pt>
    <dgm:pt modelId="{B3DA84BA-02B0-43EF-8650-E36B4494FD1B}" type="sibTrans" cxnId="{7464DAB2-FDCD-4101-A0A1-9A56A264605F}">
      <dgm:prSet/>
      <dgm:spPr/>
      <dgm:t>
        <a:bodyPr/>
        <a:lstStyle/>
        <a:p>
          <a:endParaRPr lang="en-US"/>
        </a:p>
      </dgm:t>
    </dgm:pt>
    <dgm:pt modelId="{FF211FAF-8A81-49B1-AD56-BCB31C4ED1BC}">
      <dgm:prSet/>
      <dgm:spPr/>
      <dgm:t>
        <a:bodyPr/>
        <a:lstStyle/>
        <a:p>
          <a:r>
            <a:rPr lang="zh-CN"/>
            <a:t>它也包含针对每个提交的属性值的错误信息的集合。每当有请求进来的时候，定义好的验证规则就会被检查。</a:t>
          </a:r>
          <a:endParaRPr lang="en-US"/>
        </a:p>
      </dgm:t>
    </dgm:pt>
    <dgm:pt modelId="{647C9347-63F5-403F-B5B3-6DB6DD64D38D}" type="parTrans" cxnId="{B45BAED1-4E81-46E2-A9D7-132960483D09}">
      <dgm:prSet/>
      <dgm:spPr/>
      <dgm:t>
        <a:bodyPr/>
        <a:lstStyle/>
        <a:p>
          <a:endParaRPr lang="en-US"/>
        </a:p>
      </dgm:t>
    </dgm:pt>
    <dgm:pt modelId="{B19BBD8F-62C2-4FFB-99B4-B1E84A980ECF}" type="sibTrans" cxnId="{B45BAED1-4E81-46E2-A9D7-132960483D09}">
      <dgm:prSet/>
      <dgm:spPr/>
      <dgm:t>
        <a:bodyPr/>
        <a:lstStyle/>
        <a:p>
          <a:endParaRPr lang="en-US"/>
        </a:p>
      </dgm:t>
    </dgm:pt>
    <dgm:pt modelId="{E727ED6C-3B40-47CD-AA0A-71AED267505D}" type="pres">
      <dgm:prSet presAssocID="{C1374FE4-B728-4E20-8BB2-AA3812930D3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2DDA61-CB77-471E-ACEA-BCFE80C1D4AD}" type="pres">
      <dgm:prSet presAssocID="{F9CDF64B-E5DC-448A-9A38-E84664033A5A}" presName="hierRoot1" presStyleCnt="0"/>
      <dgm:spPr/>
    </dgm:pt>
    <dgm:pt modelId="{274EA6D1-A3F4-492F-9A0D-37DD2E887C1A}" type="pres">
      <dgm:prSet presAssocID="{F9CDF64B-E5DC-448A-9A38-E84664033A5A}" presName="composite" presStyleCnt="0"/>
      <dgm:spPr/>
    </dgm:pt>
    <dgm:pt modelId="{A762E24B-33B2-4D1B-AB29-8C657970E935}" type="pres">
      <dgm:prSet presAssocID="{F9CDF64B-E5DC-448A-9A38-E84664033A5A}" presName="background" presStyleLbl="node0" presStyleIdx="0" presStyleCnt="2"/>
      <dgm:spPr/>
    </dgm:pt>
    <dgm:pt modelId="{C790A3DF-D1CD-444B-8CA8-6F9E9BEE07DD}" type="pres">
      <dgm:prSet presAssocID="{F9CDF64B-E5DC-448A-9A38-E84664033A5A}" presName="text" presStyleLbl="fgAcc0" presStyleIdx="0" presStyleCnt="2">
        <dgm:presLayoutVars>
          <dgm:chPref val="3"/>
        </dgm:presLayoutVars>
      </dgm:prSet>
      <dgm:spPr/>
    </dgm:pt>
    <dgm:pt modelId="{71A6633B-6948-4C78-BBFA-ADDAD1B54838}" type="pres">
      <dgm:prSet presAssocID="{F9CDF64B-E5DC-448A-9A38-E84664033A5A}" presName="hierChild2" presStyleCnt="0"/>
      <dgm:spPr/>
    </dgm:pt>
    <dgm:pt modelId="{62076601-A25E-4191-BEA7-A2A886121951}" type="pres">
      <dgm:prSet presAssocID="{FF211FAF-8A81-49B1-AD56-BCB31C4ED1BC}" presName="hierRoot1" presStyleCnt="0"/>
      <dgm:spPr/>
    </dgm:pt>
    <dgm:pt modelId="{2E8C674B-FD21-479D-AE4A-90E6B964C221}" type="pres">
      <dgm:prSet presAssocID="{FF211FAF-8A81-49B1-AD56-BCB31C4ED1BC}" presName="composite" presStyleCnt="0"/>
      <dgm:spPr/>
    </dgm:pt>
    <dgm:pt modelId="{3FD2F4B4-3F95-4642-B65C-635DC3912470}" type="pres">
      <dgm:prSet presAssocID="{FF211FAF-8A81-49B1-AD56-BCB31C4ED1BC}" presName="background" presStyleLbl="node0" presStyleIdx="1" presStyleCnt="2"/>
      <dgm:spPr/>
    </dgm:pt>
    <dgm:pt modelId="{F8CFBF59-27C4-4374-B227-CBD8A46FD791}" type="pres">
      <dgm:prSet presAssocID="{FF211FAF-8A81-49B1-AD56-BCB31C4ED1BC}" presName="text" presStyleLbl="fgAcc0" presStyleIdx="1" presStyleCnt="2">
        <dgm:presLayoutVars>
          <dgm:chPref val="3"/>
        </dgm:presLayoutVars>
      </dgm:prSet>
      <dgm:spPr/>
    </dgm:pt>
    <dgm:pt modelId="{BB7AA048-CCAF-4A2A-94F7-820C59F8A902}" type="pres">
      <dgm:prSet presAssocID="{FF211FAF-8A81-49B1-AD56-BCB31C4ED1BC}" presName="hierChild2" presStyleCnt="0"/>
      <dgm:spPr/>
    </dgm:pt>
  </dgm:ptLst>
  <dgm:cxnLst>
    <dgm:cxn modelId="{1FF49801-7090-46E9-B7DC-7E7D4C077707}" type="presOf" srcId="{FF211FAF-8A81-49B1-AD56-BCB31C4ED1BC}" destId="{F8CFBF59-27C4-4374-B227-CBD8A46FD791}" srcOrd="0" destOrd="0" presId="urn:microsoft.com/office/officeart/2005/8/layout/hierarchy1"/>
    <dgm:cxn modelId="{17EB137D-5131-444B-80C3-A2E1A04134BD}" type="presOf" srcId="{C1374FE4-B728-4E20-8BB2-AA3812930D3E}" destId="{E727ED6C-3B40-47CD-AA0A-71AED267505D}" srcOrd="0" destOrd="0" presId="urn:microsoft.com/office/officeart/2005/8/layout/hierarchy1"/>
    <dgm:cxn modelId="{7464DAB2-FDCD-4101-A0A1-9A56A264605F}" srcId="{C1374FE4-B728-4E20-8BB2-AA3812930D3E}" destId="{F9CDF64B-E5DC-448A-9A38-E84664033A5A}" srcOrd="0" destOrd="0" parTransId="{BCBC181D-46C3-4D99-9720-A2BD0BCB8D9D}" sibTransId="{B3DA84BA-02B0-43EF-8650-E36B4494FD1B}"/>
    <dgm:cxn modelId="{ACB199D1-2FDB-4F27-AFFA-F7AAA1EF1DEF}" type="presOf" srcId="{F9CDF64B-E5DC-448A-9A38-E84664033A5A}" destId="{C790A3DF-D1CD-444B-8CA8-6F9E9BEE07DD}" srcOrd="0" destOrd="0" presId="urn:microsoft.com/office/officeart/2005/8/layout/hierarchy1"/>
    <dgm:cxn modelId="{B45BAED1-4E81-46E2-A9D7-132960483D09}" srcId="{C1374FE4-B728-4E20-8BB2-AA3812930D3E}" destId="{FF211FAF-8A81-49B1-AD56-BCB31C4ED1BC}" srcOrd="1" destOrd="0" parTransId="{647C9347-63F5-403F-B5B3-6DB6DD64D38D}" sibTransId="{B19BBD8F-62C2-4FFB-99B4-B1E84A980ECF}"/>
    <dgm:cxn modelId="{8A2C5EEE-0EB8-4594-8E20-A1B108206FA3}" type="presParOf" srcId="{E727ED6C-3B40-47CD-AA0A-71AED267505D}" destId="{CA2DDA61-CB77-471E-ACEA-BCFE80C1D4AD}" srcOrd="0" destOrd="0" presId="urn:microsoft.com/office/officeart/2005/8/layout/hierarchy1"/>
    <dgm:cxn modelId="{3AB0047F-7507-4300-B094-9F694FE229FE}" type="presParOf" srcId="{CA2DDA61-CB77-471E-ACEA-BCFE80C1D4AD}" destId="{274EA6D1-A3F4-492F-9A0D-37DD2E887C1A}" srcOrd="0" destOrd="0" presId="urn:microsoft.com/office/officeart/2005/8/layout/hierarchy1"/>
    <dgm:cxn modelId="{E14360FA-8AB2-46F8-B742-BD5EF927C8BF}" type="presParOf" srcId="{274EA6D1-A3F4-492F-9A0D-37DD2E887C1A}" destId="{A762E24B-33B2-4D1B-AB29-8C657970E935}" srcOrd="0" destOrd="0" presId="urn:microsoft.com/office/officeart/2005/8/layout/hierarchy1"/>
    <dgm:cxn modelId="{325CB5C0-D9FF-4991-83A2-061D344F5647}" type="presParOf" srcId="{274EA6D1-A3F4-492F-9A0D-37DD2E887C1A}" destId="{C790A3DF-D1CD-444B-8CA8-6F9E9BEE07DD}" srcOrd="1" destOrd="0" presId="urn:microsoft.com/office/officeart/2005/8/layout/hierarchy1"/>
    <dgm:cxn modelId="{7BA8EA2F-712B-44D2-A3B5-14B3577EB284}" type="presParOf" srcId="{CA2DDA61-CB77-471E-ACEA-BCFE80C1D4AD}" destId="{71A6633B-6948-4C78-BBFA-ADDAD1B54838}" srcOrd="1" destOrd="0" presId="urn:microsoft.com/office/officeart/2005/8/layout/hierarchy1"/>
    <dgm:cxn modelId="{CD82AF24-19E5-403A-B7C0-54888A744DF5}" type="presParOf" srcId="{E727ED6C-3B40-47CD-AA0A-71AED267505D}" destId="{62076601-A25E-4191-BEA7-A2A886121951}" srcOrd="1" destOrd="0" presId="urn:microsoft.com/office/officeart/2005/8/layout/hierarchy1"/>
    <dgm:cxn modelId="{B840D2E1-2744-47D4-BA69-61BBC2D160D8}" type="presParOf" srcId="{62076601-A25E-4191-BEA7-A2A886121951}" destId="{2E8C674B-FD21-479D-AE4A-90E6B964C221}" srcOrd="0" destOrd="0" presId="urn:microsoft.com/office/officeart/2005/8/layout/hierarchy1"/>
    <dgm:cxn modelId="{2F582266-8097-4B8A-B150-631A9492EE5B}" type="presParOf" srcId="{2E8C674B-FD21-479D-AE4A-90E6B964C221}" destId="{3FD2F4B4-3F95-4642-B65C-635DC3912470}" srcOrd="0" destOrd="0" presId="urn:microsoft.com/office/officeart/2005/8/layout/hierarchy1"/>
    <dgm:cxn modelId="{A1842DDA-7E43-46F5-ACC0-26F24321561D}" type="presParOf" srcId="{2E8C674B-FD21-479D-AE4A-90E6B964C221}" destId="{F8CFBF59-27C4-4374-B227-CBD8A46FD791}" srcOrd="1" destOrd="0" presId="urn:microsoft.com/office/officeart/2005/8/layout/hierarchy1"/>
    <dgm:cxn modelId="{AF2DD888-AA48-4371-B960-851832498877}" type="presParOf" srcId="{62076601-A25E-4191-BEA7-A2A886121951}" destId="{BB7AA048-CCAF-4A2A-94F7-820C59F8A9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07E7A6-75BA-4123-A3B4-A887B219C562}" type="doc">
      <dgm:prSet loTypeId="urn:microsoft.com/office/officeart/2005/8/layout/vProcess5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24D40DC-BF35-4128-A849-9D22BE246196}">
      <dgm:prSet/>
      <dgm:spPr/>
      <dgm:t>
        <a:bodyPr/>
        <a:lstStyle/>
        <a:p>
          <a:r>
            <a:rPr lang="en-US"/>
            <a:t>422 Unprocessable Entity</a:t>
          </a:r>
        </a:p>
      </dgm:t>
    </dgm:pt>
    <dgm:pt modelId="{8CAB0CB7-1F42-4C8F-8202-F5D3E296C904}" type="parTrans" cxnId="{7E7452C1-4A03-4880-B58A-D77A8C24F3DE}">
      <dgm:prSet/>
      <dgm:spPr/>
      <dgm:t>
        <a:bodyPr/>
        <a:lstStyle/>
        <a:p>
          <a:endParaRPr lang="en-US"/>
        </a:p>
      </dgm:t>
    </dgm:pt>
    <dgm:pt modelId="{A9D6804D-F79F-4671-81F8-71E096667305}" type="sibTrans" cxnId="{7E7452C1-4A03-4880-B58A-D77A8C24F3DE}">
      <dgm:prSet/>
      <dgm:spPr/>
      <dgm:t>
        <a:bodyPr/>
        <a:lstStyle/>
        <a:p>
          <a:endParaRPr lang="en-US"/>
        </a:p>
      </dgm:t>
    </dgm:pt>
    <dgm:pt modelId="{EE143EFA-BD4D-459D-B59D-97A35C8DF82C}">
      <dgm:prSet/>
      <dgm:spPr/>
      <dgm:t>
        <a:bodyPr/>
        <a:lstStyle/>
        <a:p>
          <a:r>
            <a:rPr lang="zh-CN"/>
            <a:t>响应的</a:t>
          </a:r>
          <a:r>
            <a:rPr lang="en-US"/>
            <a:t>body</a:t>
          </a:r>
          <a:r>
            <a:rPr lang="zh-CN"/>
            <a:t>里面包含验证错误信息</a:t>
          </a:r>
          <a:endParaRPr lang="en-US"/>
        </a:p>
      </dgm:t>
    </dgm:pt>
    <dgm:pt modelId="{8D7432F0-4DE5-4B62-BD25-C717C60ECD80}" type="parTrans" cxnId="{4141D831-AB87-4BD6-9DF7-6AD08D060844}">
      <dgm:prSet/>
      <dgm:spPr/>
      <dgm:t>
        <a:bodyPr/>
        <a:lstStyle/>
        <a:p>
          <a:endParaRPr lang="en-US"/>
        </a:p>
      </dgm:t>
    </dgm:pt>
    <dgm:pt modelId="{4AE3EB0D-DB58-47A3-8BF0-37E141D43A12}" type="sibTrans" cxnId="{4141D831-AB87-4BD6-9DF7-6AD08D060844}">
      <dgm:prSet/>
      <dgm:spPr/>
      <dgm:t>
        <a:bodyPr/>
        <a:lstStyle/>
        <a:p>
          <a:endParaRPr lang="en-US"/>
        </a:p>
      </dgm:t>
    </dgm:pt>
    <dgm:pt modelId="{0AC7E53C-ECBB-4038-BE5B-8A9FDD2366FC}">
      <dgm:prSet/>
      <dgm:spPr/>
      <dgm:t>
        <a:bodyPr/>
        <a:lstStyle/>
        <a:p>
          <a:r>
            <a:rPr lang="en-US"/>
            <a:t>Validation Problem Details RFC</a:t>
          </a:r>
          <a:r>
            <a:rPr lang="zh-CN"/>
            <a:t>，</a:t>
          </a:r>
          <a:r>
            <a:rPr lang="en-US"/>
            <a:t>ASP</a:t>
          </a:r>
          <a:r>
            <a:rPr lang="x-none"/>
            <a:t>.</a:t>
          </a:r>
          <a:r>
            <a:rPr lang="en-US"/>
            <a:t>NET Core</a:t>
          </a:r>
          <a:r>
            <a:rPr lang="zh-CN"/>
            <a:t>内置了对这个标准的支持</a:t>
          </a:r>
          <a:endParaRPr lang="en-US"/>
        </a:p>
      </dgm:t>
    </dgm:pt>
    <dgm:pt modelId="{4F70C08B-BAED-4FF9-90C6-332959F5998C}" type="parTrans" cxnId="{5FE1D64F-F3A7-42D5-8F64-6C5F3B16E124}">
      <dgm:prSet/>
      <dgm:spPr/>
      <dgm:t>
        <a:bodyPr/>
        <a:lstStyle/>
        <a:p>
          <a:endParaRPr lang="en-US"/>
        </a:p>
      </dgm:t>
    </dgm:pt>
    <dgm:pt modelId="{CBA659BE-F5D3-48AC-ABBC-9EA2A48E3A50}" type="sibTrans" cxnId="{5FE1D64F-F3A7-42D5-8F64-6C5F3B16E124}">
      <dgm:prSet/>
      <dgm:spPr/>
      <dgm:t>
        <a:bodyPr/>
        <a:lstStyle/>
        <a:p>
          <a:endParaRPr lang="en-US"/>
        </a:p>
      </dgm:t>
    </dgm:pt>
    <dgm:pt modelId="{1A698A9A-6B57-41F5-A9DA-C6496485698B}" type="pres">
      <dgm:prSet presAssocID="{3E07E7A6-75BA-4123-A3B4-A887B219C562}" presName="outerComposite" presStyleCnt="0">
        <dgm:presLayoutVars>
          <dgm:chMax val="5"/>
          <dgm:dir/>
          <dgm:resizeHandles val="exact"/>
        </dgm:presLayoutVars>
      </dgm:prSet>
      <dgm:spPr/>
    </dgm:pt>
    <dgm:pt modelId="{F067B41B-CFE5-4E8F-B004-7999F88E5C87}" type="pres">
      <dgm:prSet presAssocID="{3E07E7A6-75BA-4123-A3B4-A887B219C562}" presName="dummyMaxCanvas" presStyleCnt="0">
        <dgm:presLayoutVars/>
      </dgm:prSet>
      <dgm:spPr/>
    </dgm:pt>
    <dgm:pt modelId="{CFF71DDA-11D2-40BE-B54F-345709F64AB3}" type="pres">
      <dgm:prSet presAssocID="{3E07E7A6-75BA-4123-A3B4-A887B219C562}" presName="TwoNodes_1" presStyleLbl="node1" presStyleIdx="0" presStyleCnt="2">
        <dgm:presLayoutVars>
          <dgm:bulletEnabled val="1"/>
        </dgm:presLayoutVars>
      </dgm:prSet>
      <dgm:spPr/>
    </dgm:pt>
    <dgm:pt modelId="{23164A8F-8203-4535-A98D-B6E795A9DA4D}" type="pres">
      <dgm:prSet presAssocID="{3E07E7A6-75BA-4123-A3B4-A887B219C562}" presName="TwoNodes_2" presStyleLbl="node1" presStyleIdx="1" presStyleCnt="2">
        <dgm:presLayoutVars>
          <dgm:bulletEnabled val="1"/>
        </dgm:presLayoutVars>
      </dgm:prSet>
      <dgm:spPr/>
    </dgm:pt>
    <dgm:pt modelId="{C84315E4-690A-4F61-9008-74CF107DEB88}" type="pres">
      <dgm:prSet presAssocID="{3E07E7A6-75BA-4123-A3B4-A887B219C562}" presName="TwoConn_1-2" presStyleLbl="fgAccFollowNode1" presStyleIdx="0" presStyleCnt="1">
        <dgm:presLayoutVars>
          <dgm:bulletEnabled val="1"/>
        </dgm:presLayoutVars>
      </dgm:prSet>
      <dgm:spPr/>
    </dgm:pt>
    <dgm:pt modelId="{F7B1FB9C-B99F-476B-83B7-AA5C138263FB}" type="pres">
      <dgm:prSet presAssocID="{3E07E7A6-75BA-4123-A3B4-A887B219C562}" presName="TwoNodes_1_text" presStyleLbl="node1" presStyleIdx="1" presStyleCnt="2">
        <dgm:presLayoutVars>
          <dgm:bulletEnabled val="1"/>
        </dgm:presLayoutVars>
      </dgm:prSet>
      <dgm:spPr/>
    </dgm:pt>
    <dgm:pt modelId="{F2E7CAD5-67D6-407B-BC8C-7EFB4622A559}" type="pres">
      <dgm:prSet presAssocID="{3E07E7A6-75BA-4123-A3B4-A887B219C562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A938AD2A-0A87-4C74-9134-065F8D3B7484}" type="presOf" srcId="{EE143EFA-BD4D-459D-B59D-97A35C8DF82C}" destId="{23164A8F-8203-4535-A98D-B6E795A9DA4D}" srcOrd="0" destOrd="0" presId="urn:microsoft.com/office/officeart/2005/8/layout/vProcess5"/>
    <dgm:cxn modelId="{4141D831-AB87-4BD6-9DF7-6AD08D060844}" srcId="{3E07E7A6-75BA-4123-A3B4-A887B219C562}" destId="{EE143EFA-BD4D-459D-B59D-97A35C8DF82C}" srcOrd="1" destOrd="0" parTransId="{8D7432F0-4DE5-4B62-BD25-C717C60ECD80}" sibTransId="{4AE3EB0D-DB58-47A3-8BF0-37E141D43A12}"/>
    <dgm:cxn modelId="{E3E00669-B886-4F43-9E26-B9F2A776B345}" type="presOf" srcId="{3E07E7A6-75BA-4123-A3B4-A887B219C562}" destId="{1A698A9A-6B57-41F5-A9DA-C6496485698B}" srcOrd="0" destOrd="0" presId="urn:microsoft.com/office/officeart/2005/8/layout/vProcess5"/>
    <dgm:cxn modelId="{CF158E6C-CA27-4343-BEE8-F41DEC5BA51F}" type="presOf" srcId="{824D40DC-BF35-4128-A849-9D22BE246196}" destId="{F7B1FB9C-B99F-476B-83B7-AA5C138263FB}" srcOrd="1" destOrd="0" presId="urn:microsoft.com/office/officeart/2005/8/layout/vProcess5"/>
    <dgm:cxn modelId="{5FE1D64F-F3A7-42D5-8F64-6C5F3B16E124}" srcId="{EE143EFA-BD4D-459D-B59D-97A35C8DF82C}" destId="{0AC7E53C-ECBB-4038-BE5B-8A9FDD2366FC}" srcOrd="0" destOrd="0" parTransId="{4F70C08B-BAED-4FF9-90C6-332959F5998C}" sibTransId="{CBA659BE-F5D3-48AC-ABBC-9EA2A48E3A50}"/>
    <dgm:cxn modelId="{2F302254-08AE-4FD8-8D84-2AA8FF4D0897}" type="presOf" srcId="{0AC7E53C-ECBB-4038-BE5B-8A9FDD2366FC}" destId="{23164A8F-8203-4535-A98D-B6E795A9DA4D}" srcOrd="0" destOrd="1" presId="urn:microsoft.com/office/officeart/2005/8/layout/vProcess5"/>
    <dgm:cxn modelId="{F4C29CA4-47C9-43F1-B387-7C27310EC0AB}" type="presOf" srcId="{A9D6804D-F79F-4671-81F8-71E096667305}" destId="{C84315E4-690A-4F61-9008-74CF107DEB88}" srcOrd="0" destOrd="0" presId="urn:microsoft.com/office/officeart/2005/8/layout/vProcess5"/>
    <dgm:cxn modelId="{2DE158A8-9C5A-4DA3-9800-1A50E9C00E35}" type="presOf" srcId="{EE143EFA-BD4D-459D-B59D-97A35C8DF82C}" destId="{F2E7CAD5-67D6-407B-BC8C-7EFB4622A559}" srcOrd="1" destOrd="0" presId="urn:microsoft.com/office/officeart/2005/8/layout/vProcess5"/>
    <dgm:cxn modelId="{7E7452C1-4A03-4880-B58A-D77A8C24F3DE}" srcId="{3E07E7A6-75BA-4123-A3B4-A887B219C562}" destId="{824D40DC-BF35-4128-A849-9D22BE246196}" srcOrd="0" destOrd="0" parTransId="{8CAB0CB7-1F42-4C8F-8202-F5D3E296C904}" sibTransId="{A9D6804D-F79F-4671-81F8-71E096667305}"/>
    <dgm:cxn modelId="{B2E8B2CA-78E9-4DF0-8E6A-641455D572FB}" type="presOf" srcId="{0AC7E53C-ECBB-4038-BE5B-8A9FDD2366FC}" destId="{F2E7CAD5-67D6-407B-BC8C-7EFB4622A559}" srcOrd="1" destOrd="1" presId="urn:microsoft.com/office/officeart/2005/8/layout/vProcess5"/>
    <dgm:cxn modelId="{945233E7-935A-4BBE-B10F-37C3CADA5415}" type="presOf" srcId="{824D40DC-BF35-4128-A849-9D22BE246196}" destId="{CFF71DDA-11D2-40BE-B54F-345709F64AB3}" srcOrd="0" destOrd="0" presId="urn:microsoft.com/office/officeart/2005/8/layout/vProcess5"/>
    <dgm:cxn modelId="{A020C25B-499F-42D0-9BCE-E1B27C44BF54}" type="presParOf" srcId="{1A698A9A-6B57-41F5-A9DA-C6496485698B}" destId="{F067B41B-CFE5-4E8F-B004-7999F88E5C87}" srcOrd="0" destOrd="0" presId="urn:microsoft.com/office/officeart/2005/8/layout/vProcess5"/>
    <dgm:cxn modelId="{E8AD5C59-E816-4A26-B8A6-CAF7C8D12169}" type="presParOf" srcId="{1A698A9A-6B57-41F5-A9DA-C6496485698B}" destId="{CFF71DDA-11D2-40BE-B54F-345709F64AB3}" srcOrd="1" destOrd="0" presId="urn:microsoft.com/office/officeart/2005/8/layout/vProcess5"/>
    <dgm:cxn modelId="{3ECE9481-24BB-4786-AE62-72F352C339EF}" type="presParOf" srcId="{1A698A9A-6B57-41F5-A9DA-C6496485698B}" destId="{23164A8F-8203-4535-A98D-B6E795A9DA4D}" srcOrd="2" destOrd="0" presId="urn:microsoft.com/office/officeart/2005/8/layout/vProcess5"/>
    <dgm:cxn modelId="{53EC41A3-1BD2-43DD-AEB4-5EA9283D0A39}" type="presParOf" srcId="{1A698A9A-6B57-41F5-A9DA-C6496485698B}" destId="{C84315E4-690A-4F61-9008-74CF107DEB88}" srcOrd="3" destOrd="0" presId="urn:microsoft.com/office/officeart/2005/8/layout/vProcess5"/>
    <dgm:cxn modelId="{36BB9CF4-2595-4C9E-AD37-5D27928C8F56}" type="presParOf" srcId="{1A698A9A-6B57-41F5-A9DA-C6496485698B}" destId="{F7B1FB9C-B99F-476B-83B7-AA5C138263FB}" srcOrd="4" destOrd="0" presId="urn:microsoft.com/office/officeart/2005/8/layout/vProcess5"/>
    <dgm:cxn modelId="{54EEF825-5D05-430F-B7E9-604D8ED2CBD5}" type="presParOf" srcId="{1A698A9A-6B57-41F5-A9DA-C6496485698B}" destId="{F2E7CAD5-67D6-407B-BC8C-7EFB4622A55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F74E3-9C5D-4B22-A7CA-D8E17470B1B3}">
      <dsp:nvSpPr>
        <dsp:cNvPr id="0" name=""/>
        <dsp:cNvSpPr/>
      </dsp:nvSpPr>
      <dsp:spPr>
        <a:xfrm>
          <a:off x="0" y="0"/>
          <a:ext cx="9291796" cy="10815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4500" kern="1200"/>
            <a:t>定义验证规则</a:t>
          </a:r>
          <a:endParaRPr lang="en-US" sz="4500" kern="1200"/>
        </a:p>
      </dsp:txBody>
      <dsp:txXfrm>
        <a:off x="31678" y="31678"/>
        <a:ext cx="8124704" cy="1018207"/>
      </dsp:txXfrm>
    </dsp:sp>
    <dsp:sp modelId="{6B52C468-C01E-41BA-B74B-B48F3864B484}">
      <dsp:nvSpPr>
        <dsp:cNvPr id="0" name=""/>
        <dsp:cNvSpPr/>
      </dsp:nvSpPr>
      <dsp:spPr>
        <a:xfrm>
          <a:off x="819864" y="1261824"/>
          <a:ext cx="9291796" cy="10815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460881"/>
                <a:satOff val="-8998"/>
                <a:lumOff val="19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460881"/>
                <a:satOff val="-8998"/>
                <a:lumOff val="19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460881"/>
                <a:satOff val="-8998"/>
                <a:lumOff val="19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4500" kern="1200"/>
            <a:t>按验证规则进行检查</a:t>
          </a:r>
          <a:endParaRPr lang="en-US" sz="4500" kern="1200"/>
        </a:p>
      </dsp:txBody>
      <dsp:txXfrm>
        <a:off x="851542" y="1293502"/>
        <a:ext cx="7705559" cy="1018207"/>
      </dsp:txXfrm>
    </dsp:sp>
    <dsp:sp modelId="{86E4597E-78B4-43C9-A1CB-8DEB461F187A}">
      <dsp:nvSpPr>
        <dsp:cNvPr id="0" name=""/>
        <dsp:cNvSpPr/>
      </dsp:nvSpPr>
      <dsp:spPr>
        <a:xfrm>
          <a:off x="1639728" y="2523649"/>
          <a:ext cx="9291796" cy="10815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921761"/>
                <a:satOff val="-17996"/>
                <a:lumOff val="39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921761"/>
                <a:satOff val="-17996"/>
                <a:lumOff val="39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921761"/>
                <a:satOff val="-17996"/>
                <a:lumOff val="39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4500" kern="1200"/>
            <a:t>报告验证的错误。</a:t>
          </a:r>
          <a:endParaRPr lang="en-US" sz="4500" kern="1200"/>
        </a:p>
      </dsp:txBody>
      <dsp:txXfrm>
        <a:off x="1671406" y="2555327"/>
        <a:ext cx="7705559" cy="1018207"/>
      </dsp:txXfrm>
    </dsp:sp>
    <dsp:sp modelId="{20718615-538D-4A90-BDB5-15E0FBA882C3}">
      <dsp:nvSpPr>
        <dsp:cNvPr id="0" name=""/>
        <dsp:cNvSpPr/>
      </dsp:nvSpPr>
      <dsp:spPr>
        <a:xfrm>
          <a:off x="8588779" y="820185"/>
          <a:ext cx="703016" cy="70301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746958" y="820185"/>
        <a:ext cx="386658" cy="529020"/>
      </dsp:txXfrm>
    </dsp:sp>
    <dsp:sp modelId="{85E071F4-E13C-464B-9603-A502A1B1489A}">
      <dsp:nvSpPr>
        <dsp:cNvPr id="0" name=""/>
        <dsp:cNvSpPr/>
      </dsp:nvSpPr>
      <dsp:spPr>
        <a:xfrm>
          <a:off x="9408644" y="2074800"/>
          <a:ext cx="703016" cy="70301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765948"/>
            <a:satOff val="-20353"/>
            <a:lumOff val="-822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566823" y="2074800"/>
        <a:ext cx="386658" cy="529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7F919-C175-4B0A-8754-8114351672DD}">
      <dsp:nvSpPr>
        <dsp:cNvPr id="0" name=""/>
        <dsp:cNvSpPr/>
      </dsp:nvSpPr>
      <dsp:spPr>
        <a:xfrm>
          <a:off x="0" y="1757"/>
          <a:ext cx="1083064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A50E59-E026-4708-9E94-C0163136B814}">
      <dsp:nvSpPr>
        <dsp:cNvPr id="0" name=""/>
        <dsp:cNvSpPr/>
      </dsp:nvSpPr>
      <dsp:spPr>
        <a:xfrm>
          <a:off x="0" y="1757"/>
          <a:ext cx="10830641" cy="1198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 Annotations</a:t>
          </a:r>
          <a:r>
            <a:rPr lang="zh-CN" sz="3400" kern="1200" dirty="0"/>
            <a:t>。例如</a:t>
          </a:r>
          <a:r>
            <a:rPr lang="en-US" sz="3400" kern="1200" dirty="0"/>
            <a:t> </a:t>
          </a:r>
          <a:r>
            <a:rPr lang="x-none" sz="3400" kern="1200" dirty="0"/>
            <a:t>[Required]</a:t>
          </a:r>
          <a:r>
            <a:rPr lang="zh-CN" sz="3400" kern="1200" dirty="0"/>
            <a:t>，</a:t>
          </a:r>
          <a:r>
            <a:rPr lang="x-none" sz="3400" kern="1200" dirty="0"/>
            <a:t>[MaxLength]</a:t>
          </a:r>
          <a:r>
            <a:rPr lang="zh-CN" sz="3400" kern="1200" dirty="0"/>
            <a:t>等等。</a:t>
          </a:r>
          <a:endParaRPr lang="en-US" sz="3400" kern="1200" dirty="0"/>
        </a:p>
      </dsp:txBody>
      <dsp:txXfrm>
        <a:off x="0" y="1757"/>
        <a:ext cx="10830641" cy="1198449"/>
      </dsp:txXfrm>
    </dsp:sp>
    <dsp:sp modelId="{AE048736-2225-4751-948A-1F102F483954}">
      <dsp:nvSpPr>
        <dsp:cNvPr id="0" name=""/>
        <dsp:cNvSpPr/>
      </dsp:nvSpPr>
      <dsp:spPr>
        <a:xfrm>
          <a:off x="0" y="1200206"/>
          <a:ext cx="10830641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30AF767-8840-4F7C-9423-D4B62BF01FD2}">
      <dsp:nvSpPr>
        <dsp:cNvPr id="0" name=""/>
        <dsp:cNvSpPr/>
      </dsp:nvSpPr>
      <dsp:spPr>
        <a:xfrm>
          <a:off x="0" y="1200206"/>
          <a:ext cx="10830641" cy="1198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400" kern="1200" dirty="0"/>
            <a:t>自定义</a:t>
          </a:r>
          <a:r>
            <a:rPr lang="en-US" sz="3400" kern="1200" dirty="0"/>
            <a:t>Attribute</a:t>
          </a:r>
          <a:r>
            <a:rPr lang="zh-CN" sz="3400" kern="1200" dirty="0"/>
            <a:t>。</a:t>
          </a:r>
          <a:endParaRPr lang="en-US" sz="3400" kern="1200" dirty="0"/>
        </a:p>
      </dsp:txBody>
      <dsp:txXfrm>
        <a:off x="0" y="1200206"/>
        <a:ext cx="10830641" cy="1198449"/>
      </dsp:txXfrm>
    </dsp:sp>
    <dsp:sp modelId="{671D3E5C-15FB-4C4E-80A2-C8DF28CF3CC4}">
      <dsp:nvSpPr>
        <dsp:cNvPr id="0" name=""/>
        <dsp:cNvSpPr/>
      </dsp:nvSpPr>
      <dsp:spPr>
        <a:xfrm>
          <a:off x="0" y="2398656"/>
          <a:ext cx="10830641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CF07B9-6D24-44BA-ABB8-9FFCADE3CA6B}">
      <dsp:nvSpPr>
        <dsp:cNvPr id="0" name=""/>
        <dsp:cNvSpPr/>
      </dsp:nvSpPr>
      <dsp:spPr>
        <a:xfrm>
          <a:off x="0" y="2398656"/>
          <a:ext cx="10830641" cy="1198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400" kern="1200"/>
            <a:t>实现</a:t>
          </a:r>
          <a:r>
            <a:rPr lang="en-US" sz="3400" kern="1200"/>
            <a:t>IValidatableObject</a:t>
          </a:r>
          <a:r>
            <a:rPr lang="zh-CN" sz="3400" kern="1200"/>
            <a:t>接口。</a:t>
          </a:r>
          <a:endParaRPr lang="en-US" sz="3400" kern="1200"/>
        </a:p>
      </dsp:txBody>
      <dsp:txXfrm>
        <a:off x="0" y="2398656"/>
        <a:ext cx="10830641" cy="11984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2E24B-33B2-4D1B-AB29-8C657970E935}">
      <dsp:nvSpPr>
        <dsp:cNvPr id="0" name=""/>
        <dsp:cNvSpPr/>
      </dsp:nvSpPr>
      <dsp:spPr>
        <a:xfrm>
          <a:off x="1151" y="83696"/>
          <a:ext cx="4041921" cy="2566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0A3DF-D1CD-444B-8CA8-6F9E9BEE07DD}">
      <dsp:nvSpPr>
        <dsp:cNvPr id="0" name=""/>
        <dsp:cNvSpPr/>
      </dsp:nvSpPr>
      <dsp:spPr>
        <a:xfrm>
          <a:off x="450253" y="510344"/>
          <a:ext cx="4041921" cy="25666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ModelState</a:t>
          </a:r>
          <a:r>
            <a:rPr lang="zh-CN" sz="2800" kern="1200"/>
            <a:t>对象是一个</a:t>
          </a:r>
          <a:r>
            <a:rPr lang="en-US" sz="2800" kern="1200"/>
            <a:t>Dictionary</a:t>
          </a:r>
          <a:r>
            <a:rPr lang="zh-CN" sz="2800" kern="1200"/>
            <a:t>（字典），它既包含</a:t>
          </a:r>
          <a:r>
            <a:rPr lang="en-US" sz="2800" kern="1200"/>
            <a:t>model</a:t>
          </a:r>
          <a:r>
            <a:rPr lang="zh-CN" sz="2800" kern="1200"/>
            <a:t>的状态，又包含</a:t>
          </a:r>
          <a:r>
            <a:rPr lang="en-US" sz="2800" kern="1200"/>
            <a:t>model</a:t>
          </a:r>
          <a:r>
            <a:rPr lang="zh-CN" sz="2800" kern="1200"/>
            <a:t>的绑定验证信息。</a:t>
          </a:r>
          <a:endParaRPr lang="en-US" sz="2800" kern="1200"/>
        </a:p>
      </dsp:txBody>
      <dsp:txXfrm>
        <a:off x="525427" y="585518"/>
        <a:ext cx="3891573" cy="2416272"/>
      </dsp:txXfrm>
    </dsp:sp>
    <dsp:sp modelId="{3FD2F4B4-3F95-4642-B65C-635DC3912470}">
      <dsp:nvSpPr>
        <dsp:cNvPr id="0" name=""/>
        <dsp:cNvSpPr/>
      </dsp:nvSpPr>
      <dsp:spPr>
        <a:xfrm>
          <a:off x="4941277" y="83696"/>
          <a:ext cx="4041921" cy="25666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FBF59-27C4-4374-B227-CBD8A46FD791}">
      <dsp:nvSpPr>
        <dsp:cNvPr id="0" name=""/>
        <dsp:cNvSpPr/>
      </dsp:nvSpPr>
      <dsp:spPr>
        <a:xfrm>
          <a:off x="5390380" y="510344"/>
          <a:ext cx="4041921" cy="25666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/>
            <a:t>它也包含针对每个提交的属性值的错误信息的集合。每当有请求进来的时候，定义好的验证规则就会被检查。</a:t>
          </a:r>
          <a:endParaRPr lang="en-US" sz="2800" kern="1200"/>
        </a:p>
      </dsp:txBody>
      <dsp:txXfrm>
        <a:off x="5465554" y="585518"/>
        <a:ext cx="3891573" cy="24162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71DDA-11D2-40BE-B54F-345709F64AB3}">
      <dsp:nvSpPr>
        <dsp:cNvPr id="0" name=""/>
        <dsp:cNvSpPr/>
      </dsp:nvSpPr>
      <dsp:spPr>
        <a:xfrm>
          <a:off x="0" y="0"/>
          <a:ext cx="9291796" cy="16223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422 Unprocessable Entity</a:t>
          </a:r>
        </a:p>
      </dsp:txBody>
      <dsp:txXfrm>
        <a:off x="47517" y="47517"/>
        <a:ext cx="7614975" cy="1527311"/>
      </dsp:txXfrm>
    </dsp:sp>
    <dsp:sp modelId="{23164A8F-8203-4535-A98D-B6E795A9DA4D}">
      <dsp:nvSpPr>
        <dsp:cNvPr id="0" name=""/>
        <dsp:cNvSpPr/>
      </dsp:nvSpPr>
      <dsp:spPr>
        <a:xfrm>
          <a:off x="1639728" y="1982867"/>
          <a:ext cx="9291796" cy="16223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921761"/>
                <a:satOff val="-17996"/>
                <a:lumOff val="39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921761"/>
                <a:satOff val="-17996"/>
                <a:lumOff val="39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921761"/>
                <a:satOff val="-17996"/>
                <a:lumOff val="39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/>
            <a:t>响应的</a:t>
          </a:r>
          <a:r>
            <a:rPr lang="en-US" sz="2900" kern="1200"/>
            <a:t>body</a:t>
          </a:r>
          <a:r>
            <a:rPr lang="zh-CN" sz="2900" kern="1200"/>
            <a:t>里面包含验证错误信息</a:t>
          </a:r>
          <a:endParaRPr lang="en-US" sz="29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Validation Problem Details RFC</a:t>
          </a:r>
          <a:r>
            <a:rPr lang="zh-CN" sz="2300" kern="1200"/>
            <a:t>，</a:t>
          </a:r>
          <a:r>
            <a:rPr lang="en-US" sz="2300" kern="1200"/>
            <a:t>ASP</a:t>
          </a:r>
          <a:r>
            <a:rPr lang="x-none" sz="2300" kern="1200"/>
            <a:t>.</a:t>
          </a:r>
          <a:r>
            <a:rPr lang="en-US" sz="2300" kern="1200"/>
            <a:t>NET Core</a:t>
          </a:r>
          <a:r>
            <a:rPr lang="zh-CN" sz="2300" kern="1200"/>
            <a:t>内置了对这个标准的支持</a:t>
          </a:r>
          <a:endParaRPr lang="en-US" sz="2300" kern="1200"/>
        </a:p>
      </dsp:txBody>
      <dsp:txXfrm>
        <a:off x="1687245" y="2030384"/>
        <a:ext cx="6502508" cy="1527311"/>
      </dsp:txXfrm>
    </dsp:sp>
    <dsp:sp modelId="{C84315E4-690A-4F61-9008-74CF107DEB88}">
      <dsp:nvSpPr>
        <dsp:cNvPr id="0" name=""/>
        <dsp:cNvSpPr/>
      </dsp:nvSpPr>
      <dsp:spPr>
        <a:xfrm>
          <a:off x="8237271" y="1275344"/>
          <a:ext cx="1054524" cy="105452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74539" y="1275344"/>
        <a:ext cx="579988" cy="793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3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07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300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54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02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40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85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8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4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6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3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3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8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2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7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42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26. </a:t>
            </a:r>
            <a:r>
              <a:rPr lang="zh-CN" altLang="en-US" dirty="0"/>
              <a:t>输入验证 </a:t>
            </a:r>
            <a:br>
              <a:rPr lang="en-US" altLang="zh-CN" dirty="0"/>
            </a:br>
            <a:r>
              <a:rPr lang="en-US" altLang="zh-CN" dirty="0"/>
              <a:t>Data Annotations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theory &amp;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7DEA-BE5B-4008-AAA7-ACCC389E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4714194"/>
            <a:ext cx="8129353" cy="1311176"/>
          </a:xfrm>
        </p:spPr>
        <p:txBody>
          <a:bodyPr anchor="b">
            <a:normAutofit/>
          </a:bodyPr>
          <a:lstStyle/>
          <a:p>
            <a:pPr algn="r"/>
            <a:r>
              <a:rPr lang="zh-CN" altLang="en-US" sz="4800"/>
              <a:t>验证三步曲</a:t>
            </a:r>
            <a:endParaRPr lang="en-US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B509F1-B97E-4F3E-BEF4-BD830DA470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259761"/>
              </p:ext>
            </p:extLst>
          </p:nvPr>
        </p:nvGraphicFramePr>
        <p:xfrm>
          <a:off x="620713" y="644525"/>
          <a:ext cx="10931525" cy="360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125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655F-2741-4DA0-A217-0E68C774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/>
              <a:t>定义验证规则</a:t>
            </a:r>
            <a:endParaRPr lang="en-US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351D0FE5-4D83-4D83-9D18-652491FBE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658622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919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100000"/>
                <a:hueMod val="100000"/>
                <a:satMod val="110000"/>
                <a:lumMod val="79000"/>
                <a:lumOff val="21000"/>
              </a:schemeClr>
            </a:gs>
            <a:gs pos="100000">
              <a:schemeClr val="bg2">
                <a:shade val="78000"/>
                <a:hueMod val="44000"/>
                <a:satMod val="200000"/>
                <a:lumMod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DD0E-85ED-45CB-912B-76FBA962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643467"/>
            <a:ext cx="8133812" cy="36030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zh-CN" altLang="en-US" sz="8000" b="1"/>
              <a:t>验证什么</a:t>
            </a:r>
            <a:endParaRPr lang="en-US" sz="8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B6343-199E-445F-8483-EB20EA71A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4762275"/>
            <a:ext cx="8417262" cy="15611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zh-CN" altLang="en-US" sz="2800" dirty="0">
                <a:solidFill>
                  <a:srgbClr val="FFFFFF"/>
                </a:solidFill>
                <a:effectLst/>
              </a:rPr>
              <a:t>验证的是输入数据，而不是输出数据。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3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99D2-6CB8-4B1D-8969-875B9D90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按验证规则进行检查</a:t>
            </a:r>
            <a:endParaRPr lang="en-US" dirty="0"/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6C7310A0-0663-4A63-ABE3-888B98F3AC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898100"/>
              </p:ext>
            </p:extLst>
          </p:nvPr>
        </p:nvGraphicFramePr>
        <p:xfrm>
          <a:off x="681038" y="2427478"/>
          <a:ext cx="9433453" cy="3160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635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DFA8-88B9-423C-9C77-956D87A8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按验证规则进行检查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E5BF-355A-490F-97E4-6C0A4EBE3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验证不通过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ModelState.IsValid</a:t>
            </a:r>
            <a:r>
              <a:rPr lang="en-US" altLang="zh-CN" dirty="0"/>
              <a:t>() </a:t>
            </a:r>
            <a:r>
              <a:rPr lang="zh-CN" altLang="en-US" dirty="0"/>
              <a:t>就会返回 </a:t>
            </a:r>
            <a:r>
              <a:rPr lang="en-US" altLang="zh-CN" dirty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120A-E4CB-4D0B-87D1-6F8622E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4714194"/>
            <a:ext cx="8129353" cy="1311176"/>
          </a:xfrm>
        </p:spPr>
        <p:txBody>
          <a:bodyPr anchor="b">
            <a:normAutofit/>
          </a:bodyPr>
          <a:lstStyle/>
          <a:p>
            <a:pPr algn="r"/>
            <a:r>
              <a:rPr lang="zh-CN" altLang="en-US" sz="4800" b="1"/>
              <a:t>报告验证错误信息</a:t>
            </a:r>
            <a:endParaRPr lang="en-US" sz="4800"/>
          </a:p>
        </p:txBody>
      </p:sp>
      <p:graphicFrame>
        <p:nvGraphicFramePr>
          <p:cNvPr id="56" name="Content Placeholder 2">
            <a:extLst>
              <a:ext uri="{FF2B5EF4-FFF2-40B4-BE49-F238E27FC236}">
                <a16:creationId xmlns:a16="http://schemas.microsoft.com/office/drawing/2014/main" id="{FD0CB261-5AEE-407D-B4BA-09F0DE5263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947011"/>
              </p:ext>
            </p:extLst>
          </p:nvPr>
        </p:nvGraphicFramePr>
        <p:xfrm>
          <a:off x="620713" y="644525"/>
          <a:ext cx="10931525" cy="360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6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</TotalTime>
  <Words>280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ASP.NET Core 3.x  构建 RESTful API</vt:lpstr>
      <vt:lpstr>26. 输入验证  Data Annotations</vt:lpstr>
      <vt:lpstr>验证三步曲</vt:lpstr>
      <vt:lpstr>定义验证规则</vt:lpstr>
      <vt:lpstr>验证什么</vt:lpstr>
      <vt:lpstr>按验证规则进行检查</vt:lpstr>
      <vt:lpstr>按验证规则进行检查</vt:lpstr>
      <vt:lpstr>报告验证错误信息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2020-01-14T11:43:04Z</dcterms:created>
  <dcterms:modified xsi:type="dcterms:W3CDTF">2020-01-14T11:59:38Z</dcterms:modified>
</cp:coreProperties>
</file>