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F70C4-EFFD-47B3-87CA-99D2B6C51ADB}" v="1" dt="2020-01-15T12:36:43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6T11:01:09.668" v="233" actId="20577"/>
      <pc:docMkLst>
        <pc:docMk/>
      </pc:docMkLst>
      <pc:sldChg chg="modSp">
        <pc:chgData name="Yang Xu" userId="2ef8d03b0d59ea36" providerId="LiveId" clId="{C93F70C4-EFFD-47B3-87CA-99D2B6C51ADB}" dt="2020-01-16T11:01:09.668" v="233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6T11:01:09.668" v="23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3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0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300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5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0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4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8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8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6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3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3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2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27. </a:t>
            </a:r>
            <a:r>
              <a:rPr lang="zh-CN" altLang="en-US" dirty="0"/>
              <a:t>输入验证 </a:t>
            </a:r>
            <a:br>
              <a:rPr lang="en-US" altLang="zh-CN" dirty="0"/>
            </a:br>
            <a:r>
              <a:rPr lang="en-US" altLang="zh-CN" dirty="0" err="1"/>
              <a:t>IValidatableObject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theory &amp;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50DA-17AB-46F2-85D5-223ABC59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BE27-CC82-48EE-8E1E-36078D7A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Controller</a:t>
            </a:r>
            <a:r>
              <a:rPr lang="zh-CN" altLang="en-US" dirty="0"/>
              <a:t>使用</a:t>
            </a:r>
            <a:r>
              <a:rPr lang="en-US" altLang="zh-CN" dirty="0"/>
              <a:t>[</a:t>
            </a:r>
            <a:r>
              <a:rPr lang="en-US" altLang="zh-CN" dirty="0" err="1"/>
              <a:t>ApiController</a:t>
            </a:r>
            <a:r>
              <a:rPr lang="en-US" altLang="zh-CN" dirty="0"/>
              <a:t>]</a:t>
            </a:r>
            <a:r>
              <a:rPr lang="zh-CN" altLang="en-US" dirty="0"/>
              <a:t>属性进行注解的时候，如果遇到验证错误，那么就会自动返回</a:t>
            </a:r>
            <a:r>
              <a:rPr lang="en-US" altLang="zh-CN" dirty="0"/>
              <a:t>400</a:t>
            </a:r>
            <a:r>
              <a:rPr lang="zh-CN" altLang="en-US"/>
              <a:t>错误。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5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</TotalTime>
  <Words>80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ASP.NET Core 3.x  构建 RESTful API</vt:lpstr>
      <vt:lpstr>27. 输入验证  IValidatableObject</vt:lpstr>
      <vt:lpstr>[ApiController]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2020-01-14T11:43:04Z</dcterms:created>
  <dcterms:modified xsi:type="dcterms:W3CDTF">2020-01-16T11:01:10Z</dcterms:modified>
</cp:coreProperties>
</file>