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1" r:id="rId1"/>
  </p:sldMasterIdLst>
  <p:sldIdLst>
    <p:sldId id="256" r:id="rId2"/>
    <p:sldId id="257" r:id="rId3"/>
    <p:sldId id="26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3F70C4-EFFD-47B3-87CA-99D2B6C51ADB}" v="1" dt="2020-01-15T12:36:43.1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 Xu" userId="2ef8d03b0d59ea36" providerId="LiveId" clId="{C041E056-EE77-4499-97F6-873CE1570D1E}"/>
    <pc:docChg chg="custSel addSld modSld">
      <pc:chgData name="Yang Xu" userId="2ef8d03b0d59ea36" providerId="LiveId" clId="{C041E056-EE77-4499-97F6-873CE1570D1E}" dt="2019-12-15T01:38:04.296" v="137" actId="20577"/>
      <pc:docMkLst>
        <pc:docMk/>
      </pc:docMkLst>
      <pc:sldChg chg="modSp">
        <pc:chgData name="Yang Xu" userId="2ef8d03b0d59ea36" providerId="LiveId" clId="{C041E056-EE77-4499-97F6-873CE1570D1E}" dt="2019-12-15T01:23:17.107" v="56" actId="20577"/>
        <pc:sldMkLst>
          <pc:docMk/>
          <pc:sldMk cId="1232935249" sldId="257"/>
        </pc:sldMkLst>
        <pc:spChg chg="mod">
          <ac:chgData name="Yang Xu" userId="2ef8d03b0d59ea36" providerId="LiveId" clId="{C041E056-EE77-4499-97F6-873CE1570D1E}" dt="2019-12-15T01:23:10.486" v="37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C041E056-EE77-4499-97F6-873CE1570D1E}" dt="2019-12-15T01:23:17.107" v="56" actId="20577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  <pc:docChgLst>
    <pc:chgData name="Yang Xu" userId="2ef8d03b0d59ea36" providerId="LiveId" clId="{AB255F3D-B9F1-4411-A720-2B98EADF1C94}"/>
    <pc:docChg chg="undo custSel mod addSld modSld">
      <pc:chgData name="Yang Xu" userId="2ef8d03b0d59ea36" providerId="LiveId" clId="{AB255F3D-B9F1-4411-A720-2B98EADF1C94}" dt="2020-01-03T23:32:32.378" v="81" actId="26606"/>
      <pc:docMkLst>
        <pc:docMk/>
      </pc:docMkLst>
      <pc:sldChg chg="modSp">
        <pc:chgData name="Yang Xu" userId="2ef8d03b0d59ea36" providerId="LiveId" clId="{AB255F3D-B9F1-4411-A720-2B98EADF1C94}" dt="2020-01-03T23:30:17.654" v="45" actId="6549"/>
        <pc:sldMkLst>
          <pc:docMk/>
          <pc:sldMk cId="1232935249" sldId="257"/>
        </pc:sldMkLst>
        <pc:spChg chg="mod">
          <ac:chgData name="Yang Xu" userId="2ef8d03b0d59ea36" providerId="LiveId" clId="{AB255F3D-B9F1-4411-A720-2B98EADF1C94}" dt="2020-01-03T23:30:15.923" v="44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AB255F3D-B9F1-4411-A720-2B98EADF1C94}" dt="2020-01-03T23:30:17.654" v="45" actId="6549"/>
          <ac:spMkLst>
            <pc:docMk/>
            <pc:sldMk cId="1232935249" sldId="257"/>
            <ac:spMk id="3" creationId="{C3BAE5F0-36E7-4AA5-9FD3-F3CB959A2B69}"/>
          </ac:spMkLst>
        </pc:spChg>
      </pc:sldChg>
      <pc:sldChg chg="addSp delSp modSp add mod setBg">
        <pc:chgData name="Yang Xu" userId="2ef8d03b0d59ea36" providerId="LiveId" clId="{AB255F3D-B9F1-4411-A720-2B98EADF1C94}" dt="2020-01-03T23:32:32.378" v="81" actId="26606"/>
        <pc:sldMkLst>
          <pc:docMk/>
          <pc:sldMk cId="3681384204" sldId="268"/>
        </pc:sldMkLst>
        <pc:spChg chg="mod">
          <ac:chgData name="Yang Xu" userId="2ef8d03b0d59ea36" providerId="LiveId" clId="{AB255F3D-B9F1-4411-A720-2B98EADF1C94}" dt="2020-01-03T23:31:13.679" v="78" actId="26606"/>
          <ac:spMkLst>
            <pc:docMk/>
            <pc:sldMk cId="3681384204" sldId="268"/>
            <ac:spMk id="2" creationId="{1ED88B71-1EDB-4CBE-B33D-292D783D7EE9}"/>
          </ac:spMkLst>
        </pc:spChg>
        <pc:spChg chg="mod">
          <ac:chgData name="Yang Xu" userId="2ef8d03b0d59ea36" providerId="LiveId" clId="{AB255F3D-B9F1-4411-A720-2B98EADF1C94}" dt="2020-01-03T23:31:13.679" v="78" actId="26606"/>
          <ac:spMkLst>
            <pc:docMk/>
            <pc:sldMk cId="3681384204" sldId="268"/>
            <ac:spMk id="3" creationId="{37542511-64B6-4F5C-A4E5-0674CEB7AA19}"/>
          </ac:spMkLst>
        </pc:spChg>
        <pc:spChg chg="add del">
          <ac:chgData name="Yang Xu" userId="2ef8d03b0d59ea36" providerId="LiveId" clId="{AB255F3D-B9F1-4411-A720-2B98EADF1C94}" dt="2020-01-03T23:31:12.508" v="75" actId="26606"/>
          <ac:spMkLst>
            <pc:docMk/>
            <pc:sldMk cId="3681384204" sldId="268"/>
            <ac:spMk id="9" creationId="{A1698906-F123-49CB-B633-247AC48701BD}"/>
          </ac:spMkLst>
        </pc:spChg>
        <pc:spChg chg="add del">
          <ac:chgData name="Yang Xu" userId="2ef8d03b0d59ea36" providerId="LiveId" clId="{AB255F3D-B9F1-4411-A720-2B98EADF1C94}" dt="2020-01-03T23:31:12.508" v="75" actId="26606"/>
          <ac:spMkLst>
            <pc:docMk/>
            <pc:sldMk cId="3681384204" sldId="268"/>
            <ac:spMk id="13" creationId="{5D86D9DA-31E3-48ED-9F77-2D8B649BD4E0}"/>
          </ac:spMkLst>
        </pc:spChg>
        <pc:spChg chg="add del">
          <ac:chgData name="Yang Xu" userId="2ef8d03b0d59ea36" providerId="LiveId" clId="{AB255F3D-B9F1-4411-A720-2B98EADF1C94}" dt="2020-01-03T23:31:12.508" v="75" actId="26606"/>
          <ac:spMkLst>
            <pc:docMk/>
            <pc:sldMk cId="3681384204" sldId="268"/>
            <ac:spMk id="15" creationId="{04C6B320-AA89-4C19-89F7-71D46B26BA6B}"/>
          </ac:spMkLst>
        </pc:spChg>
        <pc:spChg chg="add del">
          <ac:chgData name="Yang Xu" userId="2ef8d03b0d59ea36" providerId="LiveId" clId="{AB255F3D-B9F1-4411-A720-2B98EADF1C94}" dt="2020-01-03T23:31:12.508" v="75" actId="26606"/>
          <ac:spMkLst>
            <pc:docMk/>
            <pc:sldMk cId="3681384204" sldId="268"/>
            <ac:spMk id="19" creationId="{645EE119-0AC6-45BA-AE5E-A86AFE1C74C0}"/>
          </ac:spMkLst>
        </pc:spChg>
        <pc:spChg chg="add del">
          <ac:chgData name="Yang Xu" userId="2ef8d03b0d59ea36" providerId="LiveId" clId="{AB255F3D-B9F1-4411-A720-2B98EADF1C94}" dt="2020-01-03T23:31:13.663" v="77" actId="26606"/>
          <ac:spMkLst>
            <pc:docMk/>
            <pc:sldMk cId="3681384204" sldId="268"/>
            <ac:spMk id="21" creationId="{1395ACAC-577D-4FAD-955D-280C3D104ADF}"/>
          </ac:spMkLst>
        </pc:spChg>
        <pc:spChg chg="add del">
          <ac:chgData name="Yang Xu" userId="2ef8d03b0d59ea36" providerId="LiveId" clId="{AB255F3D-B9F1-4411-A720-2B98EADF1C94}" dt="2020-01-03T23:31:13.663" v="77" actId="26606"/>
          <ac:spMkLst>
            <pc:docMk/>
            <pc:sldMk cId="3681384204" sldId="268"/>
            <ac:spMk id="23" creationId="{0AB11C2E-6CA2-4822-BF14-C1C9A6BC6CAA}"/>
          </ac:spMkLst>
        </pc:spChg>
        <pc:spChg chg="add del">
          <ac:chgData name="Yang Xu" userId="2ef8d03b0d59ea36" providerId="LiveId" clId="{AB255F3D-B9F1-4411-A720-2B98EADF1C94}" dt="2020-01-03T23:31:13.663" v="77" actId="26606"/>
          <ac:spMkLst>
            <pc:docMk/>
            <pc:sldMk cId="3681384204" sldId="268"/>
            <ac:spMk id="24" creationId="{38B3A2B2-7BBB-4E52-8C30-BE2A6F346B37}"/>
          </ac:spMkLst>
        </pc:spChg>
        <pc:spChg chg="add del">
          <ac:chgData name="Yang Xu" userId="2ef8d03b0d59ea36" providerId="LiveId" clId="{AB255F3D-B9F1-4411-A720-2B98EADF1C94}" dt="2020-01-03T23:31:13.663" v="77" actId="26606"/>
          <ac:spMkLst>
            <pc:docMk/>
            <pc:sldMk cId="3681384204" sldId="268"/>
            <ac:spMk id="26" creationId="{09D6A950-3339-40EB-8972-64F44542D3FF}"/>
          </ac:spMkLst>
        </pc:spChg>
        <pc:spChg chg="add del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28" creationId="{6764E3F6-59F1-44FF-9EF2-8EF0BCA30B60}"/>
          </ac:spMkLst>
        </pc:spChg>
        <pc:spChg chg="add del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30" creationId="{0743C7B8-BD05-4C16-9FC9-6B5C5BA3A043}"/>
          </ac:spMkLst>
        </pc:spChg>
        <pc:spChg chg="add del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31" creationId="{E6B9B529-EAD6-442A-92A1-6A496B93297E}"/>
          </ac:spMkLst>
        </pc:spChg>
        <pc:spChg chg="add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71" creationId="{6764E3F6-59F1-44FF-9EF2-8EF0BCA30B60}"/>
          </ac:spMkLst>
        </pc:spChg>
        <pc:spChg chg="add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75" creationId="{0743C7B8-BD05-4C16-9FC9-6B5C5BA3A043}"/>
          </ac:spMkLst>
        </pc:spChg>
        <pc:spChg chg="add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77" creationId="{E6B9B529-EAD6-442A-92A1-6A496B93297E}"/>
          </ac:spMkLst>
        </pc:spChg>
        <pc:picChg chg="add del mod">
          <ac:chgData name="Yang Xu" userId="2ef8d03b0d59ea36" providerId="LiveId" clId="{AB255F3D-B9F1-4411-A720-2B98EADF1C94}" dt="2020-01-03T23:32:29.277" v="79" actId="478"/>
          <ac:picMkLst>
            <pc:docMk/>
            <pc:sldMk cId="3681384204" sldId="268"/>
            <ac:picMk id="4" creationId="{E15B7ABE-4FCD-4591-86C5-A806D558C25D}"/>
          </ac:picMkLst>
        </pc:picChg>
        <pc:picChg chg="add del">
          <ac:chgData name="Yang Xu" userId="2ef8d03b0d59ea36" providerId="LiveId" clId="{AB255F3D-B9F1-4411-A720-2B98EADF1C94}" dt="2020-01-03T23:31:12.508" v="75" actId="26606"/>
          <ac:picMkLst>
            <pc:docMk/>
            <pc:sldMk cId="3681384204" sldId="268"/>
            <ac:picMk id="11" creationId="{12AFB628-1D2A-4F5A-8E9E-2C8E917B59E8}"/>
          </ac:picMkLst>
        </pc:picChg>
        <pc:picChg chg="add del">
          <ac:chgData name="Yang Xu" userId="2ef8d03b0d59ea36" providerId="LiveId" clId="{AB255F3D-B9F1-4411-A720-2B98EADF1C94}" dt="2020-01-03T23:31:12.508" v="75" actId="26606"/>
          <ac:picMkLst>
            <pc:docMk/>
            <pc:sldMk cId="3681384204" sldId="268"/>
            <ac:picMk id="17" creationId="{4AC1383A-2DFB-422E-8FB2-1CABD96DDF9B}"/>
          </ac:picMkLst>
        </pc:picChg>
        <pc:picChg chg="add del">
          <ac:chgData name="Yang Xu" userId="2ef8d03b0d59ea36" providerId="LiveId" clId="{AB255F3D-B9F1-4411-A720-2B98EADF1C94}" dt="2020-01-03T23:31:13.663" v="77" actId="26606"/>
          <ac:picMkLst>
            <pc:docMk/>
            <pc:sldMk cId="3681384204" sldId="268"/>
            <ac:picMk id="22" creationId="{E228037F-2EF2-4A1A-8D1D-D08F2C98AD63}"/>
          </ac:picMkLst>
        </pc:picChg>
        <pc:picChg chg="add del">
          <ac:chgData name="Yang Xu" userId="2ef8d03b0d59ea36" providerId="LiveId" clId="{AB255F3D-B9F1-4411-A720-2B98EADF1C94}" dt="2020-01-03T23:31:13.663" v="77" actId="26606"/>
          <ac:picMkLst>
            <pc:docMk/>
            <pc:sldMk cId="3681384204" sldId="268"/>
            <ac:picMk id="25" creationId="{FFF756FE-278B-4106-BB2E-DB87CF02DFB5}"/>
          </ac:picMkLst>
        </pc:picChg>
        <pc:picChg chg="add del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29" creationId="{8DF1CE84-BC06-4E42-A5D4-7B92E327FDF7}"/>
          </ac:picMkLst>
        </pc:picChg>
        <pc:picChg chg="add del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32" creationId="{C0419FA5-A1B5-487F-92D4-03983819F9B9}"/>
          </ac:picMkLst>
        </pc:picChg>
        <pc:picChg chg="add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73" creationId="{8DF1CE84-BC06-4E42-A5D4-7B92E327FDF7}"/>
          </ac:picMkLst>
        </pc:picChg>
        <pc:picChg chg="add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79" creationId="{C0419FA5-A1B5-487F-92D4-03983819F9B9}"/>
          </ac:picMkLst>
        </pc:picChg>
        <pc:picChg chg="add mod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1026" creationId="{56CC64FE-0F9A-48C3-984E-13F2F7D760B5}"/>
          </ac:picMkLst>
        </pc:picChg>
      </pc:sldChg>
    </pc:docChg>
  </pc:docChgLst>
  <pc:docChgLst>
    <pc:chgData name="Yang Xu" userId="2ef8d03b0d59ea36" providerId="LiveId" clId="{C93F70C4-EFFD-47B3-87CA-99D2B6C51ADB}"/>
    <pc:docChg chg="addSld delSld modSld">
      <pc:chgData name="Yang Xu" userId="2ef8d03b0d59ea36" providerId="LiveId" clId="{C93F70C4-EFFD-47B3-87CA-99D2B6C51ADB}" dt="2020-01-15T12:37:51.158" v="232" actId="20577"/>
      <pc:docMkLst>
        <pc:docMk/>
      </pc:docMkLst>
      <pc:sldChg chg="modSp">
        <pc:chgData name="Yang Xu" userId="2ef8d03b0d59ea36" providerId="LiveId" clId="{C93F70C4-EFFD-47B3-87CA-99D2B6C51ADB}" dt="2020-01-15T12:29:01.584" v="19" actId="20577"/>
        <pc:sldMkLst>
          <pc:docMk/>
          <pc:sldMk cId="1232935249" sldId="257"/>
        </pc:sldMkLst>
        <pc:spChg chg="mod">
          <ac:chgData name="Yang Xu" userId="2ef8d03b0d59ea36" providerId="LiveId" clId="{C93F70C4-EFFD-47B3-87CA-99D2B6C51ADB}" dt="2020-01-15T12:29:01.584" v="19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del">
        <pc:chgData name="Yang Xu" userId="2ef8d03b0d59ea36" providerId="LiveId" clId="{C93F70C4-EFFD-47B3-87CA-99D2B6C51ADB}" dt="2020-01-15T12:29:05.955" v="20" actId="47"/>
        <pc:sldMkLst>
          <pc:docMk/>
          <pc:sldMk cId="3271254871" sldId="268"/>
        </pc:sldMkLst>
      </pc:sldChg>
      <pc:sldChg chg="modSp add">
        <pc:chgData name="Yang Xu" userId="2ef8d03b0d59ea36" providerId="LiveId" clId="{C93F70C4-EFFD-47B3-87CA-99D2B6C51ADB}" dt="2020-01-15T12:37:51.158" v="232" actId="20577"/>
        <pc:sldMkLst>
          <pc:docMk/>
          <pc:sldMk cId="3435951429" sldId="268"/>
        </pc:sldMkLst>
        <pc:spChg chg="mod">
          <ac:chgData name="Yang Xu" userId="2ef8d03b0d59ea36" providerId="LiveId" clId="{C93F70C4-EFFD-47B3-87CA-99D2B6C51ADB}" dt="2020-01-15T12:36:53.972" v="44" actId="20577"/>
          <ac:spMkLst>
            <pc:docMk/>
            <pc:sldMk cId="3435951429" sldId="268"/>
            <ac:spMk id="2" creationId="{F2D850DA-17AB-46F2-85D5-223ABC596561}"/>
          </ac:spMkLst>
        </pc:spChg>
        <pc:spChg chg="mod">
          <ac:chgData name="Yang Xu" userId="2ef8d03b0d59ea36" providerId="LiveId" clId="{C93F70C4-EFFD-47B3-87CA-99D2B6C51ADB}" dt="2020-01-15T12:37:51.158" v="232" actId="20577"/>
          <ac:spMkLst>
            <pc:docMk/>
            <pc:sldMk cId="3435951429" sldId="268"/>
            <ac:spMk id="3" creationId="{EB80BE27-CC82-48EE-8E1E-36078D7AF89C}"/>
          </ac:spMkLst>
        </pc:spChg>
      </pc:sldChg>
      <pc:sldChg chg="del">
        <pc:chgData name="Yang Xu" userId="2ef8d03b0d59ea36" providerId="LiveId" clId="{C93F70C4-EFFD-47B3-87CA-99D2B6C51ADB}" dt="2020-01-15T12:29:05.955" v="20" actId="47"/>
        <pc:sldMkLst>
          <pc:docMk/>
          <pc:sldMk cId="1139190952" sldId="269"/>
        </pc:sldMkLst>
      </pc:sldChg>
      <pc:sldChg chg="del">
        <pc:chgData name="Yang Xu" userId="2ef8d03b0d59ea36" providerId="LiveId" clId="{C93F70C4-EFFD-47B3-87CA-99D2B6C51ADB}" dt="2020-01-15T12:29:05.955" v="20" actId="47"/>
        <pc:sldMkLst>
          <pc:docMk/>
          <pc:sldMk cId="268738215" sldId="270"/>
        </pc:sldMkLst>
      </pc:sldChg>
      <pc:sldChg chg="del">
        <pc:chgData name="Yang Xu" userId="2ef8d03b0d59ea36" providerId="LiveId" clId="{C93F70C4-EFFD-47B3-87CA-99D2B6C51ADB}" dt="2020-01-15T12:29:05.955" v="20" actId="47"/>
        <pc:sldMkLst>
          <pc:docMk/>
          <pc:sldMk cId="706351576" sldId="271"/>
        </pc:sldMkLst>
      </pc:sldChg>
      <pc:sldChg chg="del">
        <pc:chgData name="Yang Xu" userId="2ef8d03b0d59ea36" providerId="LiveId" clId="{C93F70C4-EFFD-47B3-87CA-99D2B6C51ADB}" dt="2020-01-15T12:29:05.955" v="20" actId="47"/>
        <pc:sldMkLst>
          <pc:docMk/>
          <pc:sldMk cId="387369245" sldId="272"/>
        </pc:sldMkLst>
      </pc:sldChg>
      <pc:sldChg chg="del">
        <pc:chgData name="Yang Xu" userId="2ef8d03b0d59ea36" providerId="LiveId" clId="{C93F70C4-EFFD-47B3-87CA-99D2B6C51ADB}" dt="2020-01-15T12:29:05.955" v="20" actId="47"/>
        <pc:sldMkLst>
          <pc:docMk/>
          <pc:sldMk cId="297724987" sldId="273"/>
        </pc:sldMkLst>
      </pc:sldChg>
    </pc:docChg>
  </pc:docChgLst>
  <pc:docChgLst>
    <pc:chgData name="Yang Xu" userId="2ef8d03b0d59ea36" providerId="LiveId" clId="{DEEC5985-8E24-4575-8274-B79BE8BA2F4C}"/>
    <pc:docChg chg="undo custSel mod addSld delSld modSld">
      <pc:chgData name="Yang Xu" userId="2ef8d03b0d59ea36" providerId="LiveId" clId="{DEEC5985-8E24-4575-8274-B79BE8BA2F4C}" dt="2020-01-14T11:58:44.854" v="200" actId="20577"/>
      <pc:docMkLst>
        <pc:docMk/>
      </pc:docMkLst>
      <pc:sldChg chg="modSp">
        <pc:chgData name="Yang Xu" userId="2ef8d03b0d59ea36" providerId="LiveId" clId="{DEEC5985-8E24-4575-8274-B79BE8BA2F4C}" dt="2020-01-14T11:38:21.693" v="58" actId="20577"/>
        <pc:sldMkLst>
          <pc:docMk/>
          <pc:sldMk cId="1232935249" sldId="257"/>
        </pc:sldMkLst>
        <pc:spChg chg="mod">
          <ac:chgData name="Yang Xu" userId="2ef8d03b0d59ea36" providerId="LiveId" clId="{DEEC5985-8E24-4575-8274-B79BE8BA2F4C}" dt="2020-01-14T11:37:32.538" v="46" actId="1603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DEEC5985-8E24-4575-8274-B79BE8BA2F4C}" dt="2020-01-14T11:38:21.693" v="58" actId="20577"/>
          <ac:spMkLst>
            <pc:docMk/>
            <pc:sldMk cId="1232935249" sldId="257"/>
            <ac:spMk id="3" creationId="{C3BAE5F0-36E7-4AA5-9FD3-F3CB959A2B69}"/>
          </ac:spMkLst>
        </pc:spChg>
      </pc:sldChg>
      <pc:sldChg chg="del">
        <pc:chgData name="Yang Xu" userId="2ef8d03b0d59ea36" providerId="LiveId" clId="{DEEC5985-8E24-4575-8274-B79BE8BA2F4C}" dt="2020-01-14T11:38:25.485" v="59" actId="47"/>
        <pc:sldMkLst>
          <pc:docMk/>
          <pc:sldMk cId="2402576325" sldId="268"/>
        </pc:sldMkLst>
      </pc:sldChg>
      <pc:sldChg chg="addSp delSp modSp add mod setBg delDesignElem">
        <pc:chgData name="Yang Xu" userId="2ef8d03b0d59ea36" providerId="LiveId" clId="{DEEC5985-8E24-4575-8274-B79BE8BA2F4C}" dt="2020-01-14T11:43:11.122" v="132"/>
        <pc:sldMkLst>
          <pc:docMk/>
          <pc:sldMk cId="3271254871" sldId="268"/>
        </pc:sldMkLst>
        <pc:spChg chg="mod">
          <ac:chgData name="Yang Xu" userId="2ef8d03b0d59ea36" providerId="LiveId" clId="{DEEC5985-8E24-4575-8274-B79BE8BA2F4C}" dt="2020-01-14T11:40:05.518" v="77" actId="26606"/>
          <ac:spMkLst>
            <pc:docMk/>
            <pc:sldMk cId="3271254871" sldId="268"/>
            <ac:spMk id="2" creationId="{CE957DEA-BE5B-4008-AAA7-ACCC389E8E32}"/>
          </ac:spMkLst>
        </pc:spChg>
        <pc:spChg chg="del mod">
          <ac:chgData name="Yang Xu" userId="2ef8d03b0d59ea36" providerId="LiveId" clId="{DEEC5985-8E24-4575-8274-B79BE8BA2F4C}" dt="2020-01-14T11:39:51.787" v="76" actId="26606"/>
          <ac:spMkLst>
            <pc:docMk/>
            <pc:sldMk cId="3271254871" sldId="268"/>
            <ac:spMk id="3" creationId="{10AB8890-A799-4224-B7B7-9CED0BD89DB7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271254871" sldId="268"/>
            <ac:spMk id="10" creationId="{1BE32198-13E3-4E97-B505-965E99225EE7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271254871" sldId="268"/>
            <ac:spMk id="14" creationId="{16D00EF7-9F92-4E2C-9883-93BBD4104304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271254871" sldId="268"/>
            <ac:spMk id="16" creationId="{75D49BE6-5837-4B8A-AD43-B837B9540FD0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271254871" sldId="268"/>
            <ac:spMk id="18" creationId="{C58D9F2E-A2BB-4E1F-9101-4758CAB39080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271254871" sldId="268"/>
            <ac:spMk id="20" creationId="{C4FF09B4-A0F7-42EF-8DEB-CBE18169A0D5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271254871" sldId="268"/>
            <ac:spMk id="22" creationId="{C441F297-7115-4BBC-A28B-164E120A50AE}"/>
          </ac:spMkLst>
        </pc:spChg>
        <pc:graphicFrameChg chg="add mod modGraphic">
          <ac:chgData name="Yang Xu" userId="2ef8d03b0d59ea36" providerId="LiveId" clId="{DEEC5985-8E24-4575-8274-B79BE8BA2F4C}" dt="2020-01-14T11:40:05.518" v="77" actId="26606"/>
          <ac:graphicFrameMkLst>
            <pc:docMk/>
            <pc:sldMk cId="3271254871" sldId="268"/>
            <ac:graphicFrameMk id="5" creationId="{F9B509F1-B97E-4F3E-BEF4-BD830DA47068}"/>
          </ac:graphicFrameMkLst>
        </pc:graphicFrame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3271254871" sldId="268"/>
            <ac:picMk id="12" creationId="{D3066F2A-E0A8-41D2-B557-246083394278}"/>
          </ac:picMkLst>
        </pc:picChg>
      </pc:sldChg>
      <pc:sldChg chg="addSp delSp modSp add mod setBg">
        <pc:chgData name="Yang Xu" userId="2ef8d03b0d59ea36" providerId="LiveId" clId="{DEEC5985-8E24-4575-8274-B79BE8BA2F4C}" dt="2020-01-14T11:52:02.856" v="135" actId="20577"/>
        <pc:sldMkLst>
          <pc:docMk/>
          <pc:sldMk cId="1139190952" sldId="269"/>
        </pc:sldMkLst>
        <pc:spChg chg="mod">
          <ac:chgData name="Yang Xu" userId="2ef8d03b0d59ea36" providerId="LiveId" clId="{DEEC5985-8E24-4575-8274-B79BE8BA2F4C}" dt="2020-01-14T11:40:38.034" v="83" actId="26606"/>
          <ac:spMkLst>
            <pc:docMk/>
            <pc:sldMk cId="1139190952" sldId="269"/>
            <ac:spMk id="2" creationId="{5D64655F-2741-4DA0-A217-0E68C77488C3}"/>
          </ac:spMkLst>
        </pc:spChg>
        <pc:spChg chg="add del mod">
          <ac:chgData name="Yang Xu" userId="2ef8d03b0d59ea36" providerId="LiveId" clId="{DEEC5985-8E24-4575-8274-B79BE8BA2F4C}" dt="2020-01-14T11:40:38.034" v="83" actId="26606"/>
          <ac:spMkLst>
            <pc:docMk/>
            <pc:sldMk cId="1139190952" sldId="269"/>
            <ac:spMk id="3" creationId="{6B6AC29E-0B08-4620-BC4A-0F114ECF07D8}"/>
          </ac:spMkLst>
        </pc:spChg>
        <pc:spChg chg="add del">
          <ac:chgData name="Yang Xu" userId="2ef8d03b0d59ea36" providerId="LiveId" clId="{DEEC5985-8E24-4575-8274-B79BE8BA2F4C}" dt="2020-01-14T11:40:38.013" v="82" actId="26606"/>
          <ac:spMkLst>
            <pc:docMk/>
            <pc:sldMk cId="1139190952" sldId="269"/>
            <ac:spMk id="10" creationId="{EF80DE4C-0C31-4F4F-BA78-30C6E52FDE4E}"/>
          </ac:spMkLst>
        </pc:spChg>
        <pc:spChg chg="add del">
          <ac:chgData name="Yang Xu" userId="2ef8d03b0d59ea36" providerId="LiveId" clId="{DEEC5985-8E24-4575-8274-B79BE8BA2F4C}" dt="2020-01-14T11:40:38.013" v="82" actId="26606"/>
          <ac:spMkLst>
            <pc:docMk/>
            <pc:sldMk cId="1139190952" sldId="269"/>
            <ac:spMk id="14" creationId="{0663CEEF-E862-497E-8B58-D5FC7B598AE2}"/>
          </ac:spMkLst>
        </pc:spChg>
        <pc:spChg chg="add del">
          <ac:chgData name="Yang Xu" userId="2ef8d03b0d59ea36" providerId="LiveId" clId="{DEEC5985-8E24-4575-8274-B79BE8BA2F4C}" dt="2020-01-14T11:40:38.013" v="82" actId="26606"/>
          <ac:spMkLst>
            <pc:docMk/>
            <pc:sldMk cId="1139190952" sldId="269"/>
            <ac:spMk id="18" creationId="{F238B29C-0945-4ED7-825C-2662C6957772}"/>
          </ac:spMkLst>
        </pc:spChg>
        <pc:graphicFrameChg chg="add del">
          <ac:chgData name="Yang Xu" userId="2ef8d03b0d59ea36" providerId="LiveId" clId="{DEEC5985-8E24-4575-8274-B79BE8BA2F4C}" dt="2020-01-14T11:40:38.013" v="82" actId="26606"/>
          <ac:graphicFrameMkLst>
            <pc:docMk/>
            <pc:sldMk cId="1139190952" sldId="269"/>
            <ac:graphicFrameMk id="5" creationId="{298D5B2E-76B7-4CA8-A93C-A3D4DF3E8C79}"/>
          </ac:graphicFrameMkLst>
        </pc:graphicFrameChg>
        <pc:graphicFrameChg chg="add mod">
          <ac:chgData name="Yang Xu" userId="2ef8d03b0d59ea36" providerId="LiveId" clId="{DEEC5985-8E24-4575-8274-B79BE8BA2F4C}" dt="2020-01-14T11:52:02.856" v="135" actId="20577"/>
          <ac:graphicFrameMkLst>
            <pc:docMk/>
            <pc:sldMk cId="1139190952" sldId="269"/>
            <ac:graphicFrameMk id="20" creationId="{351D0FE5-4D83-4D83-9D18-652491FBEEA3}"/>
          </ac:graphicFrameMkLst>
        </pc:graphicFrameChg>
        <pc:picChg chg="add del">
          <ac:chgData name="Yang Xu" userId="2ef8d03b0d59ea36" providerId="LiveId" clId="{DEEC5985-8E24-4575-8274-B79BE8BA2F4C}" dt="2020-01-14T11:40:38.013" v="82" actId="26606"/>
          <ac:picMkLst>
            <pc:docMk/>
            <pc:sldMk cId="1139190952" sldId="269"/>
            <ac:picMk id="12" creationId="{3799E698-FF9B-4101-95EF-59189E5D012E}"/>
          </ac:picMkLst>
        </pc:picChg>
        <pc:picChg chg="add del">
          <ac:chgData name="Yang Xu" userId="2ef8d03b0d59ea36" providerId="LiveId" clId="{DEEC5985-8E24-4575-8274-B79BE8BA2F4C}" dt="2020-01-14T11:40:38.013" v="82" actId="26606"/>
          <ac:picMkLst>
            <pc:docMk/>
            <pc:sldMk cId="1139190952" sldId="269"/>
            <ac:picMk id="16" creationId="{F62DE490-9B76-4FCB-B722-75055E30A00A}"/>
          </ac:picMkLst>
        </pc:picChg>
      </pc:sldChg>
      <pc:sldChg chg="del">
        <pc:chgData name="Yang Xu" userId="2ef8d03b0d59ea36" providerId="LiveId" clId="{DEEC5985-8E24-4575-8274-B79BE8BA2F4C}" dt="2020-01-14T11:38:25.485" v="59" actId="47"/>
        <pc:sldMkLst>
          <pc:docMk/>
          <pc:sldMk cId="2240970012" sldId="269"/>
        </pc:sldMkLst>
      </pc:sldChg>
      <pc:sldChg chg="addSp delSp modSp add mod setBg delDesignElem">
        <pc:chgData name="Yang Xu" userId="2ef8d03b0d59ea36" providerId="LiveId" clId="{DEEC5985-8E24-4575-8274-B79BE8BA2F4C}" dt="2020-01-14T11:43:11.122" v="132"/>
        <pc:sldMkLst>
          <pc:docMk/>
          <pc:sldMk cId="268738215" sldId="270"/>
        </pc:sldMkLst>
        <pc:spChg chg="mod">
          <ac:chgData name="Yang Xu" userId="2ef8d03b0d59ea36" providerId="LiveId" clId="{DEEC5985-8E24-4575-8274-B79BE8BA2F4C}" dt="2020-01-14T11:41:01.347" v="87" actId="26606"/>
          <ac:spMkLst>
            <pc:docMk/>
            <pc:sldMk cId="268738215" sldId="270"/>
            <ac:spMk id="2" creationId="{A50FDD0E-85ED-45CB-912B-76FBA9623D0C}"/>
          </ac:spMkLst>
        </pc:spChg>
        <pc:spChg chg="mod">
          <ac:chgData name="Yang Xu" userId="2ef8d03b0d59ea36" providerId="LiveId" clId="{DEEC5985-8E24-4575-8274-B79BE8BA2F4C}" dt="2020-01-14T11:41:01.347" v="87" actId="26606"/>
          <ac:spMkLst>
            <pc:docMk/>
            <pc:sldMk cId="268738215" sldId="270"/>
            <ac:spMk id="3" creationId="{9DDB6343-199E-445F-8483-EB20EA71A220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268738215" sldId="270"/>
            <ac:spMk id="14" creationId="{7EF5ECB8-D49C-48FB-A93E-88EB2FFDFD42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268738215" sldId="270"/>
            <ac:spMk id="16" creationId="{411B77A2-BD5C-432D-B52E-C12612C74C17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268738215" sldId="270"/>
            <ac:spMk id="18" creationId="{8B1B45BD-D05B-47CB-97E5-994F293A1581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268738215" sldId="270"/>
            <ac:spMk id="22" creationId="{2D3E1E67-68B8-49AF-8DBA-E7E08CD3F886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268738215" sldId="270"/>
            <ac:spMk id="24" creationId="{896FDE7C-B860-44EE-B294-C8358F7A8EB1}"/>
          </ac:spMkLst>
        </pc:sp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268738215" sldId="270"/>
            <ac:picMk id="8" creationId="{AC3E6C53-102E-4ACA-BCBB-3CC973B99486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268738215" sldId="270"/>
            <ac:picMk id="10" creationId="{17B2B42C-0777-4D6E-9432-535281803A88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268738215" sldId="270"/>
            <ac:picMk id="12" creationId="{EFEAAB60-93E2-4DC6-99AC-939637BCE864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268738215" sldId="270"/>
            <ac:picMk id="20" creationId="{57BDE151-4F7A-4E95-939F-18B2F607C742}"/>
          </ac:picMkLst>
        </pc:picChg>
      </pc:sldChg>
      <pc:sldChg chg="del">
        <pc:chgData name="Yang Xu" userId="2ef8d03b0d59ea36" providerId="LiveId" clId="{DEEC5985-8E24-4575-8274-B79BE8BA2F4C}" dt="2020-01-14T11:38:25.485" v="59" actId="47"/>
        <pc:sldMkLst>
          <pc:docMk/>
          <pc:sldMk cId="4255453007" sldId="270"/>
        </pc:sldMkLst>
      </pc:sldChg>
      <pc:sldChg chg="addSp delSp modSp add mod setBg delDesignElem">
        <pc:chgData name="Yang Xu" userId="2ef8d03b0d59ea36" providerId="LiveId" clId="{DEEC5985-8E24-4575-8274-B79BE8BA2F4C}" dt="2020-01-14T11:43:11.122" v="132"/>
        <pc:sldMkLst>
          <pc:docMk/>
          <pc:sldMk cId="706351576" sldId="271"/>
        </pc:sldMkLst>
        <pc:spChg chg="mod">
          <ac:chgData name="Yang Xu" userId="2ef8d03b0d59ea36" providerId="LiveId" clId="{DEEC5985-8E24-4575-8274-B79BE8BA2F4C}" dt="2020-01-14T11:41:36.697" v="100" actId="26606"/>
          <ac:spMkLst>
            <pc:docMk/>
            <pc:sldMk cId="706351576" sldId="271"/>
            <ac:spMk id="2" creationId="{58CA99D2-6CB8-4B1D-8969-875B9D90E730}"/>
          </ac:spMkLst>
        </pc:spChg>
        <pc:spChg chg="add del mod">
          <ac:chgData name="Yang Xu" userId="2ef8d03b0d59ea36" providerId="LiveId" clId="{DEEC5985-8E24-4575-8274-B79BE8BA2F4C}" dt="2020-01-14T11:41:36.697" v="100" actId="26606"/>
          <ac:spMkLst>
            <pc:docMk/>
            <pc:sldMk cId="706351576" sldId="271"/>
            <ac:spMk id="3" creationId="{F827B7DF-607B-467C-8DA1-035DAAD94B10}"/>
          </ac:spMkLst>
        </pc:spChg>
        <pc:spChg chg="add del">
          <ac:chgData name="Yang Xu" userId="2ef8d03b0d59ea36" providerId="LiveId" clId="{DEEC5985-8E24-4575-8274-B79BE8BA2F4C}" dt="2020-01-14T11:41:35.537" v="97" actId="26606"/>
          <ac:spMkLst>
            <pc:docMk/>
            <pc:sldMk cId="706351576" sldId="271"/>
            <ac:spMk id="8" creationId="{4B0FA309-807F-4C17-98EF-A3BA7388E213}"/>
          </ac:spMkLst>
        </pc:spChg>
        <pc:spChg chg="add del">
          <ac:chgData name="Yang Xu" userId="2ef8d03b0d59ea36" providerId="LiveId" clId="{DEEC5985-8E24-4575-8274-B79BE8BA2F4C}" dt="2020-01-14T11:41:31.655" v="93" actId="26606"/>
          <ac:spMkLst>
            <pc:docMk/>
            <pc:sldMk cId="706351576" sldId="271"/>
            <ac:spMk id="10" creationId="{1BE32198-13E3-4E97-B505-965E99225EE7}"/>
          </ac:spMkLst>
        </pc:spChg>
        <pc:spChg chg="add del">
          <ac:chgData name="Yang Xu" userId="2ef8d03b0d59ea36" providerId="LiveId" clId="{DEEC5985-8E24-4575-8274-B79BE8BA2F4C}" dt="2020-01-14T11:41:31.655" v="93" actId="26606"/>
          <ac:spMkLst>
            <pc:docMk/>
            <pc:sldMk cId="706351576" sldId="271"/>
            <ac:spMk id="14" creationId="{16D00EF7-9F92-4E2C-9883-93BBD4104304}"/>
          </ac:spMkLst>
        </pc:spChg>
        <pc:spChg chg="add del">
          <ac:chgData name="Yang Xu" userId="2ef8d03b0d59ea36" providerId="LiveId" clId="{DEEC5985-8E24-4575-8274-B79BE8BA2F4C}" dt="2020-01-14T11:41:31.655" v="93" actId="26606"/>
          <ac:spMkLst>
            <pc:docMk/>
            <pc:sldMk cId="706351576" sldId="271"/>
            <ac:spMk id="16" creationId="{75D49BE6-5837-4B8A-AD43-B837B9540FD0}"/>
          </ac:spMkLst>
        </pc:spChg>
        <pc:spChg chg="add del">
          <ac:chgData name="Yang Xu" userId="2ef8d03b0d59ea36" providerId="LiveId" clId="{DEEC5985-8E24-4575-8274-B79BE8BA2F4C}" dt="2020-01-14T11:41:31.655" v="93" actId="26606"/>
          <ac:spMkLst>
            <pc:docMk/>
            <pc:sldMk cId="706351576" sldId="271"/>
            <ac:spMk id="18" creationId="{C58D9F2E-A2BB-4E1F-9101-4758CAB39080}"/>
          </ac:spMkLst>
        </pc:spChg>
        <pc:spChg chg="add del">
          <ac:chgData name="Yang Xu" userId="2ef8d03b0d59ea36" providerId="LiveId" clId="{DEEC5985-8E24-4575-8274-B79BE8BA2F4C}" dt="2020-01-14T11:41:31.655" v="93" actId="26606"/>
          <ac:spMkLst>
            <pc:docMk/>
            <pc:sldMk cId="706351576" sldId="271"/>
            <ac:spMk id="20" creationId="{C4FF09B4-A0F7-42EF-8DEB-CBE18169A0D5}"/>
          </ac:spMkLst>
        </pc:spChg>
        <pc:spChg chg="add del">
          <ac:chgData name="Yang Xu" userId="2ef8d03b0d59ea36" providerId="LiveId" clId="{DEEC5985-8E24-4575-8274-B79BE8BA2F4C}" dt="2020-01-14T11:41:31.655" v="93" actId="26606"/>
          <ac:spMkLst>
            <pc:docMk/>
            <pc:sldMk cId="706351576" sldId="271"/>
            <ac:spMk id="22" creationId="{C441F297-7115-4BBC-A28B-164E120A50AE}"/>
          </ac:spMkLst>
        </pc:spChg>
        <pc:spChg chg="add del">
          <ac:chgData name="Yang Xu" userId="2ef8d03b0d59ea36" providerId="LiveId" clId="{DEEC5985-8E24-4575-8274-B79BE8BA2F4C}" dt="2020-01-14T11:41:34.348" v="95" actId="26606"/>
          <ac:spMkLst>
            <pc:docMk/>
            <pc:sldMk cId="706351576" sldId="271"/>
            <ac:spMk id="24" creationId="{EF80DE4C-0C31-4F4F-BA78-30C6E52FDE4E}"/>
          </ac:spMkLst>
        </pc:spChg>
        <pc:spChg chg="add del">
          <ac:chgData name="Yang Xu" userId="2ef8d03b0d59ea36" providerId="LiveId" clId="{DEEC5985-8E24-4575-8274-B79BE8BA2F4C}" dt="2020-01-14T11:41:34.348" v="95" actId="26606"/>
          <ac:spMkLst>
            <pc:docMk/>
            <pc:sldMk cId="706351576" sldId="271"/>
            <ac:spMk id="26" creationId="{0663CEEF-E862-497E-8B58-D5FC7B598AE2}"/>
          </ac:spMkLst>
        </pc:spChg>
        <pc:spChg chg="add del">
          <ac:chgData name="Yang Xu" userId="2ef8d03b0d59ea36" providerId="LiveId" clId="{DEEC5985-8E24-4575-8274-B79BE8BA2F4C}" dt="2020-01-14T11:41:34.348" v="95" actId="26606"/>
          <ac:spMkLst>
            <pc:docMk/>
            <pc:sldMk cId="706351576" sldId="271"/>
            <ac:spMk id="28" creationId="{F238B29C-0945-4ED7-825C-2662C6957772}"/>
          </ac:spMkLst>
        </pc:spChg>
        <pc:spChg chg="add del">
          <ac:chgData name="Yang Xu" userId="2ef8d03b0d59ea36" providerId="LiveId" clId="{DEEC5985-8E24-4575-8274-B79BE8BA2F4C}" dt="2020-01-14T11:41:35.537" v="97" actId="26606"/>
          <ac:spMkLst>
            <pc:docMk/>
            <pc:sldMk cId="706351576" sldId="271"/>
            <ac:spMk id="32" creationId="{C8FA1749-B91A-40E7-AD01-0B9C9C6AF74E}"/>
          </ac:spMkLst>
        </pc:spChg>
        <pc:spChg chg="add del">
          <ac:chgData name="Yang Xu" userId="2ef8d03b0d59ea36" providerId="LiveId" clId="{DEEC5985-8E24-4575-8274-B79BE8BA2F4C}" dt="2020-01-14T11:41:35.537" v="97" actId="26606"/>
          <ac:spMkLst>
            <pc:docMk/>
            <pc:sldMk cId="706351576" sldId="271"/>
            <ac:spMk id="34" creationId="{700676C8-6DE8-47DD-9A23-D42063A12E10}"/>
          </ac:spMkLst>
        </pc:spChg>
        <pc:spChg chg="add del">
          <ac:chgData name="Yang Xu" userId="2ef8d03b0d59ea36" providerId="LiveId" clId="{DEEC5985-8E24-4575-8274-B79BE8BA2F4C}" dt="2020-01-14T11:41:35.537" v="97" actId="26606"/>
          <ac:spMkLst>
            <pc:docMk/>
            <pc:sldMk cId="706351576" sldId="271"/>
            <ac:spMk id="35" creationId="{F827B7DF-607B-467C-8DA1-035DAAD94B10}"/>
          </ac:spMkLst>
        </pc:spChg>
        <pc:spChg chg="add del">
          <ac:chgData name="Yang Xu" userId="2ef8d03b0d59ea36" providerId="LiveId" clId="{DEEC5985-8E24-4575-8274-B79BE8BA2F4C}" dt="2020-01-14T11:41:36.662" v="99" actId="26606"/>
          <ac:spMkLst>
            <pc:docMk/>
            <pc:sldMk cId="706351576" sldId="271"/>
            <ac:spMk id="37" creationId="{1BE32198-13E3-4E97-B505-965E99225EE7}"/>
          </ac:spMkLst>
        </pc:spChg>
        <pc:spChg chg="add del">
          <ac:chgData name="Yang Xu" userId="2ef8d03b0d59ea36" providerId="LiveId" clId="{DEEC5985-8E24-4575-8274-B79BE8BA2F4C}" dt="2020-01-14T11:41:36.662" v="99" actId="26606"/>
          <ac:spMkLst>
            <pc:docMk/>
            <pc:sldMk cId="706351576" sldId="271"/>
            <ac:spMk id="39" creationId="{16D00EF7-9F92-4E2C-9883-93BBD4104304}"/>
          </ac:spMkLst>
        </pc:spChg>
        <pc:spChg chg="add del">
          <ac:chgData name="Yang Xu" userId="2ef8d03b0d59ea36" providerId="LiveId" clId="{DEEC5985-8E24-4575-8274-B79BE8BA2F4C}" dt="2020-01-14T11:41:36.662" v="99" actId="26606"/>
          <ac:spMkLst>
            <pc:docMk/>
            <pc:sldMk cId="706351576" sldId="271"/>
            <ac:spMk id="40" creationId="{75D49BE6-5837-4B8A-AD43-B837B9540FD0}"/>
          </ac:spMkLst>
        </pc:spChg>
        <pc:spChg chg="add del">
          <ac:chgData name="Yang Xu" userId="2ef8d03b0d59ea36" providerId="LiveId" clId="{DEEC5985-8E24-4575-8274-B79BE8BA2F4C}" dt="2020-01-14T11:41:36.662" v="99" actId="26606"/>
          <ac:spMkLst>
            <pc:docMk/>
            <pc:sldMk cId="706351576" sldId="271"/>
            <ac:spMk id="41" creationId="{C58D9F2E-A2BB-4E1F-9101-4758CAB39080}"/>
          </ac:spMkLst>
        </pc:spChg>
        <pc:spChg chg="add del">
          <ac:chgData name="Yang Xu" userId="2ef8d03b0d59ea36" providerId="LiveId" clId="{DEEC5985-8E24-4575-8274-B79BE8BA2F4C}" dt="2020-01-14T11:41:36.662" v="99" actId="26606"/>
          <ac:spMkLst>
            <pc:docMk/>
            <pc:sldMk cId="706351576" sldId="271"/>
            <ac:spMk id="42" creationId="{C4FF09B4-A0F7-42EF-8DEB-CBE18169A0D5}"/>
          </ac:spMkLst>
        </pc:spChg>
        <pc:spChg chg="add del">
          <ac:chgData name="Yang Xu" userId="2ef8d03b0d59ea36" providerId="LiveId" clId="{DEEC5985-8E24-4575-8274-B79BE8BA2F4C}" dt="2020-01-14T11:41:36.662" v="99" actId="26606"/>
          <ac:spMkLst>
            <pc:docMk/>
            <pc:sldMk cId="706351576" sldId="271"/>
            <ac:spMk id="43" creationId="{C441F297-7115-4BBC-A28B-164E120A50AE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706351576" sldId="271"/>
            <ac:spMk id="46" creationId="{B4D90FF1-1CC5-4993-9B8C-F1974F1C642B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706351576" sldId="271"/>
            <ac:spMk id="48" creationId="{3E5519EF-92B0-492E-ABC9-05CDA8EFF4C4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706351576" sldId="271"/>
            <ac:spMk id="49" creationId="{4E2D35B2-2CFA-4548-BA91-F6F3642B53F0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706351576" sldId="271"/>
            <ac:spMk id="50" creationId="{D6C5C9BD-3F18-4B30-89C4-0A44351ADBC3}"/>
          </ac:spMkLst>
        </pc:spChg>
        <pc:graphicFrameChg chg="add del">
          <ac:chgData name="Yang Xu" userId="2ef8d03b0d59ea36" providerId="LiveId" clId="{DEEC5985-8E24-4575-8274-B79BE8BA2F4C}" dt="2020-01-14T11:41:31.655" v="93" actId="26606"/>
          <ac:graphicFrameMkLst>
            <pc:docMk/>
            <pc:sldMk cId="706351576" sldId="271"/>
            <ac:graphicFrameMk id="5" creationId="{B9F49915-8C4F-46A3-BB4F-8F3DD18CD610}"/>
          </ac:graphicFrameMkLst>
        </pc:graphicFrameChg>
        <pc:graphicFrameChg chg="add del">
          <ac:chgData name="Yang Xu" userId="2ef8d03b0d59ea36" providerId="LiveId" clId="{DEEC5985-8E24-4575-8274-B79BE8BA2F4C}" dt="2020-01-14T11:41:34.348" v="95" actId="26606"/>
          <ac:graphicFrameMkLst>
            <pc:docMk/>
            <pc:sldMk cId="706351576" sldId="271"/>
            <ac:graphicFrameMk id="29" creationId="{1CBA3B10-2EB6-4977-A59C-48FFFBEA5621}"/>
          </ac:graphicFrameMkLst>
        </pc:graphicFrameChg>
        <pc:graphicFrameChg chg="add del">
          <ac:chgData name="Yang Xu" userId="2ef8d03b0d59ea36" providerId="LiveId" clId="{DEEC5985-8E24-4575-8274-B79BE8BA2F4C}" dt="2020-01-14T11:41:36.662" v="99" actId="26606"/>
          <ac:graphicFrameMkLst>
            <pc:docMk/>
            <pc:sldMk cId="706351576" sldId="271"/>
            <ac:graphicFrameMk id="44" creationId="{B9F49915-8C4F-46A3-BB4F-8F3DD18CD610}"/>
          </ac:graphicFrameMkLst>
        </pc:graphicFrameChg>
        <pc:graphicFrameChg chg="add">
          <ac:chgData name="Yang Xu" userId="2ef8d03b0d59ea36" providerId="LiveId" clId="{DEEC5985-8E24-4575-8274-B79BE8BA2F4C}" dt="2020-01-14T11:41:36.697" v="100" actId="26606"/>
          <ac:graphicFrameMkLst>
            <pc:docMk/>
            <pc:sldMk cId="706351576" sldId="271"/>
            <ac:graphicFrameMk id="53" creationId="{6C7310A0-0663-4A63-ABE3-888B98F3AC8A}"/>
          </ac:graphicFrameMkLst>
        </pc:graphicFrameChg>
        <pc:picChg chg="add del">
          <ac:chgData name="Yang Xu" userId="2ef8d03b0d59ea36" providerId="LiveId" clId="{DEEC5985-8E24-4575-8274-B79BE8BA2F4C}" dt="2020-01-14T11:41:31.655" v="93" actId="26606"/>
          <ac:picMkLst>
            <pc:docMk/>
            <pc:sldMk cId="706351576" sldId="271"/>
            <ac:picMk id="12" creationId="{D3066F2A-E0A8-41D2-B557-246083394278}"/>
          </ac:picMkLst>
        </pc:picChg>
        <pc:picChg chg="add del">
          <ac:chgData name="Yang Xu" userId="2ef8d03b0d59ea36" providerId="LiveId" clId="{DEEC5985-8E24-4575-8274-B79BE8BA2F4C}" dt="2020-01-14T11:41:34.348" v="95" actId="26606"/>
          <ac:picMkLst>
            <pc:docMk/>
            <pc:sldMk cId="706351576" sldId="271"/>
            <ac:picMk id="25" creationId="{3799E698-FF9B-4101-95EF-59189E5D012E}"/>
          </ac:picMkLst>
        </pc:picChg>
        <pc:picChg chg="add del">
          <ac:chgData name="Yang Xu" userId="2ef8d03b0d59ea36" providerId="LiveId" clId="{DEEC5985-8E24-4575-8274-B79BE8BA2F4C}" dt="2020-01-14T11:41:34.348" v="95" actId="26606"/>
          <ac:picMkLst>
            <pc:docMk/>
            <pc:sldMk cId="706351576" sldId="271"/>
            <ac:picMk id="27" creationId="{F62DE490-9B76-4FCB-B722-75055E30A00A}"/>
          </ac:picMkLst>
        </pc:picChg>
        <pc:picChg chg="add del">
          <ac:chgData name="Yang Xu" userId="2ef8d03b0d59ea36" providerId="LiveId" clId="{DEEC5985-8E24-4575-8274-B79BE8BA2F4C}" dt="2020-01-14T11:41:35.537" v="97" actId="26606"/>
          <ac:picMkLst>
            <pc:docMk/>
            <pc:sldMk cId="706351576" sldId="271"/>
            <ac:picMk id="31" creationId="{2642A87B-CAE9-4F8F-B293-28388E45D9EE}"/>
          </ac:picMkLst>
        </pc:picChg>
        <pc:picChg chg="add del">
          <ac:chgData name="Yang Xu" userId="2ef8d03b0d59ea36" providerId="LiveId" clId="{DEEC5985-8E24-4575-8274-B79BE8BA2F4C}" dt="2020-01-14T11:41:35.537" v="97" actId="26606"/>
          <ac:picMkLst>
            <pc:docMk/>
            <pc:sldMk cId="706351576" sldId="271"/>
            <ac:picMk id="33" creationId="{3B7A934F-FFF7-4353-83D3-4EF66E93EEF8}"/>
          </ac:picMkLst>
        </pc:picChg>
        <pc:picChg chg="add del">
          <ac:chgData name="Yang Xu" userId="2ef8d03b0d59ea36" providerId="LiveId" clId="{DEEC5985-8E24-4575-8274-B79BE8BA2F4C}" dt="2020-01-14T11:41:36.662" v="99" actId="26606"/>
          <ac:picMkLst>
            <pc:docMk/>
            <pc:sldMk cId="706351576" sldId="271"/>
            <ac:picMk id="38" creationId="{D3066F2A-E0A8-41D2-B557-246083394278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706351576" sldId="271"/>
            <ac:picMk id="47" creationId="{15139723-4AC8-425D-9AB8-BAB43C20642C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706351576" sldId="271"/>
            <ac:picMk id="51" creationId="{26E8BBC6-652E-48FC-BFDA-5BD883AD1AF8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706351576" sldId="271"/>
            <ac:picMk id="52" creationId="{7D1A2EB9-D190-4E30-A2BD-87A5E4B7EBA6}"/>
          </ac:picMkLst>
        </pc:picChg>
      </pc:sldChg>
      <pc:sldChg chg="addSp delSp modSp add mod setBg delDesignElem">
        <pc:chgData name="Yang Xu" userId="2ef8d03b0d59ea36" providerId="LiveId" clId="{DEEC5985-8E24-4575-8274-B79BE8BA2F4C}" dt="2020-01-14T11:43:11.122" v="132"/>
        <pc:sldMkLst>
          <pc:docMk/>
          <pc:sldMk cId="387369245" sldId="272"/>
        </pc:sldMkLst>
        <pc:spChg chg="mod">
          <ac:chgData name="Yang Xu" userId="2ef8d03b0d59ea36" providerId="LiveId" clId="{DEEC5985-8E24-4575-8274-B79BE8BA2F4C}" dt="2020-01-14T11:43:04.141" v="127" actId="26606"/>
          <ac:spMkLst>
            <pc:docMk/>
            <pc:sldMk cId="387369245" sldId="272"/>
            <ac:spMk id="2" creationId="{1531120A-E4CB-4D0B-87D1-6F8622E9B42E}"/>
          </ac:spMkLst>
        </pc:spChg>
        <pc:spChg chg="add del mod">
          <ac:chgData name="Yang Xu" userId="2ef8d03b0d59ea36" providerId="LiveId" clId="{DEEC5985-8E24-4575-8274-B79BE8BA2F4C}" dt="2020-01-14T11:43:04.141" v="127" actId="26606"/>
          <ac:spMkLst>
            <pc:docMk/>
            <pc:sldMk cId="387369245" sldId="272"/>
            <ac:spMk id="3" creationId="{1E8B2094-EFD1-43E3-A0B7-65ADA4CC27FE}"/>
          </ac:spMkLst>
        </pc:spChg>
        <pc:spChg chg="add del">
          <ac:chgData name="Yang Xu" userId="2ef8d03b0d59ea36" providerId="LiveId" clId="{DEEC5985-8E24-4575-8274-B79BE8BA2F4C}" dt="2020-01-14T11:42:56.266" v="120" actId="26606"/>
          <ac:spMkLst>
            <pc:docMk/>
            <pc:sldMk cId="387369245" sldId="272"/>
            <ac:spMk id="10" creationId="{1BE32198-13E3-4E97-B505-965E99225EE7}"/>
          </ac:spMkLst>
        </pc:spChg>
        <pc:spChg chg="add del">
          <ac:chgData name="Yang Xu" userId="2ef8d03b0d59ea36" providerId="LiveId" clId="{DEEC5985-8E24-4575-8274-B79BE8BA2F4C}" dt="2020-01-14T11:42:56.266" v="120" actId="26606"/>
          <ac:spMkLst>
            <pc:docMk/>
            <pc:sldMk cId="387369245" sldId="272"/>
            <ac:spMk id="14" creationId="{16D00EF7-9F92-4E2C-9883-93BBD4104304}"/>
          </ac:spMkLst>
        </pc:spChg>
        <pc:spChg chg="add del">
          <ac:chgData name="Yang Xu" userId="2ef8d03b0d59ea36" providerId="LiveId" clId="{DEEC5985-8E24-4575-8274-B79BE8BA2F4C}" dt="2020-01-14T11:42:56.266" v="120" actId="26606"/>
          <ac:spMkLst>
            <pc:docMk/>
            <pc:sldMk cId="387369245" sldId="272"/>
            <ac:spMk id="16" creationId="{75D49BE6-5837-4B8A-AD43-B837B9540FD0}"/>
          </ac:spMkLst>
        </pc:spChg>
        <pc:spChg chg="add del">
          <ac:chgData name="Yang Xu" userId="2ef8d03b0d59ea36" providerId="LiveId" clId="{DEEC5985-8E24-4575-8274-B79BE8BA2F4C}" dt="2020-01-14T11:42:56.266" v="120" actId="26606"/>
          <ac:spMkLst>
            <pc:docMk/>
            <pc:sldMk cId="387369245" sldId="272"/>
            <ac:spMk id="18" creationId="{C58D9F2E-A2BB-4E1F-9101-4758CAB39080}"/>
          </ac:spMkLst>
        </pc:spChg>
        <pc:spChg chg="add del">
          <ac:chgData name="Yang Xu" userId="2ef8d03b0d59ea36" providerId="LiveId" clId="{DEEC5985-8E24-4575-8274-B79BE8BA2F4C}" dt="2020-01-14T11:42:56.266" v="120" actId="26606"/>
          <ac:spMkLst>
            <pc:docMk/>
            <pc:sldMk cId="387369245" sldId="272"/>
            <ac:spMk id="20" creationId="{C4FF09B4-A0F7-42EF-8DEB-CBE18169A0D5}"/>
          </ac:spMkLst>
        </pc:spChg>
        <pc:spChg chg="add del">
          <ac:chgData name="Yang Xu" userId="2ef8d03b0d59ea36" providerId="LiveId" clId="{DEEC5985-8E24-4575-8274-B79BE8BA2F4C}" dt="2020-01-14T11:42:56.266" v="120" actId="26606"/>
          <ac:spMkLst>
            <pc:docMk/>
            <pc:sldMk cId="387369245" sldId="272"/>
            <ac:spMk id="22" creationId="{C441F297-7115-4BBC-A28B-164E120A50AE}"/>
          </ac:spMkLst>
        </pc:spChg>
        <pc:spChg chg="add del">
          <ac:chgData name="Yang Xu" userId="2ef8d03b0d59ea36" providerId="LiveId" clId="{DEEC5985-8E24-4575-8274-B79BE8BA2F4C}" dt="2020-01-14T11:42:58.714" v="122" actId="26606"/>
          <ac:spMkLst>
            <pc:docMk/>
            <pc:sldMk cId="387369245" sldId="272"/>
            <ac:spMk id="24" creationId="{B4D90FF1-1CC5-4993-9B8C-F1974F1C642B}"/>
          </ac:spMkLst>
        </pc:spChg>
        <pc:spChg chg="add del">
          <ac:chgData name="Yang Xu" userId="2ef8d03b0d59ea36" providerId="LiveId" clId="{DEEC5985-8E24-4575-8274-B79BE8BA2F4C}" dt="2020-01-14T11:42:58.714" v="122" actId="26606"/>
          <ac:spMkLst>
            <pc:docMk/>
            <pc:sldMk cId="387369245" sldId="272"/>
            <ac:spMk id="26" creationId="{3E5519EF-92B0-492E-ABC9-05CDA8EFF4C4}"/>
          </ac:spMkLst>
        </pc:spChg>
        <pc:spChg chg="add del">
          <ac:chgData name="Yang Xu" userId="2ef8d03b0d59ea36" providerId="LiveId" clId="{DEEC5985-8E24-4575-8274-B79BE8BA2F4C}" dt="2020-01-14T11:42:58.714" v="122" actId="26606"/>
          <ac:spMkLst>
            <pc:docMk/>
            <pc:sldMk cId="387369245" sldId="272"/>
            <ac:spMk id="27" creationId="{4E2D35B2-2CFA-4548-BA91-F6F3642B53F0}"/>
          </ac:spMkLst>
        </pc:spChg>
        <pc:spChg chg="add del">
          <ac:chgData name="Yang Xu" userId="2ef8d03b0d59ea36" providerId="LiveId" clId="{DEEC5985-8E24-4575-8274-B79BE8BA2F4C}" dt="2020-01-14T11:42:58.714" v="122" actId="26606"/>
          <ac:spMkLst>
            <pc:docMk/>
            <pc:sldMk cId="387369245" sldId="272"/>
            <ac:spMk id="28" creationId="{D6C5C9BD-3F18-4B30-89C4-0A44351ADBC3}"/>
          </ac:spMkLst>
        </pc:spChg>
        <pc:spChg chg="add del">
          <ac:chgData name="Yang Xu" userId="2ef8d03b0d59ea36" providerId="LiveId" clId="{DEEC5985-8E24-4575-8274-B79BE8BA2F4C}" dt="2020-01-14T11:43:02.980" v="124" actId="26606"/>
          <ac:spMkLst>
            <pc:docMk/>
            <pc:sldMk cId="387369245" sldId="272"/>
            <ac:spMk id="33" creationId="{1BE32198-13E3-4E97-B505-965E99225EE7}"/>
          </ac:spMkLst>
        </pc:spChg>
        <pc:spChg chg="add del">
          <ac:chgData name="Yang Xu" userId="2ef8d03b0d59ea36" providerId="LiveId" clId="{DEEC5985-8E24-4575-8274-B79BE8BA2F4C}" dt="2020-01-14T11:43:02.980" v="124" actId="26606"/>
          <ac:spMkLst>
            <pc:docMk/>
            <pc:sldMk cId="387369245" sldId="272"/>
            <ac:spMk id="35" creationId="{16D00EF7-9F92-4E2C-9883-93BBD4104304}"/>
          </ac:spMkLst>
        </pc:spChg>
        <pc:spChg chg="add del">
          <ac:chgData name="Yang Xu" userId="2ef8d03b0d59ea36" providerId="LiveId" clId="{DEEC5985-8E24-4575-8274-B79BE8BA2F4C}" dt="2020-01-14T11:43:02.980" v="124" actId="26606"/>
          <ac:spMkLst>
            <pc:docMk/>
            <pc:sldMk cId="387369245" sldId="272"/>
            <ac:spMk id="36" creationId="{75D49BE6-5837-4B8A-AD43-B837B9540FD0}"/>
          </ac:spMkLst>
        </pc:spChg>
        <pc:spChg chg="add del">
          <ac:chgData name="Yang Xu" userId="2ef8d03b0d59ea36" providerId="LiveId" clId="{DEEC5985-8E24-4575-8274-B79BE8BA2F4C}" dt="2020-01-14T11:43:02.980" v="124" actId="26606"/>
          <ac:spMkLst>
            <pc:docMk/>
            <pc:sldMk cId="387369245" sldId="272"/>
            <ac:spMk id="37" creationId="{C58D9F2E-A2BB-4E1F-9101-4758CAB39080}"/>
          </ac:spMkLst>
        </pc:spChg>
        <pc:spChg chg="add del">
          <ac:chgData name="Yang Xu" userId="2ef8d03b0d59ea36" providerId="LiveId" clId="{DEEC5985-8E24-4575-8274-B79BE8BA2F4C}" dt="2020-01-14T11:43:02.980" v="124" actId="26606"/>
          <ac:spMkLst>
            <pc:docMk/>
            <pc:sldMk cId="387369245" sldId="272"/>
            <ac:spMk id="38" creationId="{C4FF09B4-A0F7-42EF-8DEB-CBE18169A0D5}"/>
          </ac:spMkLst>
        </pc:spChg>
        <pc:spChg chg="add del">
          <ac:chgData name="Yang Xu" userId="2ef8d03b0d59ea36" providerId="LiveId" clId="{DEEC5985-8E24-4575-8274-B79BE8BA2F4C}" dt="2020-01-14T11:43:02.980" v="124" actId="26606"/>
          <ac:spMkLst>
            <pc:docMk/>
            <pc:sldMk cId="387369245" sldId="272"/>
            <ac:spMk id="39" creationId="{C441F297-7115-4BBC-A28B-164E120A50AE}"/>
          </ac:spMkLst>
        </pc:spChg>
        <pc:spChg chg="add del">
          <ac:chgData name="Yang Xu" userId="2ef8d03b0d59ea36" providerId="LiveId" clId="{DEEC5985-8E24-4575-8274-B79BE8BA2F4C}" dt="2020-01-14T11:43:04.084" v="126" actId="26606"/>
          <ac:spMkLst>
            <pc:docMk/>
            <pc:sldMk cId="387369245" sldId="272"/>
            <ac:spMk id="42" creationId="{2812AC83-22F0-44D1-B41F-5FF2304A1478}"/>
          </ac:spMkLst>
        </pc:spChg>
        <pc:spChg chg="add del">
          <ac:chgData name="Yang Xu" userId="2ef8d03b0d59ea36" providerId="LiveId" clId="{DEEC5985-8E24-4575-8274-B79BE8BA2F4C}" dt="2020-01-14T11:43:04.084" v="126" actId="26606"/>
          <ac:spMkLst>
            <pc:docMk/>
            <pc:sldMk cId="387369245" sldId="272"/>
            <ac:spMk id="44" creationId="{053743EE-5C98-4818-927C-F0CA00C3C285}"/>
          </ac:spMkLst>
        </pc:spChg>
        <pc:spChg chg="add del">
          <ac:chgData name="Yang Xu" userId="2ef8d03b0d59ea36" providerId="LiveId" clId="{DEEC5985-8E24-4575-8274-B79BE8BA2F4C}" dt="2020-01-14T11:43:04.084" v="126" actId="26606"/>
          <ac:spMkLst>
            <pc:docMk/>
            <pc:sldMk cId="387369245" sldId="272"/>
            <ac:spMk id="46" creationId="{60D20CA5-592A-495C-845B-170F147EC1E7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87369245" sldId="272"/>
            <ac:spMk id="49" creationId="{1BE32198-13E3-4E97-B505-965E99225EE7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87369245" sldId="272"/>
            <ac:spMk id="51" creationId="{16D00EF7-9F92-4E2C-9883-93BBD4104304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87369245" sldId="272"/>
            <ac:spMk id="52" creationId="{75D49BE6-5837-4B8A-AD43-B837B9540FD0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87369245" sldId="272"/>
            <ac:spMk id="53" creationId="{C58D9F2E-A2BB-4E1F-9101-4758CAB39080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87369245" sldId="272"/>
            <ac:spMk id="54" creationId="{C4FF09B4-A0F7-42EF-8DEB-CBE18169A0D5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87369245" sldId="272"/>
            <ac:spMk id="55" creationId="{C441F297-7115-4BBC-A28B-164E120A50AE}"/>
          </ac:spMkLst>
        </pc:spChg>
        <pc:graphicFrameChg chg="add del">
          <ac:chgData name="Yang Xu" userId="2ef8d03b0d59ea36" providerId="LiveId" clId="{DEEC5985-8E24-4575-8274-B79BE8BA2F4C}" dt="2020-01-14T11:42:51.359" v="114" actId="26606"/>
          <ac:graphicFrameMkLst>
            <pc:docMk/>
            <pc:sldMk cId="387369245" sldId="272"/>
            <ac:graphicFrameMk id="5" creationId="{6063D3BE-CA9C-4462-A199-BF0C01CCD3DC}"/>
          </ac:graphicFrameMkLst>
        </pc:graphicFrameChg>
        <pc:graphicFrameChg chg="add del">
          <ac:chgData name="Yang Xu" userId="2ef8d03b0d59ea36" providerId="LiveId" clId="{DEEC5985-8E24-4575-8274-B79BE8BA2F4C}" dt="2020-01-14T11:42:52.603" v="116" actId="26606"/>
          <ac:graphicFrameMkLst>
            <pc:docMk/>
            <pc:sldMk cId="387369245" sldId="272"/>
            <ac:graphicFrameMk id="7" creationId="{DAC38120-1A22-4CD4-BF78-60D52331FD7D}"/>
          </ac:graphicFrameMkLst>
        </pc:graphicFrameChg>
        <pc:graphicFrameChg chg="add del">
          <ac:chgData name="Yang Xu" userId="2ef8d03b0d59ea36" providerId="LiveId" clId="{DEEC5985-8E24-4575-8274-B79BE8BA2F4C}" dt="2020-01-14T11:42:55.074" v="118" actId="26606"/>
          <ac:graphicFrameMkLst>
            <pc:docMk/>
            <pc:sldMk cId="387369245" sldId="272"/>
            <ac:graphicFrameMk id="9" creationId="{6063D3BE-CA9C-4462-A199-BF0C01CCD3DC}"/>
          </ac:graphicFrameMkLst>
        </pc:graphicFrameChg>
        <pc:graphicFrameChg chg="add del">
          <ac:chgData name="Yang Xu" userId="2ef8d03b0d59ea36" providerId="LiveId" clId="{DEEC5985-8E24-4575-8274-B79BE8BA2F4C}" dt="2020-01-14T11:42:56.266" v="120" actId="26606"/>
          <ac:graphicFrameMkLst>
            <pc:docMk/>
            <pc:sldMk cId="387369245" sldId="272"/>
            <ac:graphicFrameMk id="11" creationId="{6DAE979B-22C9-4AAC-BA82-F614F5AA86C4}"/>
          </ac:graphicFrameMkLst>
        </pc:graphicFrameChg>
        <pc:graphicFrameChg chg="add del">
          <ac:chgData name="Yang Xu" userId="2ef8d03b0d59ea36" providerId="LiveId" clId="{DEEC5985-8E24-4575-8274-B79BE8BA2F4C}" dt="2020-01-14T11:42:58.714" v="122" actId="26606"/>
          <ac:graphicFrameMkLst>
            <pc:docMk/>
            <pc:sldMk cId="387369245" sldId="272"/>
            <ac:graphicFrameMk id="31" creationId="{FFAFA1B0-6E9F-4C38-ACDF-DBB1962C2BC2}"/>
          </ac:graphicFrameMkLst>
        </pc:graphicFrameChg>
        <pc:graphicFrameChg chg="add del">
          <ac:chgData name="Yang Xu" userId="2ef8d03b0d59ea36" providerId="LiveId" clId="{DEEC5985-8E24-4575-8274-B79BE8BA2F4C}" dt="2020-01-14T11:43:02.980" v="124" actId="26606"/>
          <ac:graphicFrameMkLst>
            <pc:docMk/>
            <pc:sldMk cId="387369245" sldId="272"/>
            <ac:graphicFrameMk id="40" creationId="{FD0CB261-5AEE-407D-B4BA-09F0DE526331}"/>
          </ac:graphicFrameMkLst>
        </pc:graphicFrameChg>
        <pc:graphicFrameChg chg="add del">
          <ac:chgData name="Yang Xu" userId="2ef8d03b0d59ea36" providerId="LiveId" clId="{DEEC5985-8E24-4575-8274-B79BE8BA2F4C}" dt="2020-01-14T11:43:04.084" v="126" actId="26606"/>
          <ac:graphicFrameMkLst>
            <pc:docMk/>
            <pc:sldMk cId="387369245" sldId="272"/>
            <ac:graphicFrameMk id="47" creationId="{C0329232-5CE4-4CDB-9F08-435AC3B180D7}"/>
          </ac:graphicFrameMkLst>
        </pc:graphicFrameChg>
        <pc:graphicFrameChg chg="add">
          <ac:chgData name="Yang Xu" userId="2ef8d03b0d59ea36" providerId="LiveId" clId="{DEEC5985-8E24-4575-8274-B79BE8BA2F4C}" dt="2020-01-14T11:43:04.141" v="127" actId="26606"/>
          <ac:graphicFrameMkLst>
            <pc:docMk/>
            <pc:sldMk cId="387369245" sldId="272"/>
            <ac:graphicFrameMk id="56" creationId="{FD0CB261-5AEE-407D-B4BA-09F0DE526331}"/>
          </ac:graphicFrameMkLst>
        </pc:graphicFrameChg>
        <pc:picChg chg="add del">
          <ac:chgData name="Yang Xu" userId="2ef8d03b0d59ea36" providerId="LiveId" clId="{DEEC5985-8E24-4575-8274-B79BE8BA2F4C}" dt="2020-01-14T11:42:56.266" v="120" actId="26606"/>
          <ac:picMkLst>
            <pc:docMk/>
            <pc:sldMk cId="387369245" sldId="272"/>
            <ac:picMk id="12" creationId="{D3066F2A-E0A8-41D2-B557-246083394278}"/>
          </ac:picMkLst>
        </pc:picChg>
        <pc:picChg chg="add del">
          <ac:chgData name="Yang Xu" userId="2ef8d03b0d59ea36" providerId="LiveId" clId="{DEEC5985-8E24-4575-8274-B79BE8BA2F4C}" dt="2020-01-14T11:42:58.714" v="122" actId="26606"/>
          <ac:picMkLst>
            <pc:docMk/>
            <pc:sldMk cId="387369245" sldId="272"/>
            <ac:picMk id="25" creationId="{15139723-4AC8-425D-9AB8-BAB43C20642C}"/>
          </ac:picMkLst>
        </pc:picChg>
        <pc:picChg chg="add del">
          <ac:chgData name="Yang Xu" userId="2ef8d03b0d59ea36" providerId="LiveId" clId="{DEEC5985-8E24-4575-8274-B79BE8BA2F4C}" dt="2020-01-14T11:42:58.714" v="122" actId="26606"/>
          <ac:picMkLst>
            <pc:docMk/>
            <pc:sldMk cId="387369245" sldId="272"/>
            <ac:picMk id="29" creationId="{26E8BBC6-652E-48FC-BFDA-5BD883AD1AF8}"/>
          </ac:picMkLst>
        </pc:picChg>
        <pc:picChg chg="add del">
          <ac:chgData name="Yang Xu" userId="2ef8d03b0d59ea36" providerId="LiveId" clId="{DEEC5985-8E24-4575-8274-B79BE8BA2F4C}" dt="2020-01-14T11:42:58.714" v="122" actId="26606"/>
          <ac:picMkLst>
            <pc:docMk/>
            <pc:sldMk cId="387369245" sldId="272"/>
            <ac:picMk id="30" creationId="{7D1A2EB9-D190-4E30-A2BD-87A5E4B7EBA6}"/>
          </ac:picMkLst>
        </pc:picChg>
        <pc:picChg chg="add del">
          <ac:chgData name="Yang Xu" userId="2ef8d03b0d59ea36" providerId="LiveId" clId="{DEEC5985-8E24-4575-8274-B79BE8BA2F4C}" dt="2020-01-14T11:43:02.980" v="124" actId="26606"/>
          <ac:picMkLst>
            <pc:docMk/>
            <pc:sldMk cId="387369245" sldId="272"/>
            <ac:picMk id="34" creationId="{D3066F2A-E0A8-41D2-B557-246083394278}"/>
          </ac:picMkLst>
        </pc:picChg>
        <pc:picChg chg="add del">
          <ac:chgData name="Yang Xu" userId="2ef8d03b0d59ea36" providerId="LiveId" clId="{DEEC5985-8E24-4575-8274-B79BE8BA2F4C}" dt="2020-01-14T11:43:04.084" v="126" actId="26606"/>
          <ac:picMkLst>
            <pc:docMk/>
            <pc:sldMk cId="387369245" sldId="272"/>
            <ac:picMk id="43" creationId="{9A9B3369-20B8-495A-B857-05C117B58937}"/>
          </ac:picMkLst>
        </pc:picChg>
        <pc:picChg chg="add del">
          <ac:chgData name="Yang Xu" userId="2ef8d03b0d59ea36" providerId="LiveId" clId="{DEEC5985-8E24-4575-8274-B79BE8BA2F4C}" dt="2020-01-14T11:43:04.084" v="126" actId="26606"/>
          <ac:picMkLst>
            <pc:docMk/>
            <pc:sldMk cId="387369245" sldId="272"/>
            <ac:picMk id="45" creationId="{A832B64A-5DE3-4CF7-93BD-E4EEFDC83D95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387369245" sldId="272"/>
            <ac:picMk id="50" creationId="{D3066F2A-E0A8-41D2-B557-246083394278}"/>
          </ac:picMkLst>
        </pc:picChg>
      </pc:sldChg>
      <pc:sldChg chg="modSp add">
        <pc:chgData name="Yang Xu" userId="2ef8d03b0d59ea36" providerId="LiveId" clId="{DEEC5985-8E24-4575-8274-B79BE8BA2F4C}" dt="2020-01-14T11:58:44.854" v="200" actId="20577"/>
        <pc:sldMkLst>
          <pc:docMk/>
          <pc:sldMk cId="297724987" sldId="273"/>
        </pc:sldMkLst>
        <pc:spChg chg="mod">
          <ac:chgData name="Yang Xu" userId="2ef8d03b0d59ea36" providerId="LiveId" clId="{DEEC5985-8E24-4575-8274-B79BE8BA2F4C}" dt="2020-01-14T11:58:24.682" v="137"/>
          <ac:spMkLst>
            <pc:docMk/>
            <pc:sldMk cId="297724987" sldId="273"/>
            <ac:spMk id="2" creationId="{9522DFA8-88B9-423C-9C77-956D87A864AF}"/>
          </ac:spMkLst>
        </pc:spChg>
        <pc:spChg chg="mod">
          <ac:chgData name="Yang Xu" userId="2ef8d03b0d59ea36" providerId="LiveId" clId="{DEEC5985-8E24-4575-8274-B79BE8BA2F4C}" dt="2020-01-14T11:58:44.854" v="200" actId="20577"/>
          <ac:spMkLst>
            <pc:docMk/>
            <pc:sldMk cId="297724987" sldId="273"/>
            <ac:spMk id="3" creationId="{6CD3E5BF-355A-490F-97E4-6C0A4EBE3EB5}"/>
          </ac:spMkLst>
        </pc:spChg>
      </pc:sldChg>
    </pc:docChg>
  </pc:docChgLst>
  <pc:docChgLst>
    <pc:chgData name="Yang Xu" userId="2ef8d03b0d59ea36" providerId="LiveId" clId="{D2D96C62-4FEB-4FF7-84C0-D5D8DF2F1F93}"/>
    <pc:docChg chg="modSld">
      <pc:chgData name="Yang Xu" userId="2ef8d03b0d59ea36" providerId="LiveId" clId="{D2D96C62-4FEB-4FF7-84C0-D5D8DF2F1F93}" dt="2019-12-17T12:02:25.493" v="12" actId="20577"/>
      <pc:docMkLst>
        <pc:docMk/>
      </pc:docMkLst>
      <pc:sldChg chg="modSp">
        <pc:chgData name="Yang Xu" userId="2ef8d03b0d59ea36" providerId="LiveId" clId="{D2D96C62-4FEB-4FF7-84C0-D5D8DF2F1F93}" dt="2019-12-17T12:02:25.493" v="12" actId="20577"/>
        <pc:sldMkLst>
          <pc:docMk/>
          <pc:sldMk cId="1232935249" sldId="257"/>
        </pc:sldMkLst>
        <pc:spChg chg="mod">
          <ac:chgData name="Yang Xu" userId="2ef8d03b0d59ea36" providerId="LiveId" clId="{D2D96C62-4FEB-4FF7-84C0-D5D8DF2F1F93}" dt="2019-12-17T12:02:25.493" v="1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A43E1128-07B8-46EA-A93A-9551BDC54880}"/>
    <pc:docChg chg="undo custSel mod addSld modSld">
      <pc:chgData name="Yang Xu" userId="2ef8d03b0d59ea36" providerId="LiveId" clId="{A43E1128-07B8-46EA-A93A-9551BDC54880}" dt="2019-12-01T12:20:38.100" v="458" actId="20577"/>
      <pc:docMkLst>
        <pc:docMk/>
      </pc:docMkLst>
      <pc:sldChg chg="addSp modSp">
        <pc:chgData name="Yang Xu" userId="2ef8d03b0d59ea36" providerId="LiveId" clId="{A43E1128-07B8-46EA-A93A-9551BDC54880}" dt="2019-12-01T12:04:34.762" v="94" actId="20577"/>
        <pc:sldMkLst>
          <pc:docMk/>
          <pc:sldMk cId="3658131297" sldId="256"/>
        </pc:sldMkLst>
        <pc:spChg chg="mod">
          <ac:chgData name="Yang Xu" userId="2ef8d03b0d59ea36" providerId="LiveId" clId="{A43E1128-07B8-46EA-A93A-9551BDC54880}" dt="2019-12-01T12:03:04.104" v="59" actId="20577"/>
          <ac:spMkLst>
            <pc:docMk/>
            <pc:sldMk cId="3658131297" sldId="256"/>
            <ac:spMk id="2" creationId="{003A01C2-B11E-4CC0-A4C6-16EAB38D7B58}"/>
          </ac:spMkLst>
        </pc:spChg>
        <pc:spChg chg="mod">
          <ac:chgData name="Yang Xu" userId="2ef8d03b0d59ea36" providerId="LiveId" clId="{A43E1128-07B8-46EA-A93A-9551BDC54880}" dt="2019-12-01T12:04:34.762" v="94" actId="20577"/>
          <ac:spMkLst>
            <pc:docMk/>
            <pc:sldMk cId="3658131297" sldId="256"/>
            <ac:spMk id="3" creationId="{40575951-5C1F-4B5C-8FC6-E1403B60445E}"/>
          </ac:spMkLst>
        </pc:spChg>
        <pc:picChg chg="add mod">
          <ac:chgData name="Yang Xu" userId="2ef8d03b0d59ea36" providerId="LiveId" clId="{A43E1128-07B8-46EA-A93A-9551BDC54880}" dt="2019-12-01T12:04:27.793" v="92" actId="1076"/>
          <ac:picMkLst>
            <pc:docMk/>
            <pc:sldMk cId="3658131297" sldId="256"/>
            <ac:picMk id="5" creationId="{B7C01389-E2C2-4840-89CA-63909206BD90}"/>
          </ac:picMkLst>
        </pc:picChg>
        <pc:picChg chg="add mod">
          <ac:chgData name="Yang Xu" userId="2ef8d03b0d59ea36" providerId="LiveId" clId="{A43E1128-07B8-46EA-A93A-9551BDC54880}" dt="2019-12-01T12:04:27.793" v="92" actId="1076"/>
          <ac:picMkLst>
            <pc:docMk/>
            <pc:sldMk cId="3658131297" sldId="256"/>
            <ac:picMk id="7" creationId="{C9FBF2F0-EF59-408B-95FF-C88CCA1A3F12}"/>
          </ac:picMkLst>
        </pc:picChg>
      </pc:sldChg>
      <pc:sldChg chg="modSp add">
        <pc:chgData name="Yang Xu" userId="2ef8d03b0d59ea36" providerId="LiveId" clId="{A43E1128-07B8-46EA-A93A-9551BDC54880}" dt="2019-12-01T12:05:11.952" v="155" actId="20577"/>
        <pc:sldMkLst>
          <pc:docMk/>
          <pc:sldMk cId="1232935249" sldId="257"/>
        </pc:sldMkLst>
        <pc:spChg chg="mod">
          <ac:chgData name="Yang Xu" userId="2ef8d03b0d59ea36" providerId="LiveId" clId="{A43E1128-07B8-46EA-A93A-9551BDC54880}" dt="2019-12-01T12:05:11.952" v="155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addSp delSp modSp add">
        <pc:chgData name="Yang Xu" userId="2ef8d03b0d59ea36" providerId="LiveId" clId="{A43E1128-07B8-46EA-A93A-9551BDC54880}" dt="2019-12-01T12:16:30.958" v="455" actId="113"/>
        <pc:sldMkLst>
          <pc:docMk/>
          <pc:sldMk cId="3583624961" sldId="267"/>
        </pc:sldMkLst>
        <pc:spChg chg="mod">
          <ac:chgData name="Yang Xu" userId="2ef8d03b0d59ea36" providerId="LiveId" clId="{A43E1128-07B8-46EA-A93A-9551BDC54880}" dt="2019-12-01T12:15:58.979" v="417" actId="20577"/>
          <ac:spMkLst>
            <pc:docMk/>
            <pc:sldMk cId="3583624961" sldId="267"/>
            <ac:spMk id="2" creationId="{EE4558DA-7EC3-4DD4-9045-AB71369A5709}"/>
          </ac:spMkLst>
        </pc:spChg>
        <pc:spChg chg="del">
          <ac:chgData name="Yang Xu" userId="2ef8d03b0d59ea36" providerId="LiveId" clId="{A43E1128-07B8-46EA-A93A-9551BDC54880}" dt="2019-12-01T12:16:15.035" v="418" actId="931"/>
          <ac:spMkLst>
            <pc:docMk/>
            <pc:sldMk cId="3583624961" sldId="267"/>
            <ac:spMk id="3" creationId="{3AA432C9-D970-4492-A599-B88EBAE2385E}"/>
          </ac:spMkLst>
        </pc:spChg>
        <pc:spChg chg="mod">
          <ac:chgData name="Yang Xu" userId="2ef8d03b0d59ea36" providerId="LiveId" clId="{A43E1128-07B8-46EA-A93A-9551BDC54880}" dt="2019-12-01T12:16:30.958" v="455" actId="113"/>
          <ac:spMkLst>
            <pc:docMk/>
            <pc:sldMk cId="3583624961" sldId="267"/>
            <ac:spMk id="4" creationId="{8E3010BD-2445-4080-A314-D04650863E19}"/>
          </ac:spMkLst>
        </pc:spChg>
        <pc:picChg chg="add mod">
          <ac:chgData name="Yang Xu" userId="2ef8d03b0d59ea36" providerId="LiveId" clId="{A43E1128-07B8-46EA-A93A-9551BDC54880}" dt="2019-12-01T12:16:15.035" v="418" actId="931"/>
          <ac:picMkLst>
            <pc:docMk/>
            <pc:sldMk cId="3583624961" sldId="267"/>
            <ac:picMk id="6" creationId="{C009A133-7DD5-4DB2-AB56-9CD2E6AEA5AD}"/>
          </ac:picMkLst>
        </pc:picChg>
      </pc:sldChg>
    </pc:docChg>
  </pc:docChgLst>
  <pc:docChgLst>
    <pc:chgData name="Yang Xu" userId="2ef8d03b0d59ea36" providerId="LiveId" clId="{8BF9E0CB-7D6F-4404-B92D-C9C26C03E612}"/>
    <pc:docChg chg="undo custSel mod addSld delSld modSld">
      <pc:chgData name="Yang Xu" userId="2ef8d03b0d59ea36" providerId="LiveId" clId="{8BF9E0CB-7D6F-4404-B92D-C9C26C03E612}" dt="2019-12-09T11:36:44.620" v="226"/>
      <pc:docMkLst>
        <pc:docMk/>
      </pc:docMkLst>
      <pc:sldChg chg="modSp">
        <pc:chgData name="Yang Xu" userId="2ef8d03b0d59ea36" providerId="LiveId" clId="{8BF9E0CB-7D6F-4404-B92D-C9C26C03E612}" dt="2019-12-09T11:28:46.343" v="12" actId="20577"/>
        <pc:sldMkLst>
          <pc:docMk/>
          <pc:sldMk cId="1232935249" sldId="257"/>
        </pc:sldMkLst>
        <pc:spChg chg="mod">
          <ac:chgData name="Yang Xu" userId="2ef8d03b0d59ea36" providerId="LiveId" clId="{8BF9E0CB-7D6F-4404-B92D-C9C26C03E612}" dt="2019-12-09T11:28:46.343" v="1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870B83A6-7388-4EAE-8CDF-4C98A24B0DA3}"/>
    <pc:docChg chg="delSld modSld">
      <pc:chgData name="Yang Xu" userId="2ef8d03b0d59ea36" providerId="LiveId" clId="{870B83A6-7388-4EAE-8CDF-4C98A24B0DA3}" dt="2020-01-05T09:08:15.520" v="44" actId="20577"/>
      <pc:docMkLst>
        <pc:docMk/>
      </pc:docMkLst>
      <pc:sldChg chg="modSp">
        <pc:chgData name="Yang Xu" userId="2ef8d03b0d59ea36" providerId="LiveId" clId="{870B83A6-7388-4EAE-8CDF-4C98A24B0DA3}" dt="2020-01-05T09:08:15.520" v="44" actId="20577"/>
        <pc:sldMkLst>
          <pc:docMk/>
          <pc:sldMk cId="1232935249" sldId="257"/>
        </pc:sldMkLst>
        <pc:spChg chg="mod">
          <ac:chgData name="Yang Xu" userId="2ef8d03b0d59ea36" providerId="LiveId" clId="{870B83A6-7388-4EAE-8CDF-4C98A24B0DA3}" dt="2020-01-05T09:08:15.520" v="44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870B83A6-7388-4EAE-8CDF-4C98A24B0DA3}" dt="2020-01-05T09:03:39.972" v="39" actId="20577"/>
          <ac:spMkLst>
            <pc:docMk/>
            <pc:sldMk cId="1232935249" sldId="257"/>
            <ac:spMk id="3" creationId="{C3BAE5F0-36E7-4AA5-9FD3-F3CB959A2B69}"/>
          </ac:spMkLst>
        </pc:spChg>
      </pc:sldChg>
      <pc:sldChg chg="del">
        <pc:chgData name="Yang Xu" userId="2ef8d03b0d59ea36" providerId="LiveId" clId="{870B83A6-7388-4EAE-8CDF-4C98A24B0DA3}" dt="2020-01-05T09:03:34.732" v="24" actId="47"/>
        <pc:sldMkLst>
          <pc:docMk/>
          <pc:sldMk cId="3681384204" sldId="268"/>
        </pc:sldMkLst>
      </pc:sldChg>
    </pc:docChg>
  </pc:docChgLst>
  <pc:docChgLst>
    <pc:chgData name="Yang Xu" userId="2ef8d03b0d59ea36" providerId="LiveId" clId="{59A46A65-F8E2-4CB7-8C2F-ECFB84828387}"/>
    <pc:docChg chg="undo custSel addSld modSld">
      <pc:chgData name="Yang Xu" userId="2ef8d03b0d59ea36" providerId="LiveId" clId="{59A46A65-F8E2-4CB7-8C2F-ECFB84828387}" dt="2020-01-12T06:05:07.799" v="478" actId="20577"/>
      <pc:docMkLst>
        <pc:docMk/>
      </pc:docMkLst>
      <pc:sldChg chg="modSp">
        <pc:chgData name="Yang Xu" userId="2ef8d03b0d59ea36" providerId="LiveId" clId="{59A46A65-F8E2-4CB7-8C2F-ECFB84828387}" dt="2020-01-12T05:21:52.754" v="26" actId="20577"/>
        <pc:sldMkLst>
          <pc:docMk/>
          <pc:sldMk cId="1232935249" sldId="257"/>
        </pc:sldMkLst>
        <pc:spChg chg="mod">
          <ac:chgData name="Yang Xu" userId="2ef8d03b0d59ea36" providerId="LiveId" clId="{59A46A65-F8E2-4CB7-8C2F-ECFB84828387}" dt="2020-01-12T05:21:52.754" v="26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 add">
        <pc:chgData name="Yang Xu" userId="2ef8d03b0d59ea36" providerId="LiveId" clId="{59A46A65-F8E2-4CB7-8C2F-ECFB84828387}" dt="2020-01-12T05:44:50.794" v="115"/>
        <pc:sldMkLst>
          <pc:docMk/>
          <pc:sldMk cId="2402576325" sldId="268"/>
        </pc:sldMkLst>
        <pc:spChg chg="mod">
          <ac:chgData name="Yang Xu" userId="2ef8d03b0d59ea36" providerId="LiveId" clId="{59A46A65-F8E2-4CB7-8C2F-ECFB84828387}" dt="2020-01-12T05:44:50.794" v="115"/>
          <ac:spMkLst>
            <pc:docMk/>
            <pc:sldMk cId="2402576325" sldId="268"/>
            <ac:spMk id="2" creationId="{78A799B8-A526-4081-9684-AA05E700BF3E}"/>
          </ac:spMkLst>
        </pc:spChg>
      </pc:sldChg>
      <pc:sldChg chg="modSp add">
        <pc:chgData name="Yang Xu" userId="2ef8d03b0d59ea36" providerId="LiveId" clId="{59A46A65-F8E2-4CB7-8C2F-ECFB84828387}" dt="2020-01-12T05:50:08.973" v="453" actId="20577"/>
        <pc:sldMkLst>
          <pc:docMk/>
          <pc:sldMk cId="2240970012" sldId="269"/>
        </pc:sldMkLst>
        <pc:spChg chg="mod">
          <ac:chgData name="Yang Xu" userId="2ef8d03b0d59ea36" providerId="LiveId" clId="{59A46A65-F8E2-4CB7-8C2F-ECFB84828387}" dt="2020-01-12T05:45:35.109" v="128" actId="20577"/>
          <ac:spMkLst>
            <pc:docMk/>
            <pc:sldMk cId="2240970012" sldId="269"/>
            <ac:spMk id="2" creationId="{AAB6B0A1-B21D-47BA-BAA1-018D56E76A0A}"/>
          </ac:spMkLst>
        </pc:spChg>
        <pc:spChg chg="mod">
          <ac:chgData name="Yang Xu" userId="2ef8d03b0d59ea36" providerId="LiveId" clId="{59A46A65-F8E2-4CB7-8C2F-ECFB84828387}" dt="2020-01-12T05:50:08.973" v="453" actId="20577"/>
          <ac:spMkLst>
            <pc:docMk/>
            <pc:sldMk cId="2240970012" sldId="269"/>
            <ac:spMk id="3" creationId="{4D180504-7814-4FE5-A5C5-EA3A247569C0}"/>
          </ac:spMkLst>
        </pc:spChg>
      </pc:sldChg>
      <pc:sldChg chg="modSp add">
        <pc:chgData name="Yang Xu" userId="2ef8d03b0d59ea36" providerId="LiveId" clId="{59A46A65-F8E2-4CB7-8C2F-ECFB84828387}" dt="2020-01-12T06:05:07.799" v="478" actId="20577"/>
        <pc:sldMkLst>
          <pc:docMk/>
          <pc:sldMk cId="4255453007" sldId="270"/>
        </pc:sldMkLst>
        <pc:spChg chg="mod">
          <ac:chgData name="Yang Xu" userId="2ef8d03b0d59ea36" providerId="LiveId" clId="{59A46A65-F8E2-4CB7-8C2F-ECFB84828387}" dt="2020-01-12T06:05:07.799" v="478" actId="20577"/>
          <ac:spMkLst>
            <pc:docMk/>
            <pc:sldMk cId="4255453007" sldId="270"/>
            <ac:spMk id="2" creationId="{55DF7E47-6EEC-4FC5-8755-7053AE7D8AF0}"/>
          </ac:spMkLst>
        </pc:spChg>
      </pc:sldChg>
    </pc:docChg>
  </pc:docChgLst>
  <pc:docChgLst>
    <pc:chgData name="Yang Xu" userId="2ef8d03b0d59ea36" providerId="LiveId" clId="{64BF03E8-7C98-4B9A-AE0D-2B5604A85F0C}"/>
    <pc:docChg chg="custSel addSld modSld">
      <pc:chgData name="Yang Xu" userId="2ef8d03b0d59ea36" providerId="LiveId" clId="{64BF03E8-7C98-4B9A-AE0D-2B5604A85F0C}" dt="2020-01-07T11:54:20.443" v="200" actId="20577"/>
      <pc:docMkLst>
        <pc:docMk/>
      </pc:docMkLst>
      <pc:sldChg chg="modSp">
        <pc:chgData name="Yang Xu" userId="2ef8d03b0d59ea36" providerId="LiveId" clId="{64BF03E8-7C98-4B9A-AE0D-2B5604A85F0C}" dt="2020-01-07T11:22:09.101" v="101" actId="20577"/>
        <pc:sldMkLst>
          <pc:docMk/>
          <pc:sldMk cId="1232935249" sldId="257"/>
        </pc:sldMkLst>
        <pc:spChg chg="mod">
          <ac:chgData name="Yang Xu" userId="2ef8d03b0d59ea36" providerId="LiveId" clId="{64BF03E8-7C98-4B9A-AE0D-2B5604A85F0C}" dt="2020-01-07T11:22:09.101" v="101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 add">
        <pc:chgData name="Yang Xu" userId="2ef8d03b0d59ea36" providerId="LiveId" clId="{64BF03E8-7C98-4B9A-AE0D-2B5604A85F0C}" dt="2020-01-07T11:22:25.248" v="133" actId="20577"/>
        <pc:sldMkLst>
          <pc:docMk/>
          <pc:sldMk cId="2494942929" sldId="268"/>
        </pc:sldMkLst>
        <pc:spChg chg="mod">
          <ac:chgData name="Yang Xu" userId="2ef8d03b0d59ea36" providerId="LiveId" clId="{64BF03E8-7C98-4B9A-AE0D-2B5604A85F0C}" dt="2020-01-07T11:22:25.248" v="133" actId="20577"/>
          <ac:spMkLst>
            <pc:docMk/>
            <pc:sldMk cId="2494942929" sldId="268"/>
            <ac:spMk id="2" creationId="{1EF2ACAE-559C-4D32-A80F-31F0974B18B9}"/>
          </ac:spMkLst>
        </pc:spChg>
      </pc:sldChg>
      <pc:sldChg chg="modSp add">
        <pc:chgData name="Yang Xu" userId="2ef8d03b0d59ea36" providerId="LiveId" clId="{64BF03E8-7C98-4B9A-AE0D-2B5604A85F0C}" dt="2020-01-07T11:54:20.443" v="200" actId="20577"/>
        <pc:sldMkLst>
          <pc:docMk/>
          <pc:sldMk cId="3499997383" sldId="269"/>
        </pc:sldMkLst>
        <pc:spChg chg="mod">
          <ac:chgData name="Yang Xu" userId="2ef8d03b0d59ea36" providerId="LiveId" clId="{64BF03E8-7C98-4B9A-AE0D-2B5604A85F0C}" dt="2020-01-07T11:54:20.443" v="200" actId="20577"/>
          <ac:spMkLst>
            <pc:docMk/>
            <pc:sldMk cId="3499997383" sldId="269"/>
            <ac:spMk id="2" creationId="{6421617E-C44E-47B5-8230-32BE2A32B3AD}"/>
          </ac:spMkLst>
        </pc:spChg>
      </pc:sldChg>
    </pc:docChg>
  </pc:docChgLst>
  <pc:docChgLst>
    <pc:chgData name="Yang Xu" userId="2ef8d03b0d59ea36" providerId="LiveId" clId="{8C86F01E-60D8-4E60-98C2-073A1AFEBD5E}"/>
    <pc:docChg chg="delSld modSld">
      <pc:chgData name="Yang Xu" userId="2ef8d03b0d59ea36" providerId="LiveId" clId="{8C86F01E-60D8-4E60-98C2-073A1AFEBD5E}" dt="2019-12-16T13:08:40.549" v="12" actId="2696"/>
      <pc:docMkLst>
        <pc:docMk/>
      </pc:docMkLst>
      <pc:sldChg chg="modSp">
        <pc:chgData name="Yang Xu" userId="2ef8d03b0d59ea36" providerId="LiveId" clId="{8C86F01E-60D8-4E60-98C2-073A1AFEBD5E}" dt="2019-12-16T13:08:37.117" v="8" actId="20577"/>
        <pc:sldMkLst>
          <pc:docMk/>
          <pc:sldMk cId="1232935249" sldId="257"/>
        </pc:sldMkLst>
        <pc:spChg chg="mod">
          <ac:chgData name="Yang Xu" userId="2ef8d03b0d59ea36" providerId="LiveId" clId="{8C86F01E-60D8-4E60-98C2-073A1AFEBD5E}" dt="2019-12-16T13:08:33.443" v="1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8C86F01E-60D8-4E60-98C2-073A1AFEBD5E}" dt="2019-12-16T13:08:37.117" v="8" actId="20577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  <pc:docChgLst>
    <pc:chgData name="Yang Xu" userId="2ef8d03b0d59ea36" providerId="LiveId" clId="{F58B8604-07D0-49D2-B9E7-F6F3E68019F1}"/>
    <pc:docChg chg="delSld modSld">
      <pc:chgData name="Yang Xu" userId="2ef8d03b0d59ea36" providerId="LiveId" clId="{F58B8604-07D0-49D2-B9E7-F6F3E68019F1}" dt="2020-01-16T11:01:55.578" v="33" actId="6549"/>
      <pc:docMkLst>
        <pc:docMk/>
      </pc:docMkLst>
      <pc:sldChg chg="modSp">
        <pc:chgData name="Yang Xu" userId="2ef8d03b0d59ea36" providerId="LiveId" clId="{F58B8604-07D0-49D2-B9E7-F6F3E68019F1}" dt="2020-01-16T11:01:55.578" v="33" actId="6549"/>
        <pc:sldMkLst>
          <pc:docMk/>
          <pc:sldMk cId="1232935249" sldId="257"/>
        </pc:sldMkLst>
        <pc:spChg chg="mod">
          <ac:chgData name="Yang Xu" userId="2ef8d03b0d59ea36" providerId="LiveId" clId="{F58B8604-07D0-49D2-B9E7-F6F3E68019F1}" dt="2020-01-16T11:01:41.082" v="31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F58B8604-07D0-49D2-B9E7-F6F3E68019F1}" dt="2020-01-16T11:01:55.578" v="33" actId="6549"/>
          <ac:spMkLst>
            <pc:docMk/>
            <pc:sldMk cId="1232935249" sldId="257"/>
            <ac:spMk id="3" creationId="{C3BAE5F0-36E7-4AA5-9FD3-F3CB959A2B69}"/>
          </ac:spMkLst>
        </pc:spChg>
      </pc:sldChg>
      <pc:sldChg chg="del">
        <pc:chgData name="Yang Xu" userId="2ef8d03b0d59ea36" providerId="LiveId" clId="{F58B8604-07D0-49D2-B9E7-F6F3E68019F1}" dt="2020-01-16T11:01:50.794" v="32" actId="47"/>
        <pc:sldMkLst>
          <pc:docMk/>
          <pc:sldMk cId="3435951429" sldId="268"/>
        </pc:sldMkLst>
      </pc:sldChg>
    </pc:docChg>
  </pc:docChgLst>
  <pc:docChgLst>
    <pc:chgData name="Yang Xu" userId="2ef8d03b0d59ea36" providerId="LiveId" clId="{C1B02F8C-9A33-4ACF-BB1E-68498D9920FD}"/>
    <pc:docChg chg="undo custSel addSld delSld modSld">
      <pc:chgData name="Yang Xu" userId="2ef8d03b0d59ea36" providerId="LiveId" clId="{C1B02F8C-9A33-4ACF-BB1E-68498D9920FD}" dt="2019-12-06T12:19:21.026" v="149" actId="20577"/>
      <pc:docMkLst>
        <pc:docMk/>
      </pc:docMkLst>
      <pc:sldChg chg="modSp">
        <pc:chgData name="Yang Xu" userId="2ef8d03b0d59ea36" providerId="LiveId" clId="{C1B02F8C-9A33-4ACF-BB1E-68498D9920FD}" dt="2019-12-06T11:42:45.177" v="32" actId="20577"/>
        <pc:sldMkLst>
          <pc:docMk/>
          <pc:sldMk cId="1232935249" sldId="257"/>
        </pc:sldMkLst>
        <pc:spChg chg="mod">
          <ac:chgData name="Yang Xu" userId="2ef8d03b0d59ea36" providerId="LiveId" clId="{C1B02F8C-9A33-4ACF-BB1E-68498D9920FD}" dt="2019-12-06T11:42:45.177" v="3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DEAE517B-9C0B-4664-AA22-A24F26A2A530}"/>
    <pc:docChg chg="modSld">
      <pc:chgData name="Yang Xu" userId="2ef8d03b0d59ea36" providerId="LiveId" clId="{DEAE517B-9C0B-4664-AA22-A24F26A2A530}" dt="2020-01-06T11:11:01.728" v="3" actId="20577"/>
      <pc:docMkLst>
        <pc:docMk/>
      </pc:docMkLst>
      <pc:sldChg chg="modSp">
        <pc:chgData name="Yang Xu" userId="2ef8d03b0d59ea36" providerId="LiveId" clId="{DEAE517B-9C0B-4664-AA22-A24F26A2A530}" dt="2020-01-06T11:11:01.728" v="3" actId="20577"/>
        <pc:sldMkLst>
          <pc:docMk/>
          <pc:sldMk cId="1232935249" sldId="257"/>
        </pc:sldMkLst>
        <pc:spChg chg="mod">
          <ac:chgData name="Yang Xu" userId="2ef8d03b0d59ea36" providerId="LiveId" clId="{DEAE517B-9C0B-4664-AA22-A24F26A2A530}" dt="2020-01-06T11:11:01.728" v="3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A1F02554-5150-4473-845A-461F7ADDB281}"/>
    <pc:docChg chg="modSld">
      <pc:chgData name="Yang Xu" userId="2ef8d03b0d59ea36" providerId="LiveId" clId="{A1F02554-5150-4473-845A-461F7ADDB281}" dt="2019-12-18T12:41:54.423" v="21" actId="20577"/>
      <pc:docMkLst>
        <pc:docMk/>
      </pc:docMkLst>
      <pc:sldChg chg="modSp">
        <pc:chgData name="Yang Xu" userId="2ef8d03b0d59ea36" providerId="LiveId" clId="{A1F02554-5150-4473-845A-461F7ADDB281}" dt="2019-12-18T12:41:54.423" v="21" actId="20577"/>
        <pc:sldMkLst>
          <pc:docMk/>
          <pc:sldMk cId="1232935249" sldId="257"/>
        </pc:sldMkLst>
        <pc:spChg chg="mod">
          <ac:chgData name="Yang Xu" userId="2ef8d03b0d59ea36" providerId="LiveId" clId="{A1F02554-5150-4473-845A-461F7ADDB281}" dt="2019-12-18T12:41:54.423" v="21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06B866E2-86CE-4237-A699-4AF7D7CFACA0}"/>
    <pc:docChg chg="modSld">
      <pc:chgData name="Yang Xu" userId="2ef8d03b0d59ea36" providerId="LiveId" clId="{06B866E2-86CE-4237-A699-4AF7D7CFACA0}" dt="2019-12-18T13:45:28.389" v="10" actId="20577"/>
      <pc:docMkLst>
        <pc:docMk/>
      </pc:docMkLst>
      <pc:sldChg chg="modSp">
        <pc:chgData name="Yang Xu" userId="2ef8d03b0d59ea36" providerId="LiveId" clId="{06B866E2-86CE-4237-A699-4AF7D7CFACA0}" dt="2019-12-18T13:45:28.389" v="10" actId="20577"/>
        <pc:sldMkLst>
          <pc:docMk/>
          <pc:sldMk cId="1232935249" sldId="257"/>
        </pc:sldMkLst>
        <pc:spChg chg="mod">
          <ac:chgData name="Yang Xu" userId="2ef8d03b0d59ea36" providerId="LiveId" clId="{06B866E2-86CE-4237-A699-4AF7D7CFACA0}" dt="2019-12-18T13:45:28.389" v="10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5F3C6FFF-511D-4B89-BB3B-94C74803A8BA}"/>
    <pc:docChg chg="modSld">
      <pc:chgData name="Yang Xu" userId="2ef8d03b0d59ea36" providerId="LiveId" clId="{5F3C6FFF-511D-4B89-BB3B-94C74803A8BA}" dt="2020-01-03T11:03:32.087" v="0" actId="20577"/>
      <pc:docMkLst>
        <pc:docMk/>
      </pc:docMkLst>
      <pc:sldChg chg="modSp">
        <pc:chgData name="Yang Xu" userId="2ef8d03b0d59ea36" providerId="LiveId" clId="{5F3C6FFF-511D-4B89-BB3B-94C74803A8BA}" dt="2020-01-03T11:03:32.087" v="0" actId="20577"/>
        <pc:sldMkLst>
          <pc:docMk/>
          <pc:sldMk cId="1232935249" sldId="257"/>
        </pc:sldMkLst>
        <pc:spChg chg="mod">
          <ac:chgData name="Yang Xu" userId="2ef8d03b0d59ea36" providerId="LiveId" clId="{5F3C6FFF-511D-4B89-BB3B-94C74803A8BA}" dt="2020-01-03T11:03:32.087" v="0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0DEFA37D-DEEF-4856-883E-52ABFB85D5AB}"/>
    <pc:docChg chg="addSld modSld">
      <pc:chgData name="Yang Xu" userId="2ef8d03b0d59ea36" providerId="LiveId" clId="{0DEFA37D-DEEF-4856-883E-52ABFB85D5AB}" dt="2019-12-20T12:33:49.423" v="27" actId="20577"/>
      <pc:docMkLst>
        <pc:docMk/>
      </pc:docMkLst>
      <pc:sldChg chg="modSp">
        <pc:chgData name="Yang Xu" userId="2ef8d03b0d59ea36" providerId="LiveId" clId="{0DEFA37D-DEEF-4856-883E-52ABFB85D5AB}" dt="2019-12-20T12:32:53.144" v="11" actId="20577"/>
        <pc:sldMkLst>
          <pc:docMk/>
          <pc:sldMk cId="1232935249" sldId="257"/>
        </pc:sldMkLst>
        <pc:spChg chg="mod">
          <ac:chgData name="Yang Xu" userId="2ef8d03b0d59ea36" providerId="LiveId" clId="{0DEFA37D-DEEF-4856-883E-52ABFB85D5AB}" dt="2019-12-20T12:32:53.144" v="11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 add">
        <pc:chgData name="Yang Xu" userId="2ef8d03b0d59ea36" providerId="LiveId" clId="{0DEFA37D-DEEF-4856-883E-52ABFB85D5AB}" dt="2019-12-20T12:33:49.423" v="27" actId="20577"/>
        <pc:sldMkLst>
          <pc:docMk/>
          <pc:sldMk cId="391821178" sldId="268"/>
        </pc:sldMkLst>
        <pc:spChg chg="mod">
          <ac:chgData name="Yang Xu" userId="2ef8d03b0d59ea36" providerId="LiveId" clId="{0DEFA37D-DEEF-4856-883E-52ABFB85D5AB}" dt="2019-12-20T12:33:49.423" v="27" actId="20577"/>
          <ac:spMkLst>
            <pc:docMk/>
            <pc:sldMk cId="391821178" sldId="268"/>
            <ac:spMk id="2" creationId="{E5BE5CAD-F0DC-4BDC-9B45-3D49E5E1B7BF}"/>
          </ac:spMkLst>
        </pc:spChg>
        <pc:spChg chg="mod">
          <ac:chgData name="Yang Xu" userId="2ef8d03b0d59ea36" providerId="LiveId" clId="{0DEFA37D-DEEF-4856-883E-52ABFB85D5AB}" dt="2019-12-20T12:33:45.466" v="16" actId="20577"/>
          <ac:spMkLst>
            <pc:docMk/>
            <pc:sldMk cId="391821178" sldId="268"/>
            <ac:spMk id="3" creationId="{62C453E6-CCA4-46F5-9989-852FB84CFB5E}"/>
          </ac:spMkLst>
        </pc:spChg>
      </pc:sldChg>
    </pc:docChg>
  </pc:docChgLst>
  <pc:docChgLst>
    <pc:chgData name="Yang Xu" userId="2ef8d03b0d59ea36" providerId="LiveId" clId="{103D143D-49C3-4567-ADE6-EA2F0763870D}"/>
    <pc:docChg chg="custSel mod addSld modSld">
      <pc:chgData name="Yang Xu" userId="2ef8d03b0d59ea36" providerId="LiveId" clId="{103D143D-49C3-4567-ADE6-EA2F0763870D}" dt="2019-12-16T12:56:52.167" v="158"/>
      <pc:docMkLst>
        <pc:docMk/>
      </pc:docMkLst>
      <pc:sldChg chg="modSp">
        <pc:chgData name="Yang Xu" userId="2ef8d03b0d59ea36" providerId="LiveId" clId="{103D143D-49C3-4567-ADE6-EA2F0763870D}" dt="2019-12-16T12:54:24.259" v="45" actId="6549"/>
        <pc:sldMkLst>
          <pc:docMk/>
          <pc:sldMk cId="1232935249" sldId="257"/>
        </pc:sldMkLst>
        <pc:spChg chg="mod">
          <ac:chgData name="Yang Xu" userId="2ef8d03b0d59ea36" providerId="LiveId" clId="{103D143D-49C3-4567-ADE6-EA2F0763870D}" dt="2019-12-16T12:54:15.637" v="44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103D143D-49C3-4567-ADE6-EA2F0763870D}" dt="2019-12-16T12:54:24.259" v="45" actId="6549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  <pc:docChgLst>
    <pc:chgData name="Yang Xu" userId="2ef8d03b0d59ea36" providerId="LiveId" clId="{69649305-FBE2-4B27-8309-18E794EC8232}"/>
    <pc:docChg chg="delSld modSld">
      <pc:chgData name="Yang Xu" userId="2ef8d03b0d59ea36" providerId="LiveId" clId="{69649305-FBE2-4B27-8309-18E794EC8232}" dt="2019-12-15T01:52:35.839" v="10" actId="2696"/>
      <pc:docMkLst>
        <pc:docMk/>
      </pc:docMkLst>
      <pc:sldChg chg="modSp">
        <pc:chgData name="Yang Xu" userId="2ef8d03b0d59ea36" providerId="LiveId" clId="{69649305-FBE2-4B27-8309-18E794EC8232}" dt="2019-12-15T01:52:31.830" v="7" actId="20577"/>
        <pc:sldMkLst>
          <pc:docMk/>
          <pc:sldMk cId="1232935249" sldId="257"/>
        </pc:sldMkLst>
        <pc:spChg chg="mod">
          <ac:chgData name="Yang Xu" userId="2ef8d03b0d59ea36" providerId="LiveId" clId="{69649305-FBE2-4B27-8309-18E794EC8232}" dt="2019-12-15T01:52:31.830" v="7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BA46AAE0-4684-4C00-B2C3-B0D15247BA49}"/>
    <pc:docChg chg="undo custSel mod addSld modSld">
      <pc:chgData name="Yang Xu" userId="2ef8d03b0d59ea36" providerId="LiveId" clId="{BA46AAE0-4684-4C00-B2C3-B0D15247BA49}" dt="2020-01-01T10:27:50.441" v="200" actId="26606"/>
      <pc:docMkLst>
        <pc:docMk/>
      </pc:docMkLst>
      <pc:sldChg chg="modSp">
        <pc:chgData name="Yang Xu" userId="2ef8d03b0d59ea36" providerId="LiveId" clId="{BA46AAE0-4684-4C00-B2C3-B0D15247BA49}" dt="2020-01-01T10:21:19.917" v="22" actId="20577"/>
        <pc:sldMkLst>
          <pc:docMk/>
          <pc:sldMk cId="1232935249" sldId="257"/>
        </pc:sldMkLst>
        <pc:spChg chg="mod">
          <ac:chgData name="Yang Xu" userId="2ef8d03b0d59ea36" providerId="LiveId" clId="{BA46AAE0-4684-4C00-B2C3-B0D15247BA49}" dt="2020-01-01T10:21:14.985" v="16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BA46AAE0-4684-4C00-B2C3-B0D15247BA49}" dt="2020-01-01T10:21:19.917" v="22" actId="20577"/>
          <ac:spMkLst>
            <pc:docMk/>
            <pc:sldMk cId="1232935249" sldId="257"/>
            <ac:spMk id="3" creationId="{C3BAE5F0-36E7-4AA5-9FD3-F3CB959A2B69}"/>
          </ac:spMkLst>
        </pc:spChg>
      </pc:sldChg>
      <pc:sldChg chg="modSp">
        <pc:chgData name="Yang Xu" userId="2ef8d03b0d59ea36" providerId="LiveId" clId="{BA46AAE0-4684-4C00-B2C3-B0D15247BA49}" dt="2020-01-01T10:21:56.557" v="57"/>
        <pc:sldMkLst>
          <pc:docMk/>
          <pc:sldMk cId="391821178" sldId="268"/>
        </pc:sldMkLst>
        <pc:spChg chg="mod">
          <ac:chgData name="Yang Xu" userId="2ef8d03b0d59ea36" providerId="LiveId" clId="{BA46AAE0-4684-4C00-B2C3-B0D15247BA49}" dt="2020-01-01T10:21:36.083" v="56" actId="20577"/>
          <ac:spMkLst>
            <pc:docMk/>
            <pc:sldMk cId="391821178" sldId="268"/>
            <ac:spMk id="2" creationId="{E5BE5CAD-F0DC-4BDC-9B45-3D49E5E1B7BF}"/>
          </ac:spMkLst>
        </pc:spChg>
        <pc:spChg chg="mod">
          <ac:chgData name="Yang Xu" userId="2ef8d03b0d59ea36" providerId="LiveId" clId="{BA46AAE0-4684-4C00-B2C3-B0D15247BA49}" dt="2020-01-01T10:21:56.557" v="57"/>
          <ac:spMkLst>
            <pc:docMk/>
            <pc:sldMk cId="391821178" sldId="268"/>
            <ac:spMk id="3" creationId="{62C453E6-CCA4-46F5-9989-852FB84CFB5E}"/>
          </ac:spMkLst>
        </pc:spChg>
      </pc:sldChg>
      <pc:sldChg chg="addSp delSp modSp add mod setBg">
        <pc:chgData name="Yang Xu" userId="2ef8d03b0d59ea36" providerId="LiveId" clId="{BA46AAE0-4684-4C00-B2C3-B0D15247BA49}" dt="2020-01-01T10:26:36.682" v="175" actId="26606"/>
        <pc:sldMkLst>
          <pc:docMk/>
          <pc:sldMk cId="597123515" sldId="269"/>
        </pc:sldMkLst>
        <pc:spChg chg="mo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2" creationId="{F58EC2A7-E764-4D33-90A0-9AA43D1F42D6}"/>
          </ac:spMkLst>
        </pc:spChg>
        <pc:spChg chg="add del mo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3" creationId="{0B654F30-E9CB-436B-BC85-304EE87DB500}"/>
          </ac:spMkLst>
        </pc:spChg>
        <pc:spChg chg="add del">
          <ac:chgData name="Yang Xu" userId="2ef8d03b0d59ea36" providerId="LiveId" clId="{BA46AAE0-4684-4C00-B2C3-B0D15247BA49}" dt="2020-01-01T10:26:33.501" v="172" actId="26606"/>
          <ac:spMkLst>
            <pc:docMk/>
            <pc:sldMk cId="597123515" sldId="269"/>
            <ac:spMk id="8" creationId="{4B0FA309-807F-4C17-98EF-A3BA7388E213}"/>
          </ac:spMkLst>
        </pc:spChg>
        <pc:spChg chg="add del">
          <ac:chgData name="Yang Xu" userId="2ef8d03b0d59ea36" providerId="LiveId" clId="{BA46AAE0-4684-4C00-B2C3-B0D15247BA49}" dt="2020-01-01T10:26:27.549" v="168" actId="26606"/>
          <ac:spMkLst>
            <pc:docMk/>
            <pc:sldMk cId="597123515" sldId="269"/>
            <ac:spMk id="1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6:27.549" v="168" actId="26606"/>
          <ac:spMkLst>
            <pc:docMk/>
            <pc:sldMk cId="597123515" sldId="269"/>
            <ac:spMk id="14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6:27.549" v="168" actId="26606"/>
          <ac:spMkLst>
            <pc:docMk/>
            <pc:sldMk cId="597123515" sldId="269"/>
            <ac:spMk id="18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6:29.568" v="170" actId="26606"/>
          <ac:spMkLst>
            <pc:docMk/>
            <pc:sldMk cId="597123515" sldId="269"/>
            <ac:spMk id="20" creationId="{59EEC9FF-AD43-4E2B-B9C3-9B7F5219FA7C}"/>
          </ac:spMkLst>
        </pc:spChg>
        <pc:spChg chg="add del">
          <ac:chgData name="Yang Xu" userId="2ef8d03b0d59ea36" providerId="LiveId" clId="{BA46AAE0-4684-4C00-B2C3-B0D15247BA49}" dt="2020-01-01T10:26:29.568" v="170" actId="26606"/>
          <ac:spMkLst>
            <pc:docMk/>
            <pc:sldMk cId="597123515" sldId="269"/>
            <ac:spMk id="22" creationId="{9238CDCD-9B1D-4D9D-9871-88382B66FB9B}"/>
          </ac:spMkLst>
        </pc:spChg>
        <pc:spChg chg="add del">
          <ac:chgData name="Yang Xu" userId="2ef8d03b0d59ea36" providerId="LiveId" clId="{BA46AAE0-4684-4C00-B2C3-B0D15247BA49}" dt="2020-01-01T10:26:29.568" v="170" actId="26606"/>
          <ac:spMkLst>
            <pc:docMk/>
            <pc:sldMk cId="597123515" sldId="269"/>
            <ac:spMk id="24" creationId="{498EBA8F-6C79-458B-8579-FDB7C8205BAB}"/>
          </ac:spMkLst>
        </pc:spChg>
        <pc:spChg chg="add del">
          <ac:chgData name="Yang Xu" userId="2ef8d03b0d59ea36" providerId="LiveId" clId="{BA46AAE0-4684-4C00-B2C3-B0D15247BA49}" dt="2020-01-01T10:26:33.501" v="172" actId="26606"/>
          <ac:spMkLst>
            <pc:docMk/>
            <pc:sldMk cId="597123515" sldId="269"/>
            <ac:spMk id="28" creationId="{C8FA1749-B91A-40E7-AD01-0B9C9C6AF74E}"/>
          </ac:spMkLst>
        </pc:spChg>
        <pc:spChg chg="add del">
          <ac:chgData name="Yang Xu" userId="2ef8d03b0d59ea36" providerId="LiveId" clId="{BA46AAE0-4684-4C00-B2C3-B0D15247BA49}" dt="2020-01-01T10:26:33.501" v="172" actId="26606"/>
          <ac:spMkLst>
            <pc:docMk/>
            <pc:sldMk cId="597123515" sldId="269"/>
            <ac:spMk id="30" creationId="{700676C8-6DE8-47DD-9A23-D42063A12E10}"/>
          </ac:spMkLst>
        </pc:spChg>
        <pc:spChg chg="add del">
          <ac:chgData name="Yang Xu" userId="2ef8d03b0d59ea36" providerId="LiveId" clId="{BA46AAE0-4684-4C00-B2C3-B0D15247BA49}" dt="2020-01-01T10:26:33.501" v="172" actId="26606"/>
          <ac:spMkLst>
            <pc:docMk/>
            <pc:sldMk cId="597123515" sldId="269"/>
            <ac:spMk id="31" creationId="{0B654F30-E9CB-436B-BC85-304EE87DB500}"/>
          </ac:spMkLst>
        </pc:spChg>
        <pc:spChg chg="add del">
          <ac:chgData name="Yang Xu" userId="2ef8d03b0d59ea36" providerId="LiveId" clId="{BA46AAE0-4684-4C00-B2C3-B0D15247BA49}" dt="2020-01-01T10:26:36.666" v="174" actId="26606"/>
          <ac:spMkLst>
            <pc:docMk/>
            <pc:sldMk cId="597123515" sldId="269"/>
            <ac:spMk id="33" creationId="{273E8A9A-DA4B-4F12-9331-219EBE5235D0}"/>
          </ac:spMkLst>
        </pc:spChg>
        <pc:spChg chg="add del">
          <ac:chgData name="Yang Xu" userId="2ef8d03b0d59ea36" providerId="LiveId" clId="{BA46AAE0-4684-4C00-B2C3-B0D15247BA49}" dt="2020-01-01T10:26:36.666" v="174" actId="26606"/>
          <ac:spMkLst>
            <pc:docMk/>
            <pc:sldMk cId="597123515" sldId="269"/>
            <ac:spMk id="35" creationId="{ADD673B7-F6B7-43EE-936B-D09F3A337A3E}"/>
          </ac:spMkLst>
        </pc:spChg>
        <pc:spChg chg="add del">
          <ac:chgData name="Yang Xu" userId="2ef8d03b0d59ea36" providerId="LiveId" clId="{BA46AAE0-4684-4C00-B2C3-B0D15247BA49}" dt="2020-01-01T10:26:36.666" v="174" actId="26606"/>
          <ac:spMkLst>
            <pc:docMk/>
            <pc:sldMk cId="597123515" sldId="269"/>
            <ac:spMk id="36" creationId="{0B654F30-E9CB-436B-BC85-304EE87DB500}"/>
          </ac:spMkLst>
        </pc:spChg>
        <pc:spChg chg="ad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38" creationId="{4B0FA309-807F-4C17-98EF-A3BA7388E213}"/>
          </ac:spMkLst>
        </pc:spChg>
        <pc:spChg chg="ad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40" creationId="{C8FA1749-B91A-40E7-AD01-0B9C9C6AF74E}"/>
          </ac:spMkLst>
        </pc:spChg>
        <pc:spChg chg="ad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42" creationId="{700676C8-6DE8-47DD-9A23-D42063A12E10}"/>
          </ac:spMkLst>
        </pc:spChg>
        <pc:spChg chg="ad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43" creationId="{0B654F30-E9CB-436B-BC85-304EE87DB500}"/>
          </ac:spMkLst>
        </pc:spChg>
        <pc:graphicFrameChg chg="add del">
          <ac:chgData name="Yang Xu" userId="2ef8d03b0d59ea36" providerId="LiveId" clId="{BA46AAE0-4684-4C00-B2C3-B0D15247BA49}" dt="2020-01-01T10:26:27.549" v="168" actId="26606"/>
          <ac:graphicFrameMkLst>
            <pc:docMk/>
            <pc:sldMk cId="597123515" sldId="269"/>
            <ac:graphicFrameMk id="5" creationId="{BBC0FF93-6A4C-4643-B93A-3690B82033C7}"/>
          </ac:graphicFrameMkLst>
        </pc:graphicFrameChg>
        <pc:graphicFrameChg chg="add del">
          <ac:chgData name="Yang Xu" userId="2ef8d03b0d59ea36" providerId="LiveId" clId="{BA46AAE0-4684-4C00-B2C3-B0D15247BA49}" dt="2020-01-01T10:26:29.568" v="170" actId="26606"/>
          <ac:graphicFrameMkLst>
            <pc:docMk/>
            <pc:sldMk cId="597123515" sldId="269"/>
            <ac:graphicFrameMk id="25" creationId="{BF8C1CF1-D74F-43DF-8BE9-EDC694FBA6F0}"/>
          </ac:graphicFrameMkLst>
        </pc:graphicFrameChg>
        <pc:picChg chg="add del">
          <ac:chgData name="Yang Xu" userId="2ef8d03b0d59ea36" providerId="LiveId" clId="{BA46AAE0-4684-4C00-B2C3-B0D15247BA49}" dt="2020-01-01T10:26:27.549" v="168" actId="26606"/>
          <ac:picMkLst>
            <pc:docMk/>
            <pc:sldMk cId="597123515" sldId="269"/>
            <ac:picMk id="12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6:27.549" v="168" actId="26606"/>
          <ac:picMkLst>
            <pc:docMk/>
            <pc:sldMk cId="597123515" sldId="269"/>
            <ac:picMk id="16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6:29.568" v="170" actId="26606"/>
          <ac:picMkLst>
            <pc:docMk/>
            <pc:sldMk cId="597123515" sldId="269"/>
            <ac:picMk id="21" creationId="{CBC471B7-7693-4DAA-A88D-1C80616C2B77}"/>
          </ac:picMkLst>
        </pc:picChg>
        <pc:picChg chg="add del">
          <ac:chgData name="Yang Xu" userId="2ef8d03b0d59ea36" providerId="LiveId" clId="{BA46AAE0-4684-4C00-B2C3-B0D15247BA49}" dt="2020-01-01T10:26:29.568" v="170" actId="26606"/>
          <ac:picMkLst>
            <pc:docMk/>
            <pc:sldMk cId="597123515" sldId="269"/>
            <ac:picMk id="23" creationId="{8D63CDBA-845F-43E6-B4B3-6EE365669625}"/>
          </ac:picMkLst>
        </pc:picChg>
        <pc:picChg chg="add del">
          <ac:chgData name="Yang Xu" userId="2ef8d03b0d59ea36" providerId="LiveId" clId="{BA46AAE0-4684-4C00-B2C3-B0D15247BA49}" dt="2020-01-01T10:26:33.501" v="172" actId="26606"/>
          <ac:picMkLst>
            <pc:docMk/>
            <pc:sldMk cId="597123515" sldId="269"/>
            <ac:picMk id="27" creationId="{2642A87B-CAE9-4F8F-B293-28388E45D9EE}"/>
          </ac:picMkLst>
        </pc:picChg>
        <pc:picChg chg="add del">
          <ac:chgData name="Yang Xu" userId="2ef8d03b0d59ea36" providerId="LiveId" clId="{BA46AAE0-4684-4C00-B2C3-B0D15247BA49}" dt="2020-01-01T10:26:33.501" v="172" actId="26606"/>
          <ac:picMkLst>
            <pc:docMk/>
            <pc:sldMk cId="597123515" sldId="269"/>
            <ac:picMk id="29" creationId="{3B7A934F-FFF7-4353-83D3-4EF66E93EEF8}"/>
          </ac:picMkLst>
        </pc:picChg>
        <pc:picChg chg="add del">
          <ac:chgData name="Yang Xu" userId="2ef8d03b0d59ea36" providerId="LiveId" clId="{BA46AAE0-4684-4C00-B2C3-B0D15247BA49}" dt="2020-01-01T10:26:36.666" v="174" actId="26606"/>
          <ac:picMkLst>
            <pc:docMk/>
            <pc:sldMk cId="597123515" sldId="269"/>
            <ac:picMk id="34" creationId="{1C4DCE7A-0E46-404B-9E0D-E93DC7B2A861}"/>
          </ac:picMkLst>
        </pc:picChg>
        <pc:picChg chg="add">
          <ac:chgData name="Yang Xu" userId="2ef8d03b0d59ea36" providerId="LiveId" clId="{BA46AAE0-4684-4C00-B2C3-B0D15247BA49}" dt="2020-01-01T10:26:36.682" v="175" actId="26606"/>
          <ac:picMkLst>
            <pc:docMk/>
            <pc:sldMk cId="597123515" sldId="269"/>
            <ac:picMk id="39" creationId="{2642A87B-CAE9-4F8F-B293-28388E45D9EE}"/>
          </ac:picMkLst>
        </pc:picChg>
        <pc:picChg chg="add">
          <ac:chgData name="Yang Xu" userId="2ef8d03b0d59ea36" providerId="LiveId" clId="{BA46AAE0-4684-4C00-B2C3-B0D15247BA49}" dt="2020-01-01T10:26:36.682" v="175" actId="26606"/>
          <ac:picMkLst>
            <pc:docMk/>
            <pc:sldMk cId="597123515" sldId="269"/>
            <ac:picMk id="41" creationId="{3B7A934F-FFF7-4353-83D3-4EF66E93EEF8}"/>
          </ac:picMkLst>
        </pc:picChg>
      </pc:sldChg>
      <pc:sldChg chg="addSp delSp modSp add">
        <pc:chgData name="Yang Xu" userId="2ef8d03b0d59ea36" providerId="LiveId" clId="{BA46AAE0-4684-4C00-B2C3-B0D15247BA49}" dt="2020-01-01T10:23:16.236" v="101" actId="1076"/>
        <pc:sldMkLst>
          <pc:docMk/>
          <pc:sldMk cId="3394828480" sldId="270"/>
        </pc:sldMkLst>
        <pc:spChg chg="mod">
          <ac:chgData name="Yang Xu" userId="2ef8d03b0d59ea36" providerId="LiveId" clId="{BA46AAE0-4684-4C00-B2C3-B0D15247BA49}" dt="2020-01-01T10:22:56.221" v="93" actId="20577"/>
          <ac:spMkLst>
            <pc:docMk/>
            <pc:sldMk cId="3394828480" sldId="270"/>
            <ac:spMk id="2" creationId="{D3CA39E9-D6F3-4674-AD6B-A05B4AC9ECD5}"/>
          </ac:spMkLst>
        </pc:spChg>
        <pc:spChg chg="del">
          <ac:chgData name="Yang Xu" userId="2ef8d03b0d59ea36" providerId="LiveId" clId="{BA46AAE0-4684-4C00-B2C3-B0D15247BA49}" dt="2020-01-01T10:22:57.457" v="94"/>
          <ac:spMkLst>
            <pc:docMk/>
            <pc:sldMk cId="3394828480" sldId="270"/>
            <ac:spMk id="3" creationId="{AEB782AD-BA82-4276-A0A0-D9BBC886F232}"/>
          </ac:spMkLst>
        </pc:spChg>
        <pc:picChg chg="add mod">
          <ac:chgData name="Yang Xu" userId="2ef8d03b0d59ea36" providerId="LiveId" clId="{BA46AAE0-4684-4C00-B2C3-B0D15247BA49}" dt="2020-01-01T10:23:16.236" v="101" actId="1076"/>
          <ac:picMkLst>
            <pc:docMk/>
            <pc:sldMk cId="3394828480" sldId="270"/>
            <ac:picMk id="1026" creationId="{A447901F-50FF-4547-8E05-9005F3CAF464}"/>
          </ac:picMkLst>
        </pc:picChg>
        <pc:picChg chg="add mod">
          <ac:chgData name="Yang Xu" userId="2ef8d03b0d59ea36" providerId="LiveId" clId="{BA46AAE0-4684-4C00-B2C3-B0D15247BA49}" dt="2020-01-01T10:23:16.236" v="101" actId="1076"/>
          <ac:picMkLst>
            <pc:docMk/>
            <pc:sldMk cId="3394828480" sldId="270"/>
            <ac:picMk id="1028" creationId="{4DA11AD5-7091-452E-96AB-240A01106ABF}"/>
          </ac:picMkLst>
        </pc:picChg>
      </pc:sldChg>
      <pc:sldChg chg="modSp add">
        <pc:chgData name="Yang Xu" userId="2ef8d03b0d59ea36" providerId="LiveId" clId="{BA46AAE0-4684-4C00-B2C3-B0D15247BA49}" dt="2020-01-01T10:23:48.744" v="105"/>
        <pc:sldMkLst>
          <pc:docMk/>
          <pc:sldMk cId="872404649" sldId="271"/>
        </pc:sldMkLst>
        <pc:spChg chg="mod">
          <ac:chgData name="Yang Xu" userId="2ef8d03b0d59ea36" providerId="LiveId" clId="{BA46AAE0-4684-4C00-B2C3-B0D15247BA49}" dt="2020-01-01T10:23:32.112" v="103"/>
          <ac:spMkLst>
            <pc:docMk/>
            <pc:sldMk cId="872404649" sldId="271"/>
            <ac:spMk id="2" creationId="{801843E0-E5B2-48CD-A627-20AF5F599316}"/>
          </ac:spMkLst>
        </pc:spChg>
        <pc:spChg chg="mod">
          <ac:chgData name="Yang Xu" userId="2ef8d03b0d59ea36" providerId="LiveId" clId="{BA46AAE0-4684-4C00-B2C3-B0D15247BA49}" dt="2020-01-01T10:23:48.744" v="105"/>
          <ac:spMkLst>
            <pc:docMk/>
            <pc:sldMk cId="872404649" sldId="271"/>
            <ac:spMk id="3" creationId="{D1A05DAB-8C68-408B-8D89-1C7970FC2EEB}"/>
          </ac:spMkLst>
        </pc:spChg>
      </pc:sldChg>
      <pc:sldChg chg="addSp delSp modSp add mod setBg">
        <pc:chgData name="Yang Xu" userId="2ef8d03b0d59ea36" providerId="LiveId" clId="{BA46AAE0-4684-4C00-B2C3-B0D15247BA49}" dt="2020-01-01T10:26:17.324" v="166" actId="26606"/>
        <pc:sldMkLst>
          <pc:docMk/>
          <pc:sldMk cId="1205690591" sldId="272"/>
        </pc:sldMkLst>
        <pc:spChg chg="mo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2" creationId="{14368C4A-B315-476C-80A0-FB161CC7FF56}"/>
          </ac:spMkLst>
        </pc:spChg>
        <pc:spChg chg="add del mo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3" creationId="{B412C165-D24D-4333-9C2A-BA1F29A84266}"/>
          </ac:spMkLst>
        </pc:spChg>
        <pc:spChg chg="add del">
          <ac:chgData name="Yang Xu" userId="2ef8d03b0d59ea36" providerId="LiveId" clId="{BA46AAE0-4684-4C00-B2C3-B0D15247BA49}" dt="2020-01-01T10:26:07.163" v="159" actId="26606"/>
          <ac:spMkLst>
            <pc:docMk/>
            <pc:sldMk cId="1205690591" sldId="272"/>
            <ac:spMk id="1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6:07.163" v="159" actId="26606"/>
          <ac:spMkLst>
            <pc:docMk/>
            <pc:sldMk cId="1205690591" sldId="272"/>
            <ac:spMk id="14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6:07.163" v="159" actId="26606"/>
          <ac:spMkLst>
            <pc:docMk/>
            <pc:sldMk cId="1205690591" sldId="272"/>
            <ac:spMk id="18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6:11.844" v="161" actId="26606"/>
          <ac:spMkLst>
            <pc:docMk/>
            <pc:sldMk cId="1205690591" sldId="272"/>
            <ac:spMk id="2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6:11.844" v="161" actId="26606"/>
          <ac:spMkLst>
            <pc:docMk/>
            <pc:sldMk cId="1205690591" sldId="272"/>
            <ac:spMk id="22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6:11.844" v="161" actId="26606"/>
          <ac:spMkLst>
            <pc:docMk/>
            <pc:sldMk cId="1205690591" sldId="272"/>
            <ac:spMk id="24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6:17.279" v="165" actId="26606"/>
          <ac:spMkLst>
            <pc:docMk/>
            <pc:sldMk cId="1205690591" sldId="272"/>
            <ac:spMk id="29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6:17.279" v="165" actId="26606"/>
          <ac:spMkLst>
            <pc:docMk/>
            <pc:sldMk cId="1205690591" sldId="272"/>
            <ac:spMk id="31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6:17.279" v="165" actId="26606"/>
          <ac:spMkLst>
            <pc:docMk/>
            <pc:sldMk cId="1205690591" sldId="272"/>
            <ac:spMk id="33" creationId="{2708AD19-3EA5-4EC5-BF8C-37B0A4B1956E}"/>
          </ac:spMkLst>
        </pc:spChg>
        <pc:spChg chg="ad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36" creationId="{172FA20E-3EEC-4201-BE1D-0563AE403A5D}"/>
          </ac:spMkLst>
        </pc:spChg>
        <pc:spChg chg="ad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38" creationId="{7AD29F78-0630-44F9-A0BE-D82D22910BEF}"/>
          </ac:spMkLst>
        </pc:spChg>
        <pc:spChg chg="ad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40" creationId="{2708AD19-3EA5-4EC5-BF8C-37B0A4B1956E}"/>
          </ac:spMkLst>
        </pc:spChg>
        <pc:graphicFrameChg chg="add del">
          <ac:chgData name="Yang Xu" userId="2ef8d03b0d59ea36" providerId="LiveId" clId="{BA46AAE0-4684-4C00-B2C3-B0D15247BA49}" dt="2020-01-01T10:26:07.163" v="159" actId="26606"/>
          <ac:graphicFrameMkLst>
            <pc:docMk/>
            <pc:sldMk cId="1205690591" sldId="272"/>
            <ac:graphicFrameMk id="5" creationId="{82B29BBE-93E3-4B15-B2C3-80DDF7E36596}"/>
          </ac:graphicFrameMkLst>
        </pc:graphicFrameChg>
        <pc:graphicFrameChg chg="add del">
          <ac:chgData name="Yang Xu" userId="2ef8d03b0d59ea36" providerId="LiveId" clId="{BA46AAE0-4684-4C00-B2C3-B0D15247BA49}" dt="2020-01-01T10:26:11.844" v="161" actId="26606"/>
          <ac:graphicFrameMkLst>
            <pc:docMk/>
            <pc:sldMk cId="1205690591" sldId="272"/>
            <ac:graphicFrameMk id="25" creationId="{AFB43B5E-70A5-420E-B0F4-EF189BC1731F}"/>
          </ac:graphicFrameMkLst>
        </pc:graphicFrameChg>
        <pc:graphicFrameChg chg="add del">
          <ac:chgData name="Yang Xu" userId="2ef8d03b0d59ea36" providerId="LiveId" clId="{BA46AAE0-4684-4C00-B2C3-B0D15247BA49}" dt="2020-01-01T10:26:15.377" v="163" actId="26606"/>
          <ac:graphicFrameMkLst>
            <pc:docMk/>
            <pc:sldMk cId="1205690591" sldId="272"/>
            <ac:graphicFrameMk id="27" creationId="{456FB64F-987F-4A31-9BBA-A750E2049F7A}"/>
          </ac:graphicFrameMkLst>
        </pc:graphicFrameChg>
        <pc:graphicFrameChg chg="add del">
          <ac:chgData name="Yang Xu" userId="2ef8d03b0d59ea36" providerId="LiveId" clId="{BA46AAE0-4684-4C00-B2C3-B0D15247BA49}" dt="2020-01-01T10:26:17.279" v="165" actId="26606"/>
          <ac:graphicFrameMkLst>
            <pc:docMk/>
            <pc:sldMk cId="1205690591" sldId="272"/>
            <ac:graphicFrameMk id="34" creationId="{82B29BBE-93E3-4B15-B2C3-80DDF7E36596}"/>
          </ac:graphicFrameMkLst>
        </pc:graphicFrameChg>
        <pc:graphicFrameChg chg="add">
          <ac:chgData name="Yang Xu" userId="2ef8d03b0d59ea36" providerId="LiveId" clId="{BA46AAE0-4684-4C00-B2C3-B0D15247BA49}" dt="2020-01-01T10:26:17.324" v="166" actId="26606"/>
          <ac:graphicFrameMkLst>
            <pc:docMk/>
            <pc:sldMk cId="1205690591" sldId="272"/>
            <ac:graphicFrameMk id="41" creationId="{AFB43B5E-70A5-420E-B0F4-EF189BC1731F}"/>
          </ac:graphicFrameMkLst>
        </pc:graphicFrameChg>
        <pc:picChg chg="add del">
          <ac:chgData name="Yang Xu" userId="2ef8d03b0d59ea36" providerId="LiveId" clId="{BA46AAE0-4684-4C00-B2C3-B0D15247BA49}" dt="2020-01-01T10:26:07.163" v="159" actId="26606"/>
          <ac:picMkLst>
            <pc:docMk/>
            <pc:sldMk cId="1205690591" sldId="272"/>
            <ac:picMk id="12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6:07.163" v="159" actId="26606"/>
          <ac:picMkLst>
            <pc:docMk/>
            <pc:sldMk cId="1205690591" sldId="272"/>
            <ac:picMk id="16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6:11.844" v="161" actId="26606"/>
          <ac:picMkLst>
            <pc:docMk/>
            <pc:sldMk cId="1205690591" sldId="272"/>
            <ac:picMk id="21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6:11.844" v="161" actId="26606"/>
          <ac:picMkLst>
            <pc:docMk/>
            <pc:sldMk cId="1205690591" sldId="272"/>
            <ac:picMk id="23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6:17.279" v="165" actId="26606"/>
          <ac:picMkLst>
            <pc:docMk/>
            <pc:sldMk cId="1205690591" sldId="272"/>
            <ac:picMk id="30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6:17.279" v="165" actId="26606"/>
          <ac:picMkLst>
            <pc:docMk/>
            <pc:sldMk cId="1205690591" sldId="272"/>
            <ac:picMk id="32" creationId="{E3E2E76B-5713-416F-9E1F-82EBA41BF4DA}"/>
          </ac:picMkLst>
        </pc:picChg>
        <pc:picChg chg="add">
          <ac:chgData name="Yang Xu" userId="2ef8d03b0d59ea36" providerId="LiveId" clId="{BA46AAE0-4684-4C00-B2C3-B0D15247BA49}" dt="2020-01-01T10:26:17.324" v="166" actId="26606"/>
          <ac:picMkLst>
            <pc:docMk/>
            <pc:sldMk cId="1205690591" sldId="272"/>
            <ac:picMk id="37" creationId="{AED7C419-9BA1-4696-B356-43EFEF183057}"/>
          </ac:picMkLst>
        </pc:picChg>
        <pc:picChg chg="add">
          <ac:chgData name="Yang Xu" userId="2ef8d03b0d59ea36" providerId="LiveId" clId="{BA46AAE0-4684-4C00-B2C3-B0D15247BA49}" dt="2020-01-01T10:26:17.324" v="166" actId="26606"/>
          <ac:picMkLst>
            <pc:docMk/>
            <pc:sldMk cId="1205690591" sldId="272"/>
            <ac:picMk id="39" creationId="{E3E2E76B-5713-416F-9E1F-82EBA41BF4DA}"/>
          </ac:picMkLst>
        </pc:picChg>
      </pc:sldChg>
      <pc:sldChg chg="addSp delSp modSp add mod setBg">
        <pc:chgData name="Yang Xu" userId="2ef8d03b0d59ea36" providerId="LiveId" clId="{BA46AAE0-4684-4C00-B2C3-B0D15247BA49}" dt="2020-01-01T10:27:00.647" v="179" actId="26606"/>
        <pc:sldMkLst>
          <pc:docMk/>
          <pc:sldMk cId="3950686723" sldId="273"/>
        </pc:sldMkLst>
        <pc:spChg chg="mod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2" creationId="{63C49EDB-5110-47B1-B699-DD1A2E346A97}"/>
          </ac:spMkLst>
        </pc:spChg>
        <pc:spChg chg="mod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3" creationId="{7607B445-0267-4C4A-BF23-CD33DC999E89}"/>
          </ac:spMkLst>
        </pc:spChg>
        <pc:spChg chg="add del">
          <ac:chgData name="Yang Xu" userId="2ef8d03b0d59ea36" providerId="LiveId" clId="{BA46AAE0-4684-4C00-B2C3-B0D15247BA49}" dt="2020-01-01T10:26:53.113" v="177" actId="26606"/>
          <ac:spMkLst>
            <pc:docMk/>
            <pc:sldMk cId="3950686723" sldId="273"/>
            <ac:spMk id="8" creationId="{273E8A9A-DA4B-4F12-9331-219EBE5235D0}"/>
          </ac:spMkLst>
        </pc:spChg>
        <pc:spChg chg="add del">
          <ac:chgData name="Yang Xu" userId="2ef8d03b0d59ea36" providerId="LiveId" clId="{BA46AAE0-4684-4C00-B2C3-B0D15247BA49}" dt="2020-01-01T10:26:53.113" v="177" actId="26606"/>
          <ac:spMkLst>
            <pc:docMk/>
            <pc:sldMk cId="3950686723" sldId="273"/>
            <ac:spMk id="12" creationId="{ADD673B7-F6B7-43EE-936B-D09F3A337A3E}"/>
          </ac:spMkLst>
        </pc:spChg>
        <pc:spChg chg="add del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15" creationId="{A106B9FE-7E5A-4047-B5D3-C3C24BD3E80E}"/>
          </ac:spMkLst>
        </pc:spChg>
        <pc:spChg chg="add del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16" creationId="{52A2FDCB-3B06-44F3-A0AA-2C056C3E512F}"/>
          </ac:spMkLst>
        </pc:spChg>
        <pc:spChg chg="add del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17" creationId="{B60EBA20-0A64-45D5-B937-FE93DCA01C7E}"/>
          </ac:spMkLst>
        </pc:spChg>
        <pc:picChg chg="add del">
          <ac:chgData name="Yang Xu" userId="2ef8d03b0d59ea36" providerId="LiveId" clId="{BA46AAE0-4684-4C00-B2C3-B0D15247BA49}" dt="2020-01-01T10:26:53.113" v="177" actId="26606"/>
          <ac:picMkLst>
            <pc:docMk/>
            <pc:sldMk cId="3950686723" sldId="273"/>
            <ac:picMk id="10" creationId="{1C4DCE7A-0E46-404B-9E0D-E93DC7B2A861}"/>
          </ac:picMkLst>
        </pc:picChg>
        <pc:picChg chg="add del">
          <ac:chgData name="Yang Xu" userId="2ef8d03b0d59ea36" providerId="LiveId" clId="{BA46AAE0-4684-4C00-B2C3-B0D15247BA49}" dt="2020-01-01T10:27:00.647" v="179" actId="26606"/>
          <ac:picMkLst>
            <pc:docMk/>
            <pc:sldMk cId="3950686723" sldId="273"/>
            <ac:picMk id="14" creationId="{98739700-980C-4F96-84CD-97157DFE86AE}"/>
          </ac:picMkLst>
        </pc:picChg>
        <pc:picChg chg="add del">
          <ac:chgData name="Yang Xu" userId="2ef8d03b0d59ea36" providerId="LiveId" clId="{BA46AAE0-4684-4C00-B2C3-B0D15247BA49}" dt="2020-01-01T10:27:00.647" v="179" actId="26606"/>
          <ac:picMkLst>
            <pc:docMk/>
            <pc:sldMk cId="3950686723" sldId="273"/>
            <ac:picMk id="18" creationId="{3EAD5E5B-543A-4690-8C75-BACF7FFB40ED}"/>
          </ac:picMkLst>
        </pc:picChg>
      </pc:sldChg>
      <pc:sldChg chg="modSp add">
        <pc:chgData name="Yang Xu" userId="2ef8d03b0d59ea36" providerId="LiveId" clId="{BA46AAE0-4684-4C00-B2C3-B0D15247BA49}" dt="2020-01-01T10:25:09.484" v="149" actId="20577"/>
        <pc:sldMkLst>
          <pc:docMk/>
          <pc:sldMk cId="3584058765" sldId="274"/>
        </pc:sldMkLst>
        <pc:spChg chg="mod">
          <ac:chgData name="Yang Xu" userId="2ef8d03b0d59ea36" providerId="LiveId" clId="{BA46AAE0-4684-4C00-B2C3-B0D15247BA49}" dt="2020-01-01T10:24:57.239" v="145" actId="20577"/>
          <ac:spMkLst>
            <pc:docMk/>
            <pc:sldMk cId="3584058765" sldId="274"/>
            <ac:spMk id="2" creationId="{0FF21F43-234F-41D7-B943-C2B1B6E69D94}"/>
          </ac:spMkLst>
        </pc:spChg>
        <pc:spChg chg="mod">
          <ac:chgData name="Yang Xu" userId="2ef8d03b0d59ea36" providerId="LiveId" clId="{BA46AAE0-4684-4C00-B2C3-B0D15247BA49}" dt="2020-01-01T10:25:09.484" v="149" actId="20577"/>
          <ac:spMkLst>
            <pc:docMk/>
            <pc:sldMk cId="3584058765" sldId="274"/>
            <ac:spMk id="3" creationId="{188C65A6-3480-433E-80B3-34B068E20748}"/>
          </ac:spMkLst>
        </pc:spChg>
      </pc:sldChg>
      <pc:sldChg chg="addSp delSp modSp add mod setBg">
        <pc:chgData name="Yang Xu" userId="2ef8d03b0d59ea36" providerId="LiveId" clId="{BA46AAE0-4684-4C00-B2C3-B0D15247BA49}" dt="2020-01-01T10:27:29.375" v="194" actId="26606"/>
        <pc:sldMkLst>
          <pc:docMk/>
          <pc:sldMk cId="2622958319" sldId="275"/>
        </pc:sldMkLst>
        <pc:spChg chg="mod">
          <ac:chgData name="Yang Xu" userId="2ef8d03b0d59ea36" providerId="LiveId" clId="{BA46AAE0-4684-4C00-B2C3-B0D15247BA49}" dt="2020-01-01T10:27:29.375" v="194" actId="26606"/>
          <ac:spMkLst>
            <pc:docMk/>
            <pc:sldMk cId="2622958319" sldId="275"/>
            <ac:spMk id="2" creationId="{74EE79B0-C629-4DD4-83C5-6EF818C7F262}"/>
          </ac:spMkLst>
        </pc:spChg>
        <pc:spChg chg="add del mod">
          <ac:chgData name="Yang Xu" userId="2ef8d03b0d59ea36" providerId="LiveId" clId="{BA46AAE0-4684-4C00-B2C3-B0D15247BA49}" dt="2020-01-01T10:25:50.856" v="157" actId="26606"/>
          <ac:spMkLst>
            <pc:docMk/>
            <pc:sldMk cId="2622958319" sldId="275"/>
            <ac:spMk id="3" creationId="{9524C428-5E39-4765-BEBB-943B7AAEF8E4}"/>
          </ac:spMkLst>
        </pc:spChg>
        <pc:spChg chg="add del">
          <ac:chgData name="Yang Xu" userId="2ef8d03b0d59ea36" providerId="LiveId" clId="{BA46AAE0-4684-4C00-B2C3-B0D15247BA49}" dt="2020-01-01T10:25:50.826" v="156" actId="26606"/>
          <ac:spMkLst>
            <pc:docMk/>
            <pc:sldMk cId="2622958319" sldId="275"/>
            <ac:spMk id="1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5:50.826" v="156" actId="26606"/>
          <ac:spMkLst>
            <pc:docMk/>
            <pc:sldMk cId="2622958319" sldId="275"/>
            <ac:spMk id="14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5:50.826" v="156" actId="26606"/>
          <ac:spMkLst>
            <pc:docMk/>
            <pc:sldMk cId="2622958319" sldId="275"/>
            <ac:spMk id="18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7:29.375" v="194" actId="26606"/>
          <ac:spMkLst>
            <pc:docMk/>
            <pc:sldMk cId="2622958319" sldId="275"/>
            <ac:spMk id="2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7:29.375" v="194" actId="26606"/>
          <ac:spMkLst>
            <pc:docMk/>
            <pc:sldMk cId="2622958319" sldId="275"/>
            <ac:spMk id="22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7:29.375" v="194" actId="26606"/>
          <ac:spMkLst>
            <pc:docMk/>
            <pc:sldMk cId="2622958319" sldId="275"/>
            <ac:spMk id="24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7:25.191" v="187" actId="26606"/>
          <ac:spMkLst>
            <pc:docMk/>
            <pc:sldMk cId="2622958319" sldId="275"/>
            <ac:spMk id="30" creationId="{37ED269F-93E0-4C45-A745-D08B6F8441E8}"/>
          </ac:spMkLst>
        </pc:spChg>
        <pc:spChg chg="add del">
          <ac:chgData name="Yang Xu" userId="2ef8d03b0d59ea36" providerId="LiveId" clId="{BA46AAE0-4684-4C00-B2C3-B0D15247BA49}" dt="2020-01-01T10:27:25.191" v="187" actId="26606"/>
          <ac:spMkLst>
            <pc:docMk/>
            <pc:sldMk cId="2622958319" sldId="275"/>
            <ac:spMk id="34" creationId="{AE8DF4CB-11C0-4C6C-859F-392DFE0FADDF}"/>
          </ac:spMkLst>
        </pc:spChg>
        <pc:spChg chg="add del">
          <ac:chgData name="Yang Xu" userId="2ef8d03b0d59ea36" providerId="LiveId" clId="{BA46AAE0-4684-4C00-B2C3-B0D15247BA49}" dt="2020-01-01T10:27:25.191" v="187" actId="26606"/>
          <ac:spMkLst>
            <pc:docMk/>
            <pc:sldMk cId="2622958319" sldId="275"/>
            <ac:spMk id="36" creationId="{6DEEA0FF-8A01-4333-AFF1-5F5BD4F2467A}"/>
          </ac:spMkLst>
        </pc:spChg>
        <pc:spChg chg="add del">
          <ac:chgData name="Yang Xu" userId="2ef8d03b0d59ea36" providerId="LiveId" clId="{BA46AAE0-4684-4C00-B2C3-B0D15247BA49}" dt="2020-01-01T10:27:25.191" v="187" actId="26606"/>
          <ac:spMkLst>
            <pc:docMk/>
            <pc:sldMk cId="2622958319" sldId="275"/>
            <ac:spMk id="38" creationId="{FE9FB890-56DB-4B95-85F1-94547CCE9F4B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4" creationId="{20FA4D46-3A36-47B8-9AEE-5EB0B6C5B065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6" creationId="{66FB55FF-BA3E-4F25-8362-D6E7B4E512CC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7" creationId="{C7CAB115-86ED-407E-B0B1-94A133EDDB9C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8" creationId="{E9F23E2C-07B6-4798-B147-6FC480F6C27D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9" creationId="{8D9AD062-264F-4D54-90CE-145B924CF918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50" creationId="{9C7D8F90-84C8-46ED-AECB-01C4D6295768}"/>
          </ac:spMkLst>
        </pc:spChg>
        <pc:graphicFrameChg chg="add del">
          <ac:chgData name="Yang Xu" userId="2ef8d03b0d59ea36" providerId="LiveId" clId="{BA46AAE0-4684-4C00-B2C3-B0D15247BA49}" dt="2020-01-01T10:25:50.826" v="156" actId="26606"/>
          <ac:graphicFrameMkLst>
            <pc:docMk/>
            <pc:sldMk cId="2622958319" sldId="275"/>
            <ac:graphicFrameMk id="5" creationId="{7C8072DC-404A-451C-A877-9339C8C8264D}"/>
          </ac:graphicFrameMkLst>
        </pc:graphicFrameChg>
        <pc:graphicFrameChg chg="add mod modGraphic">
          <ac:chgData name="Yang Xu" userId="2ef8d03b0d59ea36" providerId="LiveId" clId="{BA46AAE0-4684-4C00-B2C3-B0D15247BA49}" dt="2020-01-01T10:27:29.375" v="194" actId="26606"/>
          <ac:graphicFrameMkLst>
            <pc:docMk/>
            <pc:sldMk cId="2622958319" sldId="275"/>
            <ac:graphicFrameMk id="25" creationId="{30FE4A4F-29D0-4C99-AD4F-D31D9372C72E}"/>
          </ac:graphicFrameMkLst>
        </pc:graphicFrameChg>
        <pc:picChg chg="add del">
          <ac:chgData name="Yang Xu" userId="2ef8d03b0d59ea36" providerId="LiveId" clId="{BA46AAE0-4684-4C00-B2C3-B0D15247BA49}" dt="2020-01-01T10:25:50.826" v="156" actId="26606"/>
          <ac:picMkLst>
            <pc:docMk/>
            <pc:sldMk cId="2622958319" sldId="275"/>
            <ac:picMk id="12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5:50.826" v="156" actId="26606"/>
          <ac:picMkLst>
            <pc:docMk/>
            <pc:sldMk cId="2622958319" sldId="275"/>
            <ac:picMk id="16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7:29.375" v="194" actId="26606"/>
          <ac:picMkLst>
            <pc:docMk/>
            <pc:sldMk cId="2622958319" sldId="275"/>
            <ac:picMk id="21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7:29.375" v="194" actId="26606"/>
          <ac:picMkLst>
            <pc:docMk/>
            <pc:sldMk cId="2622958319" sldId="275"/>
            <ac:picMk id="23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7:25.191" v="187" actId="26606"/>
          <ac:picMkLst>
            <pc:docMk/>
            <pc:sldMk cId="2622958319" sldId="275"/>
            <ac:picMk id="32" creationId="{67DD37E5-BE6E-4E53-8EC2-6DC35A1974F3}"/>
          </ac:picMkLst>
        </pc:picChg>
        <pc:picChg chg="add del">
          <ac:chgData name="Yang Xu" userId="2ef8d03b0d59ea36" providerId="LiveId" clId="{BA46AAE0-4684-4C00-B2C3-B0D15247BA49}" dt="2020-01-01T10:27:25.191" v="187" actId="26606"/>
          <ac:picMkLst>
            <pc:docMk/>
            <pc:sldMk cId="2622958319" sldId="275"/>
            <ac:picMk id="40" creationId="{B67A1BC5-D4FF-4701-866E-103276E24880}"/>
          </ac:picMkLst>
        </pc:picChg>
        <pc:picChg chg="add del">
          <ac:chgData name="Yang Xu" userId="2ef8d03b0d59ea36" providerId="LiveId" clId="{BA46AAE0-4684-4C00-B2C3-B0D15247BA49}" dt="2020-01-01T10:27:25.191" v="187" actId="26606"/>
          <ac:picMkLst>
            <pc:docMk/>
            <pc:sldMk cId="2622958319" sldId="275"/>
            <ac:picMk id="42" creationId="{A15D7A4F-95FD-4688-8667-0BAC1AF33961}"/>
          </ac:picMkLst>
        </pc:picChg>
        <pc:picChg chg="add del">
          <ac:chgData name="Yang Xu" userId="2ef8d03b0d59ea36" providerId="LiveId" clId="{BA46AAE0-4684-4C00-B2C3-B0D15247BA49}" dt="2020-01-01T10:27:27.357" v="189" actId="26606"/>
          <ac:picMkLst>
            <pc:docMk/>
            <pc:sldMk cId="2622958319" sldId="275"/>
            <ac:picMk id="45" creationId="{983C8160-AABE-4F12-997A-C2D69F5B824E}"/>
          </ac:picMkLst>
        </pc:picChg>
      </pc:sldChg>
      <pc:sldChg chg="addSp delSp modSp add mod setBg">
        <pc:chgData name="Yang Xu" userId="2ef8d03b0d59ea36" providerId="LiveId" clId="{BA46AAE0-4684-4C00-B2C3-B0D15247BA49}" dt="2020-01-01T10:27:50.441" v="200" actId="26606"/>
        <pc:sldMkLst>
          <pc:docMk/>
          <pc:sldMk cId="2785584962" sldId="276"/>
        </pc:sldMkLst>
        <pc:spChg chg="mod">
          <ac:chgData name="Yang Xu" userId="2ef8d03b0d59ea36" providerId="LiveId" clId="{BA46AAE0-4684-4C00-B2C3-B0D15247BA49}" dt="2020-01-01T10:27:50.441" v="200" actId="26606"/>
          <ac:spMkLst>
            <pc:docMk/>
            <pc:sldMk cId="2785584962" sldId="276"/>
            <ac:spMk id="2" creationId="{23399DFD-C3CB-4FB0-84A6-9181F0615368}"/>
          </ac:spMkLst>
        </pc:spChg>
        <pc:spChg chg="add del mod">
          <ac:chgData name="Yang Xu" userId="2ef8d03b0d59ea36" providerId="LiveId" clId="{BA46AAE0-4684-4C00-B2C3-B0D15247BA49}" dt="2020-01-01T10:27:50.441" v="200" actId="26606"/>
          <ac:spMkLst>
            <pc:docMk/>
            <pc:sldMk cId="2785584962" sldId="276"/>
            <ac:spMk id="3" creationId="{60C45019-F1A7-417B-B91B-8EA006508496}"/>
          </ac:spMkLst>
        </pc:spChg>
        <pc:spChg chg="add del">
          <ac:chgData name="Yang Xu" userId="2ef8d03b0d59ea36" providerId="LiveId" clId="{BA46AAE0-4684-4C00-B2C3-B0D15247BA49}" dt="2020-01-01T10:27:50.423" v="199" actId="26606"/>
          <ac:spMkLst>
            <pc:docMk/>
            <pc:sldMk cId="2785584962" sldId="276"/>
            <ac:spMk id="1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7:50.423" v="199" actId="26606"/>
          <ac:spMkLst>
            <pc:docMk/>
            <pc:sldMk cId="2785584962" sldId="276"/>
            <ac:spMk id="14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7:50.423" v="199" actId="26606"/>
          <ac:spMkLst>
            <pc:docMk/>
            <pc:sldMk cId="2785584962" sldId="276"/>
            <ac:spMk id="18" creationId="{2708AD19-3EA5-4EC5-BF8C-37B0A4B1956E}"/>
          </ac:spMkLst>
        </pc:spChg>
        <pc:graphicFrameChg chg="add del">
          <ac:chgData name="Yang Xu" userId="2ef8d03b0d59ea36" providerId="LiveId" clId="{BA46AAE0-4684-4C00-B2C3-B0D15247BA49}" dt="2020-01-01T10:27:50.423" v="199" actId="26606"/>
          <ac:graphicFrameMkLst>
            <pc:docMk/>
            <pc:sldMk cId="2785584962" sldId="276"/>
            <ac:graphicFrameMk id="5" creationId="{BF468BCA-5972-4456-BBCC-0F25567743B5}"/>
          </ac:graphicFrameMkLst>
        </pc:graphicFrameChg>
        <pc:graphicFrameChg chg="add">
          <ac:chgData name="Yang Xu" userId="2ef8d03b0d59ea36" providerId="LiveId" clId="{BA46AAE0-4684-4C00-B2C3-B0D15247BA49}" dt="2020-01-01T10:27:50.441" v="200" actId="26606"/>
          <ac:graphicFrameMkLst>
            <pc:docMk/>
            <pc:sldMk cId="2785584962" sldId="276"/>
            <ac:graphicFrameMk id="20" creationId="{DD366791-7138-47E8-8BB9-BE4A32C953CD}"/>
          </ac:graphicFrameMkLst>
        </pc:graphicFrameChg>
        <pc:picChg chg="add del">
          <ac:chgData name="Yang Xu" userId="2ef8d03b0d59ea36" providerId="LiveId" clId="{BA46AAE0-4684-4C00-B2C3-B0D15247BA49}" dt="2020-01-01T10:27:50.423" v="199" actId="26606"/>
          <ac:picMkLst>
            <pc:docMk/>
            <pc:sldMk cId="2785584962" sldId="276"/>
            <ac:picMk id="12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7:50.423" v="199" actId="26606"/>
          <ac:picMkLst>
            <pc:docMk/>
            <pc:sldMk cId="2785584962" sldId="276"/>
            <ac:picMk id="16" creationId="{E3E2E76B-5713-416F-9E1F-82EBA41BF4DA}"/>
          </ac:picMkLst>
        </pc:picChg>
      </pc:sldChg>
    </pc:docChg>
  </pc:docChgLst>
  <pc:docChgLst>
    <pc:chgData name="Yang Xu" userId="2ef8d03b0d59ea36" providerId="LiveId" clId="{E0EF2265-E020-4EDB-A034-08B4AB7A777D}"/>
    <pc:docChg chg="delSld modSld">
      <pc:chgData name="Yang Xu" userId="2ef8d03b0d59ea36" providerId="LiveId" clId="{E0EF2265-E020-4EDB-A034-08B4AB7A777D}" dt="2020-01-01T10:28:15.142" v="8" actId="47"/>
      <pc:docMkLst>
        <pc:docMk/>
      </pc:docMkLst>
      <pc:sldChg chg="modSp">
        <pc:chgData name="Yang Xu" userId="2ef8d03b0d59ea36" providerId="LiveId" clId="{E0EF2265-E020-4EDB-A034-08B4AB7A777D}" dt="2020-01-01T10:28:11.623" v="7" actId="20577"/>
        <pc:sldMkLst>
          <pc:docMk/>
          <pc:sldMk cId="1232935249" sldId="257"/>
        </pc:sldMkLst>
        <pc:spChg chg="mod">
          <ac:chgData name="Yang Xu" userId="2ef8d03b0d59ea36" providerId="LiveId" clId="{E0EF2265-E020-4EDB-A034-08B4AB7A777D}" dt="2020-01-01T10:28:09.171" v="0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E0EF2265-E020-4EDB-A034-08B4AB7A777D}" dt="2020-01-01T10:28:11.623" v="7" actId="20577"/>
          <ac:spMkLst>
            <pc:docMk/>
            <pc:sldMk cId="1232935249" sldId="257"/>
            <ac:spMk id="3" creationId="{C3BAE5F0-36E7-4AA5-9FD3-F3CB959A2B69}"/>
          </ac:spMkLst>
        </pc:spChg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391821178" sldId="268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597123515" sldId="269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3394828480" sldId="270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872404649" sldId="271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1205690591" sldId="272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3950686723" sldId="273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3584058765" sldId="274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2622958319" sldId="275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2785584962" sldId="276"/>
        </pc:sldMkLst>
      </pc:sldChg>
    </pc:docChg>
  </pc:docChgLst>
  <pc:docChgLst>
    <pc:chgData name="Yang Xu" userId="2ef8d03b0d59ea36" providerId="LiveId" clId="{26E08ECD-192B-45E7-81CA-45EB3B3E2F78}"/>
    <pc:docChg chg="modSld">
      <pc:chgData name="Yang Xu" userId="2ef8d03b0d59ea36" providerId="LiveId" clId="{26E08ECD-192B-45E7-81CA-45EB3B3E2F78}" dt="2019-12-17T11:39:41.177" v="17"/>
      <pc:docMkLst>
        <pc:docMk/>
      </pc:docMkLst>
      <pc:sldChg chg="modSp">
        <pc:chgData name="Yang Xu" userId="2ef8d03b0d59ea36" providerId="LiveId" clId="{26E08ECD-192B-45E7-81CA-45EB3B3E2F78}" dt="2019-12-17T11:39:41.177" v="17"/>
        <pc:sldMkLst>
          <pc:docMk/>
          <pc:sldMk cId="1232935249" sldId="257"/>
        </pc:sldMkLst>
        <pc:spChg chg="mod">
          <ac:chgData name="Yang Xu" userId="2ef8d03b0d59ea36" providerId="LiveId" clId="{26E08ECD-192B-45E7-81CA-45EB3B3E2F78}" dt="2019-12-17T11:39:39.056" v="16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26E08ECD-192B-45E7-81CA-45EB3B3E2F78}" dt="2019-12-17T11:39:41.177" v="17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  <pc:docChgLst>
    <pc:chgData name="Yang Xu" userId="2ef8d03b0d59ea36" providerId="LiveId" clId="{83E961CE-FC83-40C8-9322-F61271C441C9}"/>
    <pc:docChg chg="custSel addSld delSld modSld">
      <pc:chgData name="Yang Xu" userId="2ef8d03b0d59ea36" providerId="LiveId" clId="{83E961CE-FC83-40C8-9322-F61271C441C9}" dt="2019-12-05T12:12:39.748" v="314" actId="20577"/>
      <pc:docMkLst>
        <pc:docMk/>
      </pc:docMkLst>
      <pc:sldChg chg="modSp">
        <pc:chgData name="Yang Xu" userId="2ef8d03b0d59ea36" providerId="LiveId" clId="{83E961CE-FC83-40C8-9322-F61271C441C9}" dt="2019-12-05T11:57:39.172" v="26" actId="20577"/>
        <pc:sldMkLst>
          <pc:docMk/>
          <pc:sldMk cId="1232935249" sldId="257"/>
        </pc:sldMkLst>
        <pc:spChg chg="mod">
          <ac:chgData name="Yang Xu" userId="2ef8d03b0d59ea36" providerId="LiveId" clId="{83E961CE-FC83-40C8-9322-F61271C441C9}" dt="2019-12-05T11:57:39.172" v="26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80B299BE-1272-4DB3-81DB-AB7F4D8F0E03}"/>
    <pc:docChg chg="undo custSel addSld delSld modSld">
      <pc:chgData name="Yang Xu" userId="2ef8d03b0d59ea36" providerId="LiveId" clId="{80B299BE-1272-4DB3-81DB-AB7F4D8F0E03}" dt="2019-12-10T11:22:39.589" v="201" actId="20577"/>
      <pc:docMkLst>
        <pc:docMk/>
      </pc:docMkLst>
      <pc:sldChg chg="modSp">
        <pc:chgData name="Yang Xu" userId="2ef8d03b0d59ea36" providerId="LiveId" clId="{80B299BE-1272-4DB3-81DB-AB7F4D8F0E03}" dt="2019-12-10T11:13:44.552" v="32" actId="20577"/>
        <pc:sldMkLst>
          <pc:docMk/>
          <pc:sldMk cId="1232935249" sldId="257"/>
        </pc:sldMkLst>
        <pc:spChg chg="mod">
          <ac:chgData name="Yang Xu" userId="2ef8d03b0d59ea36" providerId="LiveId" clId="{80B299BE-1272-4DB3-81DB-AB7F4D8F0E03}" dt="2019-12-10T11:13:44.552" v="3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CBE321B9-F15B-4297-901A-0B6C3715832F}"/>
    <pc:docChg chg="delSld modSld">
      <pc:chgData name="Yang Xu" userId="2ef8d03b0d59ea36" providerId="LiveId" clId="{CBE321B9-F15B-4297-901A-0B6C3715832F}" dt="2019-12-11T11:10:45.050" v="17" actId="2696"/>
      <pc:docMkLst>
        <pc:docMk/>
      </pc:docMkLst>
      <pc:sldChg chg="modSp">
        <pc:chgData name="Yang Xu" userId="2ef8d03b0d59ea36" providerId="LiveId" clId="{CBE321B9-F15B-4297-901A-0B6C3715832F}" dt="2019-12-11T11:10:40.472" v="7" actId="20577"/>
        <pc:sldMkLst>
          <pc:docMk/>
          <pc:sldMk cId="1232935249" sldId="257"/>
        </pc:sldMkLst>
        <pc:spChg chg="mod">
          <ac:chgData name="Yang Xu" userId="2ef8d03b0d59ea36" providerId="LiveId" clId="{CBE321B9-F15B-4297-901A-0B6C3715832F}" dt="2019-12-11T11:10:40.472" v="7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22EA9AAC-E84C-4AE3-8432-AF9594ABE5DD}"/>
    <pc:docChg chg="delSld modSld">
      <pc:chgData name="Yang Xu" userId="2ef8d03b0d59ea36" providerId="LiveId" clId="{22EA9AAC-E84C-4AE3-8432-AF9594ABE5DD}" dt="2020-01-08T12:07:05.776" v="64" actId="20577"/>
      <pc:docMkLst>
        <pc:docMk/>
      </pc:docMkLst>
      <pc:sldChg chg="modSp">
        <pc:chgData name="Yang Xu" userId="2ef8d03b0d59ea36" providerId="LiveId" clId="{22EA9AAC-E84C-4AE3-8432-AF9594ABE5DD}" dt="2020-01-08T12:07:05.776" v="64" actId="20577"/>
        <pc:sldMkLst>
          <pc:docMk/>
          <pc:sldMk cId="1232935249" sldId="257"/>
        </pc:sldMkLst>
        <pc:spChg chg="mod">
          <ac:chgData name="Yang Xu" userId="2ef8d03b0d59ea36" providerId="LiveId" clId="{22EA9AAC-E84C-4AE3-8432-AF9594ABE5DD}" dt="2020-01-08T12:07:05.776" v="64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del">
        <pc:chgData name="Yang Xu" userId="2ef8d03b0d59ea36" providerId="LiveId" clId="{22EA9AAC-E84C-4AE3-8432-AF9594ABE5DD}" dt="2020-01-08T12:05:50.725" v="1" actId="47"/>
        <pc:sldMkLst>
          <pc:docMk/>
          <pc:sldMk cId="2494942929" sldId="268"/>
        </pc:sldMkLst>
      </pc:sldChg>
      <pc:sldChg chg="del">
        <pc:chgData name="Yang Xu" userId="2ef8d03b0d59ea36" providerId="LiveId" clId="{22EA9AAC-E84C-4AE3-8432-AF9594ABE5DD}" dt="2020-01-08T12:05:50.725" v="1" actId="47"/>
        <pc:sldMkLst>
          <pc:docMk/>
          <pc:sldMk cId="3499997383" sldId="269"/>
        </pc:sldMkLst>
      </pc:sldChg>
    </pc:docChg>
  </pc:docChgLst>
  <pc:docChgLst>
    <pc:chgData name="Yang Xu" userId="2ef8d03b0d59ea36" providerId="LiveId" clId="{D61566ED-5B05-4DFE-A456-748D87747273}"/>
    <pc:docChg chg="modSld">
      <pc:chgData name="Yang Xu" userId="2ef8d03b0d59ea36" providerId="LiveId" clId="{D61566ED-5B05-4DFE-A456-748D87747273}" dt="2019-12-18T13:32:53.177" v="5" actId="20577"/>
      <pc:docMkLst>
        <pc:docMk/>
      </pc:docMkLst>
      <pc:sldChg chg="modSp">
        <pc:chgData name="Yang Xu" userId="2ef8d03b0d59ea36" providerId="LiveId" clId="{D61566ED-5B05-4DFE-A456-748D87747273}" dt="2019-12-18T13:32:53.177" v="5" actId="20577"/>
        <pc:sldMkLst>
          <pc:docMk/>
          <pc:sldMk cId="1232935249" sldId="257"/>
        </pc:sldMkLst>
        <pc:spChg chg="mod">
          <ac:chgData name="Yang Xu" userId="2ef8d03b0d59ea36" providerId="LiveId" clId="{D61566ED-5B05-4DFE-A456-748D87747273}" dt="2019-12-18T13:32:53.177" v="5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smtClean="0"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12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smtClean="0"/>
              <a:t>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232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smtClean="0"/>
              <a:t>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207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smtClean="0"/>
              <a:t>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3300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smtClean="0"/>
              <a:t>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8544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smtClean="0"/>
              <a:t>1/16/2020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302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smtClean="0"/>
              <a:t>1/16/2020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0403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smtClean="0"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3853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smtClean="0"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789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smtClean="0"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549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smtClean="0"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760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smtClean="0"/>
              <a:t>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031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smtClean="0"/>
              <a:t>1/16/2020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49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smtClean="0"/>
              <a:t>1/16/2020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033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smtClean="0"/>
              <a:t>1/16/2020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080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smtClean="0"/>
              <a:t>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423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smtClean="0"/>
              <a:t>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772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smtClean="0"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142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A01C2-B11E-4CC0-A4C6-16EAB38D7B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ASP.NET Core 3.x </a:t>
            </a:r>
            <a:br>
              <a:rPr lang="en-US" dirty="0"/>
            </a:br>
            <a:r>
              <a:rPr lang="zh-CN" altLang="en-US" dirty="0"/>
              <a:t>构建</a:t>
            </a:r>
            <a:r>
              <a:rPr lang="en-US" dirty="0"/>
              <a:t> RESTful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575951-5C1F-4B5C-8FC6-E1403B6044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/>
              <a:t>杨旭，微软</a:t>
            </a:r>
            <a:r>
              <a:rPr lang="en-US" altLang="zh-CN" sz="3200" dirty="0"/>
              <a:t>MVP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C01389-E2C2-4840-89CA-63909206B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877" y="4394040"/>
            <a:ext cx="1117688" cy="11176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FBF2F0-EF59-408B-95FF-C88CCA1A3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565" y="4394039"/>
            <a:ext cx="2770241" cy="111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31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20B70-2A11-4C52-8CC0-6F63A2EF32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28. </a:t>
            </a:r>
            <a:r>
              <a:rPr lang="zh-CN" altLang="en-US" dirty="0"/>
              <a:t>输入验证 </a:t>
            </a:r>
            <a:br>
              <a:rPr lang="en-US" altLang="zh-CN" dirty="0"/>
            </a:br>
            <a:r>
              <a:rPr lang="zh-CN" altLang="en-US" dirty="0"/>
              <a:t>自定义</a:t>
            </a:r>
            <a:r>
              <a:rPr lang="en-US" altLang="zh-CN" dirty="0"/>
              <a:t>Attribute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AE5F0-36E7-4AA5-9FD3-F3CB959A2B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coding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935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558DA-7EC3-4DD4-9045-AB71369A5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再见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009A133-7DD5-4DB2-AB56-9CD2E6AEA5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2319" y="2497931"/>
            <a:ext cx="3276600" cy="32766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3010BD-2445-4080-A314-D04650863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/>
              <a:t>公众号：草根专栏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58362496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27</TotalTime>
  <Words>40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Trebuchet MS</vt:lpstr>
      <vt:lpstr>Berlin</vt:lpstr>
      <vt:lpstr>ASP.NET Core 3.x  构建 RESTful API</vt:lpstr>
      <vt:lpstr>28. 输入验证  自定义Attribute</vt:lpstr>
      <vt:lpstr>再见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 3.x  构建 RESTful API</dc:title>
  <dc:creator>Yang Xu</dc:creator>
  <cp:lastModifiedBy>Yang Xu</cp:lastModifiedBy>
  <cp:revision>1</cp:revision>
  <dcterms:created xsi:type="dcterms:W3CDTF">2020-01-14T11:43:04Z</dcterms:created>
  <dcterms:modified xsi:type="dcterms:W3CDTF">2020-01-16T11:01:56Z</dcterms:modified>
</cp:coreProperties>
</file>