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F70C4-EFFD-47B3-87CA-99D2B6C51ADB}" v="1" dt="2020-01-15T12:36:43.195"/>
    <p1510:client id="{EE46B6E2-E867-4C96-9EAC-05E8560437D6}" v="2" dt="2020-01-16T12:18:3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30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29. </a:t>
            </a:r>
            <a:r>
              <a:rPr lang="zh-CN" altLang="en-US" dirty="0"/>
              <a:t>错误信息和报告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DF8E-C4D2-45C1-8EFC-22307D4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报告错误信息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4FF3-335F-41ED-A5DF-6FA109CF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details for HTTP APIs RFC (7807)</a:t>
            </a:r>
          </a:p>
          <a:p>
            <a:pPr lvl="1"/>
            <a:r>
              <a:rPr lang="zh-CN" altLang="en-US" dirty="0"/>
              <a:t>为所需错误信息的应用，定义了通用的错误格式</a:t>
            </a:r>
            <a:endParaRPr lang="en-US" altLang="zh-CN" dirty="0"/>
          </a:p>
          <a:p>
            <a:pPr lvl="1"/>
            <a:r>
              <a:rPr lang="zh-CN" altLang="en-US" dirty="0"/>
              <a:t>可以识别出问题属于哪个</a:t>
            </a:r>
            <a:r>
              <a:rPr lang="en-US" altLang="zh-CN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4C61-27A8-41F4-A238-E03A256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其它的验证方式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E985-47F2-4E02-A179-705BBA2F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FluentValidation</a:t>
            </a:r>
            <a:endParaRPr lang="en-US" altLang="zh-CN" dirty="0"/>
          </a:p>
          <a:p>
            <a:pPr lvl="1"/>
            <a:r>
              <a:rPr lang="zh-CN" altLang="en-US" dirty="0"/>
              <a:t>很容易创建复杂的验证规则</a:t>
            </a:r>
            <a:endParaRPr lang="en-US" altLang="zh-CN" dirty="0"/>
          </a:p>
          <a:p>
            <a:pPr lvl="1"/>
            <a:r>
              <a:rPr lang="zh-CN" altLang="en-US" dirty="0"/>
              <a:t>验证规则与</a:t>
            </a:r>
            <a:r>
              <a:rPr lang="en-US" altLang="zh-CN" dirty="0"/>
              <a:t>Model</a:t>
            </a:r>
            <a:r>
              <a:rPr lang="zh-CN" altLang="en-US" dirty="0"/>
              <a:t>分离</a:t>
            </a:r>
            <a:endParaRPr lang="en-US" altLang="zh-CN" dirty="0"/>
          </a:p>
          <a:p>
            <a:pPr lvl="1"/>
            <a:r>
              <a:rPr lang="zh-CN" altLang="en-US" dirty="0"/>
              <a:t>容易进行单元测试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</TotalTime>
  <Words>122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ASP.NET Core 3.x  构建 RESTful API</vt:lpstr>
      <vt:lpstr>29. 错误信息和报告</vt:lpstr>
      <vt:lpstr>报告错误信息</vt:lpstr>
      <vt:lpstr>其它的验证方式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2020-01-16T12:20:52Z</dcterms:modified>
</cp:coreProperties>
</file>