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C758E-A42C-41AA-B7A4-B0B3E15AB4CE}" v="6" dt="2020-01-17T23:45:56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4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5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95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7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5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4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9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2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6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6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9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9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2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30. </a:t>
            </a:r>
            <a:r>
              <a:rPr lang="zh-CN" altLang="en-US" dirty="0"/>
              <a:t>整体更新</a:t>
            </a:r>
            <a:r>
              <a:rPr lang="en-US" altLang="zh-CN" dirty="0"/>
              <a:t>/</a:t>
            </a:r>
            <a:r>
              <a:rPr lang="zh-CN" altLang="en-US" dirty="0"/>
              <a:t>替换：</a:t>
            </a:r>
            <a:r>
              <a:rPr lang="en-US" altLang="zh-CN" dirty="0"/>
              <a:t>PUT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8C5C-DB22-49E9-A839-0682ACF0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 </a:t>
            </a:r>
            <a:r>
              <a:rPr lang="en-US" altLang="zh-CN"/>
              <a:t>vs PATCH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560A-C51A-41B0-A937-22AF9A39C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PUT </a:t>
            </a:r>
            <a:r>
              <a:rPr lang="zh-CN" altLang="en-US" dirty="0"/>
              <a:t>整体更新</a:t>
            </a:r>
            <a:r>
              <a:rPr lang="en-US" altLang="zh-CN" dirty="0"/>
              <a:t>/</a:t>
            </a:r>
            <a:r>
              <a:rPr lang="zh-CN" altLang="en-US" dirty="0"/>
              <a:t>替换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E2C70-183D-4815-9E58-36E2853893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资源所有的字段都被重写了，或者是设置为该字段的默认值。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D2905-8EB3-4B54-94E1-F230A29DD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PATCH </a:t>
            </a:r>
            <a:r>
              <a:rPr lang="zh-CN" altLang="en-US" dirty="0"/>
              <a:t>局部更新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77E22-BF0F-4B60-A748-E6EA69D8A2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JsonPatchDocument</a:t>
            </a:r>
            <a:r>
              <a:rPr lang="zh-CN" altLang="en-US" dirty="0"/>
              <a:t>发送变更的数据，对资源指定的字段进行更新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1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75</TotalTime>
  <Words>106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ASP.NET Core 3.x  构建 RESTful API</vt:lpstr>
      <vt:lpstr>30. 整体更新/替换：PUT</vt:lpstr>
      <vt:lpstr>PUT vs PATCH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2020-01-14T11:43:04Z</dcterms:created>
  <dcterms:modified xsi:type="dcterms:W3CDTF">2020-01-17T23:53:59Z</dcterms:modified>
</cp:coreProperties>
</file>