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E9244-CA36-44B9-8DB0-65ABEB622C12}" v="4" dt="2020-01-18T05:37:44.774"/>
    <p1510:client id="{BF8C758E-A42C-41AA-B7A4-B0B3E15AB4CE}" v="6" dt="2020-01-17T23:45:56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95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7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5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4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6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6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2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31. </a:t>
            </a:r>
            <a:r>
              <a:rPr lang="zh-CN" altLang="en-US" dirty="0"/>
              <a:t>更新或新增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FC3-32D1-48A3-A09C-0FA647D2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C228-1E27-4F37-AD0B-BB54B4FF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用来创建资源</a:t>
            </a:r>
            <a:endParaRPr lang="en-US" altLang="zh-CN" dirty="0"/>
          </a:p>
          <a:p>
            <a:r>
              <a:rPr lang="zh-CN" altLang="en-US" dirty="0"/>
              <a:t>服务器端负责</a:t>
            </a:r>
            <a:r>
              <a:rPr lang="en-US" altLang="zh-CN" dirty="0"/>
              <a:t>URI</a:t>
            </a:r>
            <a:r>
              <a:rPr lang="zh-CN" altLang="en-US" dirty="0"/>
              <a:t>的生成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AED7-40E8-4DA7-8AA1-49C7F478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8739-F56F-4E28-947B-F62CA3E1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必须使用一个已知的</a:t>
            </a:r>
            <a:r>
              <a:rPr lang="en-US" altLang="zh-CN" dirty="0"/>
              <a:t>URI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URI</a:t>
            </a:r>
            <a:r>
              <a:rPr lang="zh-CN" altLang="en-US" dirty="0"/>
              <a:t>对应的资源不存在，那么应该返回</a:t>
            </a:r>
            <a:r>
              <a:rPr lang="en-US" altLang="zh-CN" dirty="0"/>
              <a:t>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9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082-45D5-4145-A79D-DC1C079C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如果客户端负责创建资源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E650-5598-46C0-B95E-416D657F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客户端可以生成</a:t>
            </a:r>
            <a:r>
              <a:rPr lang="en-US" altLang="zh-CN"/>
              <a:t>URI</a:t>
            </a:r>
          </a:p>
          <a:p>
            <a:r>
              <a:rPr lang="en-US" altLang="zh-CN" dirty="0"/>
              <a:t>PUT</a:t>
            </a:r>
            <a:r>
              <a:rPr lang="zh-CN" altLang="en-US" dirty="0"/>
              <a:t>请求就可以发送到一个不对应任何资源的</a:t>
            </a:r>
            <a:r>
              <a:rPr lang="en-US" altLang="zh-CN" dirty="0"/>
              <a:t>URI</a:t>
            </a:r>
            <a:r>
              <a:rPr lang="zh-CN" altLang="en-US" dirty="0"/>
              <a:t>上面，因为客户端也允许来进行创建资源的操作。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URI</a:t>
            </a:r>
            <a:r>
              <a:rPr lang="zh-CN" altLang="en-US" dirty="0"/>
              <a:t>对应的资源不存在，那么就创建资源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URI</a:t>
            </a:r>
            <a:r>
              <a:rPr lang="zh-CN" altLang="en-US" dirty="0"/>
              <a:t>对应的资源存在，那么就更新资源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PUT</a:t>
            </a:r>
            <a:r>
              <a:rPr lang="zh-CN" altLang="en-US" dirty="0"/>
              <a:t>可以用来做更新或新增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90</TotalTime>
  <Words>194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ASP.NET Core 3.x  构建 RESTful API</vt:lpstr>
      <vt:lpstr>31. 更新或新增</vt:lpstr>
      <vt:lpstr>POST</vt:lpstr>
      <vt:lpstr>PUT</vt:lpstr>
      <vt:lpstr>如果客户端负责创建资源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2020-01-18T05:39:44Z</dcterms:modified>
</cp:coreProperties>
</file>