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F1FBB4-BB98-463C-B00F-D41B2A74CD91}" v="16" dt="2020-01-18T12:39:28.959"/>
    <p1510:client id="{A02E9244-CA36-44B9-8DB0-65ABEB622C12}" v="4" dt="2020-01-18T05:37:44.774"/>
    <p1510:client id="{BF8C758E-A42C-41AA-B7A4-B0B3E15AB4CE}" v="6" dt="2020-01-17T23:45:56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E0EF2265-E020-4EDB-A034-08B4AB7A777D}"/>
    <pc:docChg chg="delSld modSld">
      <pc:chgData name="Yang Xu" userId="2ef8d03b0d59ea36" providerId="LiveId" clId="{E0EF2265-E020-4EDB-A034-08B4AB7A777D}" dt="2020-01-01T10:28:15.142" v="8" actId="47"/>
      <pc:docMkLst>
        <pc:docMk/>
      </pc:docMkLst>
      <pc:sldChg chg="modSp">
        <pc:chgData name="Yang Xu" userId="2ef8d03b0d59ea36" providerId="LiveId" clId="{E0EF2265-E020-4EDB-A034-08B4AB7A777D}" dt="2020-01-01T10:28:11.623" v="7" actId="20577"/>
        <pc:sldMkLst>
          <pc:docMk/>
          <pc:sldMk cId="1232935249" sldId="257"/>
        </pc:sldMkLst>
        <pc:spChg chg="mod">
          <ac:chgData name="Yang Xu" userId="2ef8d03b0d59ea36" providerId="LiveId" clId="{E0EF2265-E020-4EDB-A034-08B4AB7A777D}" dt="2020-01-01T10:28:09.171" v="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E0EF2265-E020-4EDB-A034-08B4AB7A777D}" dt="2020-01-01T10:28:11.623" v="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1821178" sldId="268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597123515" sldId="269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394828480" sldId="270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872404649" sldId="271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1205690591" sldId="272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50686723" sldId="273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584058765" sldId="274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622958319" sldId="275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785584962" sldId="276"/>
        </pc:sldMkLst>
      </pc:sldChg>
    </pc:docChg>
  </pc:docChgLst>
  <pc:docChgLst>
    <pc:chgData name="Yang Xu" userId="2ef8d03b0d59ea36" providerId="LiveId" clId="{5F3C6FFF-511D-4B89-BB3B-94C74803A8BA}"/>
    <pc:docChg chg="modSld">
      <pc:chgData name="Yang Xu" userId="2ef8d03b0d59ea36" providerId="LiveId" clId="{5F3C6FFF-511D-4B89-BB3B-94C74803A8BA}" dt="2020-01-03T11:03:32.087" v="0" actId="20577"/>
      <pc:docMkLst>
        <pc:docMk/>
      </pc:docMkLst>
      <pc:sldChg chg="modSp">
        <pc:chgData name="Yang Xu" userId="2ef8d03b0d59ea36" providerId="LiveId" clId="{5F3C6FFF-511D-4B89-BB3B-94C74803A8BA}" dt="2020-01-03T11:03:32.087" v="0" actId="20577"/>
        <pc:sldMkLst>
          <pc:docMk/>
          <pc:sldMk cId="1232935249" sldId="257"/>
        </pc:sldMkLst>
        <pc:spChg chg="mod">
          <ac:chgData name="Yang Xu" userId="2ef8d03b0d59ea36" providerId="LiveId" clId="{5F3C6FFF-511D-4B89-BB3B-94C74803A8BA}" dt="2020-01-03T11:03:32.087" v="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02E9244-CA36-44B9-8DB0-65ABEB622C12}"/>
    <pc:docChg chg="undo custSel addSld delSld modSld">
      <pc:chgData name="Yang Xu" userId="2ef8d03b0d59ea36" providerId="LiveId" clId="{A02E9244-CA36-44B9-8DB0-65ABEB622C12}" dt="2020-01-18T05:39:43.582" v="674" actId="20577"/>
      <pc:docMkLst>
        <pc:docMk/>
      </pc:docMkLst>
      <pc:sldChg chg="modSp">
        <pc:chgData name="Yang Xu" userId="2ef8d03b0d59ea36" providerId="LiveId" clId="{A02E9244-CA36-44B9-8DB0-65ABEB622C12}" dt="2020-01-18T05:24:48.676" v="34" actId="20577"/>
        <pc:sldMkLst>
          <pc:docMk/>
          <pc:sldMk cId="1232935249" sldId="257"/>
        </pc:sldMkLst>
        <pc:spChg chg="mod">
          <ac:chgData name="Yang Xu" userId="2ef8d03b0d59ea36" providerId="LiveId" clId="{A02E9244-CA36-44B9-8DB0-65ABEB622C12}" dt="2020-01-18T05:24:48.676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 del">
        <pc:chgData name="Yang Xu" userId="2ef8d03b0d59ea36" providerId="LiveId" clId="{A02E9244-CA36-44B9-8DB0-65ABEB622C12}" dt="2020-01-18T05:25:28.127" v="37" actId="47"/>
        <pc:sldMkLst>
          <pc:docMk/>
          <pc:sldMk cId="1631810544" sldId="268"/>
        </pc:sldMkLst>
      </pc:sldChg>
      <pc:sldChg chg="modSp add">
        <pc:chgData name="Yang Xu" userId="2ef8d03b0d59ea36" providerId="LiveId" clId="{A02E9244-CA36-44B9-8DB0-65ABEB622C12}" dt="2020-01-18T05:37:00.446" v="111" actId="20577"/>
        <pc:sldMkLst>
          <pc:docMk/>
          <pc:sldMk cId="3406222671" sldId="268"/>
        </pc:sldMkLst>
        <pc:spChg chg="mod">
          <ac:chgData name="Yang Xu" userId="2ef8d03b0d59ea36" providerId="LiveId" clId="{A02E9244-CA36-44B9-8DB0-65ABEB622C12}" dt="2020-01-18T05:36:19.392" v="4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A02E9244-CA36-44B9-8DB0-65ABEB622C12}" dt="2020-01-18T05:37:00.446" v="111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modSp add">
        <pc:chgData name="Yang Xu" userId="2ef8d03b0d59ea36" providerId="LiveId" clId="{A02E9244-CA36-44B9-8DB0-65ABEB622C12}" dt="2020-01-18T05:37:40.358" v="221" actId="20577"/>
        <pc:sldMkLst>
          <pc:docMk/>
          <pc:sldMk cId="3663397467" sldId="269"/>
        </pc:sldMkLst>
        <pc:spChg chg="mod">
          <ac:chgData name="Yang Xu" userId="2ef8d03b0d59ea36" providerId="LiveId" clId="{A02E9244-CA36-44B9-8DB0-65ABEB622C12}" dt="2020-01-18T05:37:10.846" v="118" actId="20577"/>
          <ac:spMkLst>
            <pc:docMk/>
            <pc:sldMk cId="3663397467" sldId="269"/>
            <ac:spMk id="2" creationId="{B9DBAED7-40E8-4DA7-8AA1-49C7F478D3E6}"/>
          </ac:spMkLst>
        </pc:spChg>
        <pc:spChg chg="mod">
          <ac:chgData name="Yang Xu" userId="2ef8d03b0d59ea36" providerId="LiveId" clId="{A02E9244-CA36-44B9-8DB0-65ABEB622C12}" dt="2020-01-18T05:37:40.358" v="221" actId="20577"/>
          <ac:spMkLst>
            <pc:docMk/>
            <pc:sldMk cId="3663397467" sldId="269"/>
            <ac:spMk id="3" creationId="{77B98739-F56F-4E28-947B-F62CA3E1D9DE}"/>
          </ac:spMkLst>
        </pc:spChg>
      </pc:sldChg>
      <pc:sldChg chg="modSp add">
        <pc:chgData name="Yang Xu" userId="2ef8d03b0d59ea36" providerId="LiveId" clId="{A02E9244-CA36-44B9-8DB0-65ABEB622C12}" dt="2020-01-18T05:39:43.582" v="674" actId="20577"/>
        <pc:sldMkLst>
          <pc:docMk/>
          <pc:sldMk cId="4253050286" sldId="270"/>
        </pc:sldMkLst>
        <pc:spChg chg="mod">
          <ac:chgData name="Yang Xu" userId="2ef8d03b0d59ea36" providerId="LiveId" clId="{A02E9244-CA36-44B9-8DB0-65ABEB622C12}" dt="2020-01-18T05:39:36.296" v="644" actId="21"/>
          <ac:spMkLst>
            <pc:docMk/>
            <pc:sldMk cId="4253050286" sldId="270"/>
            <ac:spMk id="2" creationId="{ABDA5082-45D5-4145-A79D-DC1C079CFFA2}"/>
          </ac:spMkLst>
        </pc:spChg>
        <pc:spChg chg="mod">
          <ac:chgData name="Yang Xu" userId="2ef8d03b0d59ea36" providerId="LiveId" clId="{A02E9244-CA36-44B9-8DB0-65ABEB622C12}" dt="2020-01-18T05:39:43.582" v="674" actId="20577"/>
          <ac:spMkLst>
            <pc:docMk/>
            <pc:sldMk cId="4253050286" sldId="270"/>
            <ac:spMk id="3" creationId="{1BA8E650-5598-46C0-B95E-416D657F6595}"/>
          </ac:spMkLst>
        </pc:spChg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BA46AAE0-4684-4C00-B2C3-B0D15247BA49}"/>
    <pc:docChg chg="undo custSel mod addSld modSld">
      <pc:chgData name="Yang Xu" userId="2ef8d03b0d59ea36" providerId="LiveId" clId="{BA46AAE0-4684-4C00-B2C3-B0D15247BA49}" dt="2020-01-01T10:27:50.441" v="200" actId="26606"/>
      <pc:docMkLst>
        <pc:docMk/>
      </pc:docMkLst>
      <pc:sldChg chg="modSp">
        <pc:chgData name="Yang Xu" userId="2ef8d03b0d59ea36" providerId="LiveId" clId="{BA46AAE0-4684-4C00-B2C3-B0D15247BA49}" dt="2020-01-01T10:21:19.917" v="22" actId="20577"/>
        <pc:sldMkLst>
          <pc:docMk/>
          <pc:sldMk cId="1232935249" sldId="257"/>
        </pc:sldMkLst>
        <pc:spChg chg="mod">
          <ac:chgData name="Yang Xu" userId="2ef8d03b0d59ea36" providerId="LiveId" clId="{BA46AAE0-4684-4C00-B2C3-B0D15247BA49}" dt="2020-01-01T10:21:14.985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BA46AAE0-4684-4C00-B2C3-B0D15247BA49}" dt="2020-01-01T10:21:19.917" v="22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BA46AAE0-4684-4C00-B2C3-B0D15247BA49}" dt="2020-01-01T10:21:56.557" v="57"/>
        <pc:sldMkLst>
          <pc:docMk/>
          <pc:sldMk cId="391821178" sldId="268"/>
        </pc:sldMkLst>
        <pc:spChg chg="mod">
          <ac:chgData name="Yang Xu" userId="2ef8d03b0d59ea36" providerId="LiveId" clId="{BA46AAE0-4684-4C00-B2C3-B0D15247BA49}" dt="2020-01-01T10:21:36.083" v="56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BA46AAE0-4684-4C00-B2C3-B0D15247BA49}" dt="2020-01-01T10:21:56.557" v="57"/>
          <ac:spMkLst>
            <pc:docMk/>
            <pc:sldMk cId="391821178" sldId="268"/>
            <ac:spMk id="3" creationId="{62C453E6-CCA4-46F5-9989-852FB84CFB5E}"/>
          </ac:spMkLst>
        </pc:spChg>
      </pc:sldChg>
      <pc:sldChg chg="addSp delSp modSp add mod setBg">
        <pc:chgData name="Yang Xu" userId="2ef8d03b0d59ea36" providerId="LiveId" clId="{BA46AAE0-4684-4C00-B2C3-B0D15247BA49}" dt="2020-01-01T10:26:36.682" v="175" actId="26606"/>
        <pc:sldMkLst>
          <pc:docMk/>
          <pc:sldMk cId="597123515" sldId="269"/>
        </pc:sldMkLst>
        <pc:spChg chg="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2" creationId="{F58EC2A7-E764-4D33-90A0-9AA43D1F42D6}"/>
          </ac:spMkLst>
        </pc:spChg>
        <pc:spChg chg="add del 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8" creationId="{4B0FA309-807F-4C17-98EF-A3BA7388E213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0" creationId="{59EEC9FF-AD43-4E2B-B9C3-9B7F5219FA7C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2" creationId="{9238CDCD-9B1D-4D9D-9871-88382B66FB9B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4" creationId="{498EBA8F-6C79-458B-8579-FDB7C8205BAB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28" creationId="{C8FA1749-B91A-40E7-AD01-0B9C9C6AF74E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0" creationId="{700676C8-6DE8-47DD-9A23-D42063A12E1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1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3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5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6" creationId="{0B654F30-E9CB-436B-BC85-304EE87DB50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8" creationId="{4B0FA309-807F-4C17-98EF-A3BA7388E213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0" creationId="{C8FA1749-B91A-40E7-AD01-0B9C9C6AF74E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2" creationId="{700676C8-6DE8-47DD-9A23-D42063A12E1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3" creationId="{0B654F30-E9CB-436B-BC85-304EE87DB500}"/>
          </ac:spMkLst>
        </pc:spChg>
        <pc:graphicFrameChg chg="add del">
          <ac:chgData name="Yang Xu" userId="2ef8d03b0d59ea36" providerId="LiveId" clId="{BA46AAE0-4684-4C00-B2C3-B0D15247BA49}" dt="2020-01-01T10:26:27.549" v="168" actId="26606"/>
          <ac:graphicFrameMkLst>
            <pc:docMk/>
            <pc:sldMk cId="597123515" sldId="269"/>
            <ac:graphicFrameMk id="5" creationId="{BBC0FF93-6A4C-4643-B93A-3690B82033C7}"/>
          </ac:graphicFrameMkLst>
        </pc:graphicFrameChg>
        <pc:graphicFrameChg chg="add del">
          <ac:chgData name="Yang Xu" userId="2ef8d03b0d59ea36" providerId="LiveId" clId="{BA46AAE0-4684-4C00-B2C3-B0D15247BA49}" dt="2020-01-01T10:26:29.568" v="170" actId="26606"/>
          <ac:graphicFrameMkLst>
            <pc:docMk/>
            <pc:sldMk cId="597123515" sldId="269"/>
            <ac:graphicFrameMk id="25" creationId="{BF8C1CF1-D74F-43DF-8BE9-EDC694FBA6F0}"/>
          </ac:graphicFrameMkLst>
        </pc:graphicFrame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1" creationId="{CBC471B7-7693-4DAA-A88D-1C80616C2B77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3" creationId="{8D63CDBA-845F-43E6-B4B3-6EE365669625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7" creationId="{2642A87B-CAE9-4F8F-B293-28388E45D9EE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9" creationId="{3B7A934F-FFF7-4353-83D3-4EF66E93EEF8}"/>
          </ac:picMkLst>
        </pc:picChg>
        <pc:picChg chg="add del">
          <ac:chgData name="Yang Xu" userId="2ef8d03b0d59ea36" providerId="LiveId" clId="{BA46AAE0-4684-4C00-B2C3-B0D15247BA49}" dt="2020-01-01T10:26:36.666" v="174" actId="26606"/>
          <ac:picMkLst>
            <pc:docMk/>
            <pc:sldMk cId="597123515" sldId="269"/>
            <ac:picMk id="34" creationId="{1C4DCE7A-0E46-404B-9E0D-E93DC7B2A861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39" creationId="{2642A87B-CAE9-4F8F-B293-28388E45D9EE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41" creationId="{3B7A934F-FFF7-4353-83D3-4EF66E93EEF8}"/>
          </ac:picMkLst>
        </pc:picChg>
      </pc:sldChg>
      <pc:sldChg chg="addSp delSp modSp add">
        <pc:chgData name="Yang Xu" userId="2ef8d03b0d59ea36" providerId="LiveId" clId="{BA46AAE0-4684-4C00-B2C3-B0D15247BA49}" dt="2020-01-01T10:23:16.236" v="101" actId="1076"/>
        <pc:sldMkLst>
          <pc:docMk/>
          <pc:sldMk cId="3394828480" sldId="270"/>
        </pc:sldMkLst>
        <pc:spChg chg="mod">
          <ac:chgData name="Yang Xu" userId="2ef8d03b0d59ea36" providerId="LiveId" clId="{BA46AAE0-4684-4C00-B2C3-B0D15247BA49}" dt="2020-01-01T10:22:56.221" v="93" actId="20577"/>
          <ac:spMkLst>
            <pc:docMk/>
            <pc:sldMk cId="3394828480" sldId="270"/>
            <ac:spMk id="2" creationId="{D3CA39E9-D6F3-4674-AD6B-A05B4AC9ECD5}"/>
          </ac:spMkLst>
        </pc:spChg>
        <pc:spChg chg="del">
          <ac:chgData name="Yang Xu" userId="2ef8d03b0d59ea36" providerId="LiveId" clId="{BA46AAE0-4684-4C00-B2C3-B0D15247BA49}" dt="2020-01-01T10:22:57.457" v="94"/>
          <ac:spMkLst>
            <pc:docMk/>
            <pc:sldMk cId="3394828480" sldId="270"/>
            <ac:spMk id="3" creationId="{AEB782AD-BA82-4276-A0A0-D9BBC886F232}"/>
          </ac:spMkLst>
        </pc:sp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6" creationId="{A447901F-50FF-4547-8E05-9005F3CAF464}"/>
          </ac:picMkLst>
        </pc:pic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8" creationId="{4DA11AD5-7091-452E-96AB-240A01106ABF}"/>
          </ac:picMkLst>
        </pc:picChg>
      </pc:sldChg>
      <pc:sldChg chg="modSp add">
        <pc:chgData name="Yang Xu" userId="2ef8d03b0d59ea36" providerId="LiveId" clId="{BA46AAE0-4684-4C00-B2C3-B0D15247BA49}" dt="2020-01-01T10:23:48.744" v="105"/>
        <pc:sldMkLst>
          <pc:docMk/>
          <pc:sldMk cId="872404649" sldId="271"/>
        </pc:sldMkLst>
        <pc:spChg chg="mod">
          <ac:chgData name="Yang Xu" userId="2ef8d03b0d59ea36" providerId="LiveId" clId="{BA46AAE0-4684-4C00-B2C3-B0D15247BA49}" dt="2020-01-01T10:23:32.112" v="103"/>
          <ac:spMkLst>
            <pc:docMk/>
            <pc:sldMk cId="872404649" sldId="271"/>
            <ac:spMk id="2" creationId="{801843E0-E5B2-48CD-A627-20AF5F599316}"/>
          </ac:spMkLst>
        </pc:spChg>
        <pc:spChg chg="mod">
          <ac:chgData name="Yang Xu" userId="2ef8d03b0d59ea36" providerId="LiveId" clId="{BA46AAE0-4684-4C00-B2C3-B0D15247BA49}" dt="2020-01-01T10:23:48.744" v="105"/>
          <ac:spMkLst>
            <pc:docMk/>
            <pc:sldMk cId="872404649" sldId="271"/>
            <ac:spMk id="3" creationId="{D1A05DAB-8C68-408B-8D89-1C7970FC2EEB}"/>
          </ac:spMkLst>
        </pc:spChg>
      </pc:sldChg>
      <pc:sldChg chg="addSp delSp modSp add mod setBg">
        <pc:chgData name="Yang Xu" userId="2ef8d03b0d59ea36" providerId="LiveId" clId="{BA46AAE0-4684-4C00-B2C3-B0D15247BA49}" dt="2020-01-01T10:26:17.324" v="166" actId="26606"/>
        <pc:sldMkLst>
          <pc:docMk/>
          <pc:sldMk cId="1205690591" sldId="272"/>
        </pc:sldMkLst>
        <pc:spChg chg="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2" creationId="{14368C4A-B315-476C-80A0-FB161CC7FF56}"/>
          </ac:spMkLst>
        </pc:spChg>
        <pc:spChg chg="add del 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" creationId="{B412C165-D24D-4333-9C2A-BA1F29A84266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29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1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3" creationId="{2708AD19-3EA5-4EC5-BF8C-37B0A4B1956E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6" creationId="{172FA20E-3EEC-4201-BE1D-0563AE403A5D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8" creationId="{7AD29F78-0630-44F9-A0BE-D82D22910BEF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40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6:07.163" v="159" actId="26606"/>
          <ac:graphicFrameMkLst>
            <pc:docMk/>
            <pc:sldMk cId="1205690591" sldId="272"/>
            <ac:graphicFrameMk id="5" creationId="{82B29BBE-93E3-4B15-B2C3-80DDF7E36596}"/>
          </ac:graphicFrameMkLst>
        </pc:graphicFrameChg>
        <pc:graphicFrameChg chg="add del">
          <ac:chgData name="Yang Xu" userId="2ef8d03b0d59ea36" providerId="LiveId" clId="{BA46AAE0-4684-4C00-B2C3-B0D15247BA49}" dt="2020-01-01T10:26:11.844" v="161" actId="26606"/>
          <ac:graphicFrameMkLst>
            <pc:docMk/>
            <pc:sldMk cId="1205690591" sldId="272"/>
            <ac:graphicFrameMk id="25" creationId="{AFB43B5E-70A5-420E-B0F4-EF189BC1731F}"/>
          </ac:graphicFrameMkLst>
        </pc:graphicFrameChg>
        <pc:graphicFrameChg chg="add del">
          <ac:chgData name="Yang Xu" userId="2ef8d03b0d59ea36" providerId="LiveId" clId="{BA46AAE0-4684-4C00-B2C3-B0D15247BA49}" dt="2020-01-01T10:26:15.377" v="163" actId="26606"/>
          <ac:graphicFrameMkLst>
            <pc:docMk/>
            <pc:sldMk cId="1205690591" sldId="272"/>
            <ac:graphicFrameMk id="27" creationId="{456FB64F-987F-4A31-9BBA-A750E2049F7A}"/>
          </ac:graphicFrameMkLst>
        </pc:graphicFrameChg>
        <pc:graphicFrameChg chg="add del">
          <ac:chgData name="Yang Xu" userId="2ef8d03b0d59ea36" providerId="LiveId" clId="{BA46AAE0-4684-4C00-B2C3-B0D15247BA49}" dt="2020-01-01T10:26:17.279" v="165" actId="26606"/>
          <ac:graphicFrameMkLst>
            <pc:docMk/>
            <pc:sldMk cId="1205690591" sldId="272"/>
            <ac:graphicFrameMk id="34" creationId="{82B29BBE-93E3-4B15-B2C3-80DDF7E36596}"/>
          </ac:graphicFrameMkLst>
        </pc:graphicFrameChg>
        <pc:graphicFrameChg chg="add">
          <ac:chgData name="Yang Xu" userId="2ef8d03b0d59ea36" providerId="LiveId" clId="{BA46AAE0-4684-4C00-B2C3-B0D15247BA49}" dt="2020-01-01T10:26:17.324" v="166" actId="26606"/>
          <ac:graphicFrameMkLst>
            <pc:docMk/>
            <pc:sldMk cId="1205690591" sldId="272"/>
            <ac:graphicFrameMk id="41" creationId="{AFB43B5E-70A5-420E-B0F4-EF189BC1731F}"/>
          </ac:graphicFrameMkLst>
        </pc:graphicFrame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0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2" creationId="{E3E2E76B-5713-416F-9E1F-82EBA41BF4DA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7" creationId="{AED7C419-9BA1-4696-B356-43EFEF183057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9" creationId="{E3E2E76B-5713-416F-9E1F-82EBA41BF4DA}"/>
          </ac:picMkLst>
        </pc:picChg>
      </pc:sldChg>
      <pc:sldChg chg="addSp delSp modSp add mod setBg">
        <pc:chgData name="Yang Xu" userId="2ef8d03b0d59ea36" providerId="LiveId" clId="{BA46AAE0-4684-4C00-B2C3-B0D15247BA49}" dt="2020-01-01T10:27:00.647" v="179" actId="26606"/>
        <pc:sldMkLst>
          <pc:docMk/>
          <pc:sldMk cId="3950686723" sldId="273"/>
        </pc:sldMkLst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2" creationId="{63C49EDB-5110-47B1-B699-DD1A2E346A97}"/>
          </ac:spMkLst>
        </pc:spChg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3" creationId="{7607B445-0267-4C4A-BF23-CD33DC999E89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8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12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5" creationId="{A106B9FE-7E5A-4047-B5D3-C3C24BD3E80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6" creationId="{52A2FDCB-3B06-44F3-A0AA-2C056C3E512F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7" creationId="{B60EBA20-0A64-45D5-B937-FE93DCA01C7E}"/>
          </ac:spMkLst>
        </pc:spChg>
        <pc:picChg chg="add del">
          <ac:chgData name="Yang Xu" userId="2ef8d03b0d59ea36" providerId="LiveId" clId="{BA46AAE0-4684-4C00-B2C3-B0D15247BA49}" dt="2020-01-01T10:26:53.113" v="177" actId="26606"/>
          <ac:picMkLst>
            <pc:docMk/>
            <pc:sldMk cId="3950686723" sldId="273"/>
            <ac:picMk id="10" creationId="{1C4DCE7A-0E46-404B-9E0D-E93DC7B2A861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4" creationId="{98739700-980C-4F96-84CD-97157DFE86AE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8" creationId="{3EAD5E5B-543A-4690-8C75-BACF7FFB40ED}"/>
          </ac:picMkLst>
        </pc:picChg>
      </pc:sldChg>
      <pc:sldChg chg="modSp add">
        <pc:chgData name="Yang Xu" userId="2ef8d03b0d59ea36" providerId="LiveId" clId="{BA46AAE0-4684-4C00-B2C3-B0D15247BA49}" dt="2020-01-01T10:25:09.484" v="149" actId="20577"/>
        <pc:sldMkLst>
          <pc:docMk/>
          <pc:sldMk cId="3584058765" sldId="274"/>
        </pc:sldMkLst>
        <pc:spChg chg="mod">
          <ac:chgData name="Yang Xu" userId="2ef8d03b0d59ea36" providerId="LiveId" clId="{BA46AAE0-4684-4C00-B2C3-B0D15247BA49}" dt="2020-01-01T10:24:57.239" v="145" actId="20577"/>
          <ac:spMkLst>
            <pc:docMk/>
            <pc:sldMk cId="3584058765" sldId="274"/>
            <ac:spMk id="2" creationId="{0FF21F43-234F-41D7-B943-C2B1B6E69D94}"/>
          </ac:spMkLst>
        </pc:spChg>
        <pc:spChg chg="mod">
          <ac:chgData name="Yang Xu" userId="2ef8d03b0d59ea36" providerId="LiveId" clId="{BA46AAE0-4684-4C00-B2C3-B0D15247BA49}" dt="2020-01-01T10:25:09.484" v="149" actId="20577"/>
          <ac:spMkLst>
            <pc:docMk/>
            <pc:sldMk cId="3584058765" sldId="274"/>
            <ac:spMk id="3" creationId="{188C65A6-3480-433E-80B3-34B068E20748}"/>
          </ac:spMkLst>
        </pc:spChg>
      </pc:sldChg>
      <pc:sldChg chg="addSp delSp modSp add mod setBg">
        <pc:chgData name="Yang Xu" userId="2ef8d03b0d59ea36" providerId="LiveId" clId="{BA46AAE0-4684-4C00-B2C3-B0D15247BA49}" dt="2020-01-01T10:27:29.375" v="194" actId="26606"/>
        <pc:sldMkLst>
          <pc:docMk/>
          <pc:sldMk cId="2622958319" sldId="275"/>
        </pc:sldMkLst>
        <pc:spChg chg="mod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" creationId="{74EE79B0-C629-4DD4-83C5-6EF818C7F262}"/>
          </ac:spMkLst>
        </pc:spChg>
        <pc:spChg chg="add del mod">
          <ac:chgData name="Yang Xu" userId="2ef8d03b0d59ea36" providerId="LiveId" clId="{BA46AAE0-4684-4C00-B2C3-B0D15247BA49}" dt="2020-01-01T10:25:50.856" v="157" actId="26606"/>
          <ac:spMkLst>
            <pc:docMk/>
            <pc:sldMk cId="2622958319" sldId="275"/>
            <ac:spMk id="3" creationId="{9524C428-5E39-4765-BEBB-943B7AAEF8E4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0" creationId="{37ED269F-93E0-4C45-A745-D08B6F8441E8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4" creationId="{AE8DF4CB-11C0-4C6C-859F-392DFE0FADDF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6" creationId="{6DEEA0FF-8A01-4333-AFF1-5F5BD4F2467A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8" creationId="{FE9FB890-56DB-4B95-85F1-94547CCE9F4B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4" creationId="{20FA4D46-3A36-47B8-9AEE-5EB0B6C5B065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6" creationId="{66FB55FF-BA3E-4F25-8362-D6E7B4E512C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7" creationId="{C7CAB115-86ED-407E-B0B1-94A133EDDB9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8" creationId="{E9F23E2C-07B6-4798-B147-6FC480F6C27D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9" creationId="{8D9AD062-264F-4D54-90CE-145B924CF918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50" creationId="{9C7D8F90-84C8-46ED-AECB-01C4D6295768}"/>
          </ac:spMkLst>
        </pc:spChg>
        <pc:graphicFrameChg chg="add del">
          <ac:chgData name="Yang Xu" userId="2ef8d03b0d59ea36" providerId="LiveId" clId="{BA46AAE0-4684-4C00-B2C3-B0D15247BA49}" dt="2020-01-01T10:25:50.826" v="156" actId="26606"/>
          <ac:graphicFrameMkLst>
            <pc:docMk/>
            <pc:sldMk cId="2622958319" sldId="275"/>
            <ac:graphicFrameMk id="5" creationId="{7C8072DC-404A-451C-A877-9339C8C8264D}"/>
          </ac:graphicFrameMkLst>
        </pc:graphicFrameChg>
        <pc:graphicFrameChg chg="add mod modGraphic">
          <ac:chgData name="Yang Xu" userId="2ef8d03b0d59ea36" providerId="LiveId" clId="{BA46AAE0-4684-4C00-B2C3-B0D15247BA49}" dt="2020-01-01T10:27:29.375" v="194" actId="26606"/>
          <ac:graphicFrameMkLst>
            <pc:docMk/>
            <pc:sldMk cId="2622958319" sldId="275"/>
            <ac:graphicFrameMk id="25" creationId="{30FE4A4F-29D0-4C99-AD4F-D31D9372C72E}"/>
          </ac:graphicFrameMkLst>
        </pc:graphicFrame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32" creationId="{67DD37E5-BE6E-4E53-8EC2-6DC35A1974F3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0" creationId="{B67A1BC5-D4FF-4701-866E-103276E24880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2" creationId="{A15D7A4F-95FD-4688-8667-0BAC1AF33961}"/>
          </ac:picMkLst>
        </pc:picChg>
        <pc:picChg chg="add del">
          <ac:chgData name="Yang Xu" userId="2ef8d03b0d59ea36" providerId="LiveId" clId="{BA46AAE0-4684-4C00-B2C3-B0D15247BA49}" dt="2020-01-01T10:27:27.357" v="189" actId="26606"/>
          <ac:picMkLst>
            <pc:docMk/>
            <pc:sldMk cId="2622958319" sldId="275"/>
            <ac:picMk id="45" creationId="{983C8160-AABE-4F12-997A-C2D69F5B824E}"/>
          </ac:picMkLst>
        </pc:picChg>
      </pc:sldChg>
      <pc:sldChg chg="addSp delSp modSp add mod setBg">
        <pc:chgData name="Yang Xu" userId="2ef8d03b0d59ea36" providerId="LiveId" clId="{BA46AAE0-4684-4C00-B2C3-B0D15247BA49}" dt="2020-01-01T10:27:50.441" v="200" actId="26606"/>
        <pc:sldMkLst>
          <pc:docMk/>
          <pc:sldMk cId="2785584962" sldId="276"/>
        </pc:sldMkLst>
        <pc:spChg chg="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2" creationId="{23399DFD-C3CB-4FB0-84A6-9181F0615368}"/>
          </ac:spMkLst>
        </pc:spChg>
        <pc:spChg chg="add del 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3" creationId="{60C45019-F1A7-417B-B91B-8EA006508496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8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7:50.423" v="199" actId="26606"/>
          <ac:graphicFrameMkLst>
            <pc:docMk/>
            <pc:sldMk cId="2785584962" sldId="276"/>
            <ac:graphicFrameMk id="5" creationId="{BF468BCA-5972-4456-BBCC-0F25567743B5}"/>
          </ac:graphicFrameMkLst>
        </pc:graphicFrameChg>
        <pc:graphicFrameChg chg="add">
          <ac:chgData name="Yang Xu" userId="2ef8d03b0d59ea36" providerId="LiveId" clId="{BA46AAE0-4684-4C00-B2C3-B0D15247BA49}" dt="2020-01-01T10:27:50.441" v="200" actId="26606"/>
          <ac:graphicFrameMkLst>
            <pc:docMk/>
            <pc:sldMk cId="2785584962" sldId="276"/>
            <ac:graphicFrameMk id="20" creationId="{DD366791-7138-47E8-8BB9-BE4A32C953CD}"/>
          </ac:graphicFrameMkLst>
        </pc:graphicFrame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6" creationId="{E3E2E76B-5713-416F-9E1F-82EBA41BF4DA}"/>
          </ac:picMkLst>
        </pc:pic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EE46B6E2-E867-4C96-9EAC-05E8560437D6}"/>
    <pc:docChg chg="addSld modSld">
      <pc:chgData name="Yang Xu" userId="2ef8d03b0d59ea36" providerId="LiveId" clId="{EE46B6E2-E867-4C96-9EAC-05E8560437D6}" dt="2020-01-16T12:19:22.061" v="450" actId="20577"/>
      <pc:docMkLst>
        <pc:docMk/>
      </pc:docMkLst>
      <pc:sldChg chg="modSp">
        <pc:chgData name="Yang Xu" userId="2ef8d03b0d59ea36" providerId="LiveId" clId="{EE46B6E2-E867-4C96-9EAC-05E8560437D6}" dt="2020-01-16T11:37:59.698" v="34" actId="20577"/>
        <pc:sldMkLst>
          <pc:docMk/>
          <pc:sldMk cId="1232935249" sldId="257"/>
        </pc:sldMkLst>
        <pc:spChg chg="mod">
          <ac:chgData name="Yang Xu" userId="2ef8d03b0d59ea36" providerId="LiveId" clId="{EE46B6E2-E867-4C96-9EAC-05E8560437D6}" dt="2020-01-16T11:37:59.698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EE46B6E2-E867-4C96-9EAC-05E8560437D6}" dt="2020-01-16T11:57:08.565" v="251" actId="20577"/>
        <pc:sldMkLst>
          <pc:docMk/>
          <pc:sldMk cId="1308118045" sldId="268"/>
        </pc:sldMkLst>
        <pc:spChg chg="mod">
          <ac:chgData name="Yang Xu" userId="2ef8d03b0d59ea36" providerId="LiveId" clId="{EE46B6E2-E867-4C96-9EAC-05E8560437D6}" dt="2020-01-16T11:49:36.746" v="64" actId="20577"/>
          <ac:spMkLst>
            <pc:docMk/>
            <pc:sldMk cId="1308118045" sldId="268"/>
            <ac:spMk id="2" creationId="{0360DF8E-C4D2-45C1-8EFC-22307D4F7041}"/>
          </ac:spMkLst>
        </pc:spChg>
        <pc:spChg chg="mod">
          <ac:chgData name="Yang Xu" userId="2ef8d03b0d59ea36" providerId="LiveId" clId="{EE46B6E2-E867-4C96-9EAC-05E8560437D6}" dt="2020-01-16T11:57:08.565" v="251" actId="20577"/>
          <ac:spMkLst>
            <pc:docMk/>
            <pc:sldMk cId="1308118045" sldId="268"/>
            <ac:spMk id="3" creationId="{BBB54FF3-335F-41ED-A5DF-6FA109CF3C9C}"/>
          </ac:spMkLst>
        </pc:spChg>
      </pc:sldChg>
      <pc:sldChg chg="modSp add">
        <pc:chgData name="Yang Xu" userId="2ef8d03b0d59ea36" providerId="LiveId" clId="{EE46B6E2-E867-4C96-9EAC-05E8560437D6}" dt="2020-01-16T12:19:22.061" v="450" actId="20577"/>
        <pc:sldMkLst>
          <pc:docMk/>
          <pc:sldMk cId="3479922148" sldId="269"/>
        </pc:sldMkLst>
        <pc:spChg chg="mod">
          <ac:chgData name="Yang Xu" userId="2ef8d03b0d59ea36" providerId="LiveId" clId="{EE46B6E2-E867-4C96-9EAC-05E8560437D6}" dt="2020-01-16T12:18:38.674" v="276" actId="20577"/>
          <ac:spMkLst>
            <pc:docMk/>
            <pc:sldMk cId="3479922148" sldId="269"/>
            <ac:spMk id="2" creationId="{276F4C61-27A8-41F4-A238-E03A2562F370}"/>
          </ac:spMkLst>
        </pc:spChg>
        <pc:spChg chg="mod">
          <ac:chgData name="Yang Xu" userId="2ef8d03b0d59ea36" providerId="LiveId" clId="{EE46B6E2-E867-4C96-9EAC-05E8560437D6}" dt="2020-01-16T12:19:22.061" v="450" actId="20577"/>
          <ac:spMkLst>
            <pc:docMk/>
            <pc:sldMk cId="3479922148" sldId="269"/>
            <ac:spMk id="3" creationId="{189FE985-47F2-4E02-A179-705BBA2F4DA9}"/>
          </ac:spMkLst>
        </pc:sp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AB255F3D-B9F1-4411-A720-2B98EADF1C94}"/>
    <pc:docChg chg="undo custSel mod addSld modSld">
      <pc:chgData name="Yang Xu" userId="2ef8d03b0d59ea36" providerId="LiveId" clId="{AB255F3D-B9F1-4411-A720-2B98EADF1C94}" dt="2020-01-03T23:32:32.378" v="81" actId="26606"/>
      <pc:docMkLst>
        <pc:docMk/>
      </pc:docMkLst>
      <pc:sldChg chg="modSp">
        <pc:chgData name="Yang Xu" userId="2ef8d03b0d59ea36" providerId="LiveId" clId="{AB255F3D-B9F1-4411-A720-2B98EADF1C94}" dt="2020-01-03T23:30:17.654" v="45" actId="6549"/>
        <pc:sldMkLst>
          <pc:docMk/>
          <pc:sldMk cId="1232935249" sldId="257"/>
        </pc:sldMkLst>
        <pc:spChg chg="mod">
          <ac:chgData name="Yang Xu" userId="2ef8d03b0d59ea36" providerId="LiveId" clId="{AB255F3D-B9F1-4411-A720-2B98EADF1C94}" dt="2020-01-03T23:30:15.923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AB255F3D-B9F1-4411-A720-2B98EADF1C94}" dt="2020-01-03T23:30:17.654" v="45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addSp delSp modSp add mod setBg">
        <pc:chgData name="Yang Xu" userId="2ef8d03b0d59ea36" providerId="LiveId" clId="{AB255F3D-B9F1-4411-A720-2B98EADF1C94}" dt="2020-01-03T23:32:32.378" v="81" actId="26606"/>
        <pc:sldMkLst>
          <pc:docMk/>
          <pc:sldMk cId="3681384204" sldId="268"/>
        </pc:sldMkLst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2" creationId="{1ED88B71-1EDB-4CBE-B33D-292D783D7EE9}"/>
          </ac:spMkLst>
        </pc:spChg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3" creationId="{37542511-64B6-4F5C-A4E5-0674CEB7AA19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9" creationId="{A1698906-F123-49CB-B633-247AC48701BD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3" creationId="{5D86D9DA-31E3-48ED-9F77-2D8B649BD4E0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5" creationId="{04C6B320-AA89-4C19-89F7-71D46B26BA6B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9" creationId="{645EE119-0AC6-45BA-AE5E-A86AFE1C74C0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1" creationId="{1395ACAC-577D-4FAD-955D-280C3D104ADF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3" creationId="{0AB11C2E-6CA2-4822-BF14-C1C9A6BC6CAA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4" creationId="{38B3A2B2-7BBB-4E52-8C30-BE2A6F346B37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6" creationId="{09D6A950-3339-40EB-8972-64F44542D3FF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28" creationId="{6764E3F6-59F1-44FF-9EF2-8EF0BCA30B60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0" creationId="{0743C7B8-BD05-4C16-9FC9-6B5C5BA3A043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1" creationId="{E6B9B529-EAD6-442A-92A1-6A496B93297E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1" creationId="{6764E3F6-59F1-44FF-9EF2-8EF0BCA30B60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5" creationId="{0743C7B8-BD05-4C16-9FC9-6B5C5BA3A043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7" creationId="{E6B9B529-EAD6-442A-92A1-6A496B93297E}"/>
          </ac:spMkLst>
        </pc:spChg>
        <pc:picChg chg="add del mod">
          <ac:chgData name="Yang Xu" userId="2ef8d03b0d59ea36" providerId="LiveId" clId="{AB255F3D-B9F1-4411-A720-2B98EADF1C94}" dt="2020-01-03T23:32:29.277" v="79" actId="478"/>
          <ac:picMkLst>
            <pc:docMk/>
            <pc:sldMk cId="3681384204" sldId="268"/>
            <ac:picMk id="4" creationId="{E15B7ABE-4FCD-4591-86C5-A806D558C25D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1" creationId="{12AFB628-1D2A-4F5A-8E9E-2C8E917B59E8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7" creationId="{4AC1383A-2DFB-422E-8FB2-1CABD96DDF9B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2" creationId="{E228037F-2EF2-4A1A-8D1D-D08F2C98AD63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5" creationId="{FFF756FE-278B-4106-BB2E-DB87CF02DFB5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29" creationId="{8DF1CE84-BC06-4E42-A5D4-7B92E327FDF7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32" creationId="{C0419FA5-A1B5-487F-92D4-03983819F9B9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3" creationId="{8DF1CE84-BC06-4E42-A5D4-7B92E327FDF7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9" creationId="{C0419FA5-A1B5-487F-92D4-03983819F9B9}"/>
          </ac:picMkLst>
        </pc:picChg>
        <pc:picChg chg="add mo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1026" creationId="{56CC64FE-0F9A-48C3-984E-13F2F7D760B5}"/>
          </ac:picMkLst>
        </pc:picChg>
      </pc:sldChg>
    </pc:docChg>
  </pc:docChgLst>
  <pc:docChgLst>
    <pc:chgData name="Yang Xu" userId="2ef8d03b0d59ea36" providerId="LiveId" clId="{64BF03E8-7C98-4B9A-AE0D-2B5604A85F0C}"/>
    <pc:docChg chg="custSel addSld modSld">
      <pc:chgData name="Yang Xu" userId="2ef8d03b0d59ea36" providerId="LiveId" clId="{64BF03E8-7C98-4B9A-AE0D-2B5604A85F0C}" dt="2020-01-07T11:54:20.443" v="200" actId="20577"/>
      <pc:docMkLst>
        <pc:docMk/>
      </pc:docMkLst>
      <pc:sldChg chg="modSp">
        <pc:chgData name="Yang Xu" userId="2ef8d03b0d59ea36" providerId="LiveId" clId="{64BF03E8-7C98-4B9A-AE0D-2B5604A85F0C}" dt="2020-01-07T11:22:09.101" v="101" actId="20577"/>
        <pc:sldMkLst>
          <pc:docMk/>
          <pc:sldMk cId="1232935249" sldId="257"/>
        </pc:sldMkLst>
        <pc:spChg chg="mod">
          <ac:chgData name="Yang Xu" userId="2ef8d03b0d59ea36" providerId="LiveId" clId="{64BF03E8-7C98-4B9A-AE0D-2B5604A85F0C}" dt="2020-01-07T11:22:09.101" v="10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64BF03E8-7C98-4B9A-AE0D-2B5604A85F0C}" dt="2020-01-07T11:22:25.248" v="133" actId="20577"/>
        <pc:sldMkLst>
          <pc:docMk/>
          <pc:sldMk cId="2494942929" sldId="268"/>
        </pc:sldMkLst>
        <pc:spChg chg="mod">
          <ac:chgData name="Yang Xu" userId="2ef8d03b0d59ea36" providerId="LiveId" clId="{64BF03E8-7C98-4B9A-AE0D-2B5604A85F0C}" dt="2020-01-07T11:22:25.248" v="133" actId="20577"/>
          <ac:spMkLst>
            <pc:docMk/>
            <pc:sldMk cId="2494942929" sldId="268"/>
            <ac:spMk id="2" creationId="{1EF2ACAE-559C-4D32-A80F-31F0974B18B9}"/>
          </ac:spMkLst>
        </pc:spChg>
      </pc:sldChg>
      <pc:sldChg chg="modSp add">
        <pc:chgData name="Yang Xu" userId="2ef8d03b0d59ea36" providerId="LiveId" clId="{64BF03E8-7C98-4B9A-AE0D-2B5604A85F0C}" dt="2020-01-07T11:54:20.443" v="200" actId="20577"/>
        <pc:sldMkLst>
          <pc:docMk/>
          <pc:sldMk cId="3499997383" sldId="269"/>
        </pc:sldMkLst>
        <pc:spChg chg="mod">
          <ac:chgData name="Yang Xu" userId="2ef8d03b0d59ea36" providerId="LiveId" clId="{64BF03E8-7C98-4B9A-AE0D-2B5604A85F0C}" dt="2020-01-07T11:54:20.443" v="200" actId="20577"/>
          <ac:spMkLst>
            <pc:docMk/>
            <pc:sldMk cId="3499997383" sldId="269"/>
            <ac:spMk id="2" creationId="{6421617E-C44E-47B5-8230-32BE2A32B3AD}"/>
          </ac:spMkLst>
        </pc:spChg>
      </pc:sld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DEEC5985-8E24-4575-8274-B79BE8BA2F4C}"/>
    <pc:docChg chg="undo custSel mod addSld delSld modSld">
      <pc:chgData name="Yang Xu" userId="2ef8d03b0d59ea36" providerId="LiveId" clId="{DEEC5985-8E24-4575-8274-B79BE8BA2F4C}" dt="2020-01-14T11:58:44.854" v="200" actId="20577"/>
      <pc:docMkLst>
        <pc:docMk/>
      </pc:docMkLst>
      <pc:sldChg chg="modSp">
        <pc:chgData name="Yang Xu" userId="2ef8d03b0d59ea36" providerId="LiveId" clId="{DEEC5985-8E24-4575-8274-B79BE8BA2F4C}" dt="2020-01-14T11:38:21.693" v="58" actId="20577"/>
        <pc:sldMkLst>
          <pc:docMk/>
          <pc:sldMk cId="1232935249" sldId="257"/>
        </pc:sldMkLst>
        <pc:spChg chg="mod">
          <ac:chgData name="Yang Xu" userId="2ef8d03b0d59ea36" providerId="LiveId" clId="{DEEC5985-8E24-4575-8274-B79BE8BA2F4C}" dt="2020-01-14T11:37:32.538" v="46" actId="1603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DEEC5985-8E24-4575-8274-B79BE8BA2F4C}" dt="2020-01-14T11:38:21.693" v="58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402576325" sldId="268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271254871" sldId="268"/>
        </pc:sldMkLst>
        <pc:spChg chg="mod">
          <ac:chgData name="Yang Xu" userId="2ef8d03b0d59ea36" providerId="LiveId" clId="{DEEC5985-8E24-4575-8274-B79BE8BA2F4C}" dt="2020-01-14T11:40:05.518" v="77" actId="26606"/>
          <ac:spMkLst>
            <pc:docMk/>
            <pc:sldMk cId="3271254871" sldId="268"/>
            <ac:spMk id="2" creationId="{CE957DEA-BE5B-4008-AAA7-ACCC389E8E32}"/>
          </ac:spMkLst>
        </pc:spChg>
        <pc:spChg chg="del mod">
          <ac:chgData name="Yang Xu" userId="2ef8d03b0d59ea36" providerId="LiveId" clId="{DEEC5985-8E24-4575-8274-B79BE8BA2F4C}" dt="2020-01-14T11:39:51.787" v="76" actId="26606"/>
          <ac:spMkLst>
            <pc:docMk/>
            <pc:sldMk cId="3271254871" sldId="268"/>
            <ac:spMk id="3" creationId="{10AB8890-A799-4224-B7B7-9CED0BD89DB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2" creationId="{C441F297-7115-4BBC-A28B-164E120A50AE}"/>
          </ac:spMkLst>
        </pc:spChg>
        <pc:graphicFrameChg chg="add mod modGraphic">
          <ac:chgData name="Yang Xu" userId="2ef8d03b0d59ea36" providerId="LiveId" clId="{DEEC5985-8E24-4575-8274-B79BE8BA2F4C}" dt="2020-01-14T11:40:05.518" v="77" actId="26606"/>
          <ac:graphicFrameMkLst>
            <pc:docMk/>
            <pc:sldMk cId="3271254871" sldId="268"/>
            <ac:graphicFrameMk id="5" creationId="{F9B509F1-B97E-4F3E-BEF4-BD830DA47068}"/>
          </ac:graphicFrameMkLst>
        </pc:graphicFrame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271254871" sldId="268"/>
            <ac:picMk id="12" creationId="{D3066F2A-E0A8-41D2-B557-246083394278}"/>
          </ac:picMkLst>
        </pc:picChg>
      </pc:sldChg>
      <pc:sldChg chg="addSp delSp modSp add mod setBg">
        <pc:chgData name="Yang Xu" userId="2ef8d03b0d59ea36" providerId="LiveId" clId="{DEEC5985-8E24-4575-8274-B79BE8BA2F4C}" dt="2020-01-14T11:52:02.856" v="135" actId="20577"/>
        <pc:sldMkLst>
          <pc:docMk/>
          <pc:sldMk cId="1139190952" sldId="269"/>
        </pc:sldMkLst>
        <pc:spChg chg="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2" creationId="{5D64655F-2741-4DA0-A217-0E68C77488C3}"/>
          </ac:spMkLst>
        </pc:spChg>
        <pc:spChg chg="add del 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3" creationId="{6B6AC29E-0B08-4620-BC4A-0F114ECF07D8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0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4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8" creationId="{F238B29C-0945-4ED7-825C-2662C6957772}"/>
          </ac:spMkLst>
        </pc:spChg>
        <pc:graphicFrameChg chg="add del">
          <ac:chgData name="Yang Xu" userId="2ef8d03b0d59ea36" providerId="LiveId" clId="{DEEC5985-8E24-4575-8274-B79BE8BA2F4C}" dt="2020-01-14T11:40:38.013" v="82" actId="26606"/>
          <ac:graphicFrameMkLst>
            <pc:docMk/>
            <pc:sldMk cId="1139190952" sldId="269"/>
            <ac:graphicFrameMk id="5" creationId="{298D5B2E-76B7-4CA8-A93C-A3D4DF3E8C79}"/>
          </ac:graphicFrameMkLst>
        </pc:graphicFrameChg>
        <pc:graphicFrameChg chg="add mod">
          <ac:chgData name="Yang Xu" userId="2ef8d03b0d59ea36" providerId="LiveId" clId="{DEEC5985-8E24-4575-8274-B79BE8BA2F4C}" dt="2020-01-14T11:52:02.856" v="135" actId="20577"/>
          <ac:graphicFrameMkLst>
            <pc:docMk/>
            <pc:sldMk cId="1139190952" sldId="269"/>
            <ac:graphicFrameMk id="20" creationId="{351D0FE5-4D83-4D83-9D18-652491FBEEA3}"/>
          </ac:graphicFrameMkLst>
        </pc:graphicFrame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2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6" creationId="{F62DE490-9B76-4FCB-B722-75055E30A00A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240970012" sldId="269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268738215" sldId="270"/>
        </pc:sldMkLst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2" creationId="{A50FDD0E-85ED-45CB-912B-76FBA9623D0C}"/>
          </ac:spMkLst>
        </pc:spChg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3" creationId="{9DDB6343-199E-445F-8483-EB20EA71A22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4" creationId="{7EF5ECB8-D49C-48FB-A93E-88EB2FFDFD42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6" creationId="{411B77A2-BD5C-432D-B52E-C12612C74C1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8" creationId="{8B1B45BD-D05B-47CB-97E5-994F293A1581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2" creationId="{2D3E1E67-68B8-49AF-8DBA-E7E08CD3F886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4" creationId="{896FDE7C-B860-44EE-B294-C8358F7A8EB1}"/>
          </ac:spMkLst>
        </pc:sp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8" creationId="{AC3E6C53-102E-4ACA-BCBB-3CC973B99486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0" creationId="{17B2B42C-0777-4D6E-9432-535281803A8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2" creationId="{EFEAAB60-93E2-4DC6-99AC-939637BCE864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20" creationId="{57BDE151-4F7A-4E95-939F-18B2F607C742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4255453007" sldId="270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706351576" sldId="271"/>
        </pc:sldMkLst>
        <pc:spChg chg="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2" creationId="{58CA99D2-6CB8-4B1D-8969-875B9D90E730}"/>
          </ac:spMkLst>
        </pc:spChg>
        <pc:spChg chg="add del 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3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8" creationId="{4B0FA309-807F-4C17-98EF-A3BA7388E213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4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6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8" creationId="{F238B29C-0945-4ED7-825C-2662C6957772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2" creationId="{C8FA1749-B91A-40E7-AD01-0B9C9C6AF74E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4" creationId="{700676C8-6DE8-47DD-9A23-D42063A12E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5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7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9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0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1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2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3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6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8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9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50" creationId="{D6C5C9BD-3F18-4B30-89C4-0A44351ADBC3}"/>
          </ac:spMkLst>
        </pc:spChg>
        <pc:graphicFrameChg chg="add del">
          <ac:chgData name="Yang Xu" userId="2ef8d03b0d59ea36" providerId="LiveId" clId="{DEEC5985-8E24-4575-8274-B79BE8BA2F4C}" dt="2020-01-14T11:41:31.655" v="93" actId="26606"/>
          <ac:graphicFrameMkLst>
            <pc:docMk/>
            <pc:sldMk cId="706351576" sldId="271"/>
            <ac:graphicFrameMk id="5" creationId="{B9F49915-8C4F-46A3-BB4F-8F3DD18CD610}"/>
          </ac:graphicFrameMkLst>
        </pc:graphicFrameChg>
        <pc:graphicFrameChg chg="add del">
          <ac:chgData name="Yang Xu" userId="2ef8d03b0d59ea36" providerId="LiveId" clId="{DEEC5985-8E24-4575-8274-B79BE8BA2F4C}" dt="2020-01-14T11:41:34.348" v="95" actId="26606"/>
          <ac:graphicFrameMkLst>
            <pc:docMk/>
            <pc:sldMk cId="706351576" sldId="271"/>
            <ac:graphicFrameMk id="29" creationId="{1CBA3B10-2EB6-4977-A59C-48FFFBEA5621}"/>
          </ac:graphicFrameMkLst>
        </pc:graphicFrameChg>
        <pc:graphicFrameChg chg="add del">
          <ac:chgData name="Yang Xu" userId="2ef8d03b0d59ea36" providerId="LiveId" clId="{DEEC5985-8E24-4575-8274-B79BE8BA2F4C}" dt="2020-01-14T11:41:36.662" v="99" actId="26606"/>
          <ac:graphicFrameMkLst>
            <pc:docMk/>
            <pc:sldMk cId="706351576" sldId="271"/>
            <ac:graphicFrameMk id="44" creationId="{B9F49915-8C4F-46A3-BB4F-8F3DD18CD610}"/>
          </ac:graphicFrameMkLst>
        </pc:graphicFrameChg>
        <pc:graphicFrameChg chg="add">
          <ac:chgData name="Yang Xu" userId="2ef8d03b0d59ea36" providerId="LiveId" clId="{DEEC5985-8E24-4575-8274-B79BE8BA2F4C}" dt="2020-01-14T11:41:36.697" v="100" actId="26606"/>
          <ac:graphicFrameMkLst>
            <pc:docMk/>
            <pc:sldMk cId="706351576" sldId="271"/>
            <ac:graphicFrameMk id="53" creationId="{6C7310A0-0663-4A63-ABE3-888B98F3AC8A}"/>
          </ac:graphicFrameMkLst>
        </pc:graphicFrameChg>
        <pc:picChg chg="add del">
          <ac:chgData name="Yang Xu" userId="2ef8d03b0d59ea36" providerId="LiveId" clId="{DEEC5985-8E24-4575-8274-B79BE8BA2F4C}" dt="2020-01-14T11:41:31.655" v="93" actId="26606"/>
          <ac:picMkLst>
            <pc:docMk/>
            <pc:sldMk cId="706351576" sldId="271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5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7" creationId="{F62DE490-9B76-4FCB-B722-75055E30A00A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1" creationId="{2642A87B-CAE9-4F8F-B293-28388E45D9EE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3" creationId="{3B7A934F-FFF7-4353-83D3-4EF66E93EEF8}"/>
          </ac:picMkLst>
        </pc:picChg>
        <pc:picChg chg="add del">
          <ac:chgData name="Yang Xu" userId="2ef8d03b0d59ea36" providerId="LiveId" clId="{DEEC5985-8E24-4575-8274-B79BE8BA2F4C}" dt="2020-01-14T11:41:36.662" v="99" actId="26606"/>
          <ac:picMkLst>
            <pc:docMk/>
            <pc:sldMk cId="706351576" sldId="271"/>
            <ac:picMk id="38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47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1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2" creationId="{7D1A2EB9-D190-4E30-A2BD-87A5E4B7EBA6}"/>
          </ac:picMkLst>
        </pc:picChg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87369245" sldId="272"/>
        </pc:sldMkLst>
        <pc:spChg chg="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2" creationId="{1531120A-E4CB-4D0B-87D1-6F8622E9B42E}"/>
          </ac:spMkLst>
        </pc:spChg>
        <pc:spChg chg="add del 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3" creationId="{1E8B2094-EFD1-43E3-A0B7-65ADA4CC27FE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4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6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7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8" creationId="{D6C5C9BD-3F18-4B30-89C4-0A44351ADBC3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3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5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7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8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9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2" creationId="{2812AC83-22F0-44D1-B41F-5FF2304A1478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4" creationId="{053743EE-5C98-4818-927C-F0CA00C3C285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6" creationId="{60D20CA5-592A-495C-845B-170F147EC1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49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1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2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3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4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5" creationId="{C441F297-7115-4BBC-A28B-164E120A50AE}"/>
          </ac:spMkLst>
        </pc:spChg>
        <pc:graphicFrameChg chg="add del">
          <ac:chgData name="Yang Xu" userId="2ef8d03b0d59ea36" providerId="LiveId" clId="{DEEC5985-8E24-4575-8274-B79BE8BA2F4C}" dt="2020-01-14T11:42:51.359" v="114" actId="26606"/>
          <ac:graphicFrameMkLst>
            <pc:docMk/>
            <pc:sldMk cId="387369245" sldId="272"/>
            <ac:graphicFrameMk id="5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2.603" v="116" actId="26606"/>
          <ac:graphicFrameMkLst>
            <pc:docMk/>
            <pc:sldMk cId="387369245" sldId="272"/>
            <ac:graphicFrameMk id="7" creationId="{DAC38120-1A22-4CD4-BF78-60D52331FD7D}"/>
          </ac:graphicFrameMkLst>
        </pc:graphicFrameChg>
        <pc:graphicFrameChg chg="add del">
          <ac:chgData name="Yang Xu" userId="2ef8d03b0d59ea36" providerId="LiveId" clId="{DEEC5985-8E24-4575-8274-B79BE8BA2F4C}" dt="2020-01-14T11:42:55.074" v="118" actId="26606"/>
          <ac:graphicFrameMkLst>
            <pc:docMk/>
            <pc:sldMk cId="387369245" sldId="272"/>
            <ac:graphicFrameMk id="9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6.266" v="120" actId="26606"/>
          <ac:graphicFrameMkLst>
            <pc:docMk/>
            <pc:sldMk cId="387369245" sldId="272"/>
            <ac:graphicFrameMk id="11" creationId="{6DAE979B-22C9-4AAC-BA82-F614F5AA86C4}"/>
          </ac:graphicFrameMkLst>
        </pc:graphicFrameChg>
        <pc:graphicFrameChg chg="add del">
          <ac:chgData name="Yang Xu" userId="2ef8d03b0d59ea36" providerId="LiveId" clId="{DEEC5985-8E24-4575-8274-B79BE8BA2F4C}" dt="2020-01-14T11:42:58.714" v="122" actId="26606"/>
          <ac:graphicFrameMkLst>
            <pc:docMk/>
            <pc:sldMk cId="387369245" sldId="272"/>
            <ac:graphicFrameMk id="31" creationId="{FFAFA1B0-6E9F-4C38-ACDF-DBB1962C2BC2}"/>
          </ac:graphicFrameMkLst>
        </pc:graphicFrameChg>
        <pc:graphicFrameChg chg="add del">
          <ac:chgData name="Yang Xu" userId="2ef8d03b0d59ea36" providerId="LiveId" clId="{DEEC5985-8E24-4575-8274-B79BE8BA2F4C}" dt="2020-01-14T11:43:02.980" v="124" actId="26606"/>
          <ac:graphicFrameMkLst>
            <pc:docMk/>
            <pc:sldMk cId="387369245" sldId="272"/>
            <ac:graphicFrameMk id="40" creationId="{FD0CB261-5AEE-407D-B4BA-09F0DE526331}"/>
          </ac:graphicFrameMkLst>
        </pc:graphicFrameChg>
        <pc:graphicFrameChg chg="add del">
          <ac:chgData name="Yang Xu" userId="2ef8d03b0d59ea36" providerId="LiveId" clId="{DEEC5985-8E24-4575-8274-B79BE8BA2F4C}" dt="2020-01-14T11:43:04.084" v="126" actId="26606"/>
          <ac:graphicFrameMkLst>
            <pc:docMk/>
            <pc:sldMk cId="387369245" sldId="272"/>
            <ac:graphicFrameMk id="47" creationId="{C0329232-5CE4-4CDB-9F08-435AC3B180D7}"/>
          </ac:graphicFrameMkLst>
        </pc:graphicFrameChg>
        <pc:graphicFrameChg chg="add">
          <ac:chgData name="Yang Xu" userId="2ef8d03b0d59ea36" providerId="LiveId" clId="{DEEC5985-8E24-4575-8274-B79BE8BA2F4C}" dt="2020-01-14T11:43:04.141" v="127" actId="26606"/>
          <ac:graphicFrameMkLst>
            <pc:docMk/>
            <pc:sldMk cId="387369245" sldId="272"/>
            <ac:graphicFrameMk id="56" creationId="{FD0CB261-5AEE-407D-B4BA-09F0DE526331}"/>
          </ac:graphicFrameMkLst>
        </pc:graphicFrameChg>
        <pc:picChg chg="add del">
          <ac:chgData name="Yang Xu" userId="2ef8d03b0d59ea36" providerId="LiveId" clId="{DEEC5985-8E24-4575-8274-B79BE8BA2F4C}" dt="2020-01-14T11:42:56.266" v="120" actId="26606"/>
          <ac:picMkLst>
            <pc:docMk/>
            <pc:sldMk cId="387369245" sldId="272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5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9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30" creationId="{7D1A2EB9-D190-4E30-A2BD-87A5E4B7EBA6}"/>
          </ac:picMkLst>
        </pc:picChg>
        <pc:picChg chg="add del">
          <ac:chgData name="Yang Xu" userId="2ef8d03b0d59ea36" providerId="LiveId" clId="{DEEC5985-8E24-4575-8274-B79BE8BA2F4C}" dt="2020-01-14T11:43:02.980" v="124" actId="26606"/>
          <ac:picMkLst>
            <pc:docMk/>
            <pc:sldMk cId="387369245" sldId="272"/>
            <ac:picMk id="34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3" creationId="{9A9B3369-20B8-495A-B857-05C117B58937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5" creationId="{A832B64A-5DE3-4CF7-93BD-E4EEFDC83D95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87369245" sldId="272"/>
            <ac:picMk id="50" creationId="{D3066F2A-E0A8-41D2-B557-246083394278}"/>
          </ac:picMkLst>
        </pc:picChg>
      </pc:sldChg>
      <pc:sldChg chg="modSp add">
        <pc:chgData name="Yang Xu" userId="2ef8d03b0d59ea36" providerId="LiveId" clId="{DEEC5985-8E24-4575-8274-B79BE8BA2F4C}" dt="2020-01-14T11:58:44.854" v="200" actId="20577"/>
        <pc:sldMkLst>
          <pc:docMk/>
          <pc:sldMk cId="297724987" sldId="273"/>
        </pc:sldMkLst>
        <pc:spChg chg="mod">
          <ac:chgData name="Yang Xu" userId="2ef8d03b0d59ea36" providerId="LiveId" clId="{DEEC5985-8E24-4575-8274-B79BE8BA2F4C}" dt="2020-01-14T11:58:24.682" v="137"/>
          <ac:spMkLst>
            <pc:docMk/>
            <pc:sldMk cId="297724987" sldId="273"/>
            <ac:spMk id="2" creationId="{9522DFA8-88B9-423C-9C77-956D87A864AF}"/>
          </ac:spMkLst>
        </pc:spChg>
        <pc:spChg chg="mod">
          <ac:chgData name="Yang Xu" userId="2ef8d03b0d59ea36" providerId="LiveId" clId="{DEEC5985-8E24-4575-8274-B79BE8BA2F4C}" dt="2020-01-14T11:58:44.854" v="200" actId="20577"/>
          <ac:spMkLst>
            <pc:docMk/>
            <pc:sldMk cId="297724987" sldId="273"/>
            <ac:spMk id="3" creationId="{6CD3E5BF-355A-490F-97E4-6C0A4EBE3EB5}"/>
          </ac:spMkLst>
        </pc:spChg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BF8C758E-A42C-41AA-B7A4-B0B3E15AB4CE}"/>
    <pc:docChg chg="addSld delSld modSld">
      <pc:chgData name="Yang Xu" userId="2ef8d03b0d59ea36" providerId="LiveId" clId="{BF8C758E-A42C-41AA-B7A4-B0B3E15AB4CE}" dt="2020-01-17T23:53:57.563" v="396" actId="20577"/>
      <pc:docMkLst>
        <pc:docMk/>
      </pc:docMkLst>
      <pc:sldChg chg="modSp">
        <pc:chgData name="Yang Xu" userId="2ef8d03b0d59ea36" providerId="LiveId" clId="{BF8C758E-A42C-41AA-B7A4-B0B3E15AB4CE}" dt="2020-01-17T23:44:51.077" v="47" actId="20577"/>
        <pc:sldMkLst>
          <pc:docMk/>
          <pc:sldMk cId="1232935249" sldId="257"/>
        </pc:sldMkLst>
        <pc:spChg chg="mod">
          <ac:chgData name="Yang Xu" userId="2ef8d03b0d59ea36" providerId="LiveId" clId="{BF8C758E-A42C-41AA-B7A4-B0B3E15AB4CE}" dt="2020-01-17T23:44:51.077" v="47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BF8C758E-A42C-41AA-B7A4-B0B3E15AB4CE}" dt="2020-01-17T23:44:57.693" v="48" actId="47"/>
        <pc:sldMkLst>
          <pc:docMk/>
          <pc:sldMk cId="1308118045" sldId="268"/>
        </pc:sldMkLst>
      </pc:sldChg>
      <pc:sldChg chg="modSp add">
        <pc:chgData name="Yang Xu" userId="2ef8d03b0d59ea36" providerId="LiveId" clId="{BF8C758E-A42C-41AA-B7A4-B0B3E15AB4CE}" dt="2020-01-17T23:53:57.563" v="396" actId="20577"/>
        <pc:sldMkLst>
          <pc:docMk/>
          <pc:sldMk cId="1631810544" sldId="268"/>
        </pc:sldMkLst>
        <pc:spChg chg="mod">
          <ac:chgData name="Yang Xu" userId="2ef8d03b0d59ea36" providerId="LiveId" clId="{BF8C758E-A42C-41AA-B7A4-B0B3E15AB4CE}" dt="2020-01-17T23:53:57.563" v="396" actId="20577"/>
          <ac:spMkLst>
            <pc:docMk/>
            <pc:sldMk cId="1631810544" sldId="268"/>
            <ac:spMk id="2" creationId="{C8568C5C-DB22-49E9-A839-0682ACF06DFA}"/>
          </ac:spMkLst>
        </pc:spChg>
        <pc:spChg chg="mod">
          <ac:chgData name="Yang Xu" userId="2ef8d03b0d59ea36" providerId="LiveId" clId="{BF8C758E-A42C-41AA-B7A4-B0B3E15AB4CE}" dt="2020-01-17T23:47:15.323" v="259" actId="20577"/>
          <ac:spMkLst>
            <pc:docMk/>
            <pc:sldMk cId="1631810544" sldId="268"/>
            <ac:spMk id="3" creationId="{FD5F560A-C51A-41B0-A937-22AF9A39CFB2}"/>
          </ac:spMkLst>
        </pc:spChg>
        <pc:spChg chg="mod">
          <ac:chgData name="Yang Xu" userId="2ef8d03b0d59ea36" providerId="LiveId" clId="{BF8C758E-A42C-41AA-B7A4-B0B3E15AB4CE}" dt="2020-01-17T23:46:58.073" v="214" actId="20577"/>
          <ac:spMkLst>
            <pc:docMk/>
            <pc:sldMk cId="1631810544" sldId="268"/>
            <ac:spMk id="4" creationId="{B77E2C70-183D-4815-9E58-36E28538932B}"/>
          </ac:spMkLst>
        </pc:spChg>
        <pc:spChg chg="mod">
          <ac:chgData name="Yang Xu" userId="2ef8d03b0d59ea36" providerId="LiveId" clId="{BF8C758E-A42C-41AA-B7A4-B0B3E15AB4CE}" dt="2020-01-17T23:47:24.385" v="276" actId="20577"/>
          <ac:spMkLst>
            <pc:docMk/>
            <pc:sldMk cId="1631810544" sldId="268"/>
            <ac:spMk id="5" creationId="{8F1D2905-8EB3-4B54-94E1-F230A29DDCAA}"/>
          </ac:spMkLst>
        </pc:spChg>
        <pc:spChg chg="mod">
          <ac:chgData name="Yang Xu" userId="2ef8d03b0d59ea36" providerId="LiveId" clId="{BF8C758E-A42C-41AA-B7A4-B0B3E15AB4CE}" dt="2020-01-17T23:48:14.802" v="394" actId="20577"/>
          <ac:spMkLst>
            <pc:docMk/>
            <pc:sldMk cId="1631810544" sldId="268"/>
            <ac:spMk id="6" creationId="{C6677E22-BF0F-4B60-A748-E6EA69D8A2A7}"/>
          </ac:spMkLst>
        </pc:spChg>
      </pc:sldChg>
      <pc:sldChg chg="del">
        <pc:chgData name="Yang Xu" userId="2ef8d03b0d59ea36" providerId="LiveId" clId="{BF8C758E-A42C-41AA-B7A4-B0B3E15AB4CE}" dt="2020-01-17T23:44:58.620" v="49" actId="47"/>
        <pc:sldMkLst>
          <pc:docMk/>
          <pc:sldMk cId="3479922148" sldId="269"/>
        </pc:sldMkLst>
      </pc:sldChg>
    </pc:docChg>
  </pc:docChgLst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70B83A6-7388-4EAE-8CDF-4C98A24B0DA3}"/>
    <pc:docChg chg="delSld modSld">
      <pc:chgData name="Yang Xu" userId="2ef8d03b0d59ea36" providerId="LiveId" clId="{870B83A6-7388-4EAE-8CDF-4C98A24B0DA3}" dt="2020-01-05T09:08:15.520" v="44" actId="20577"/>
      <pc:docMkLst>
        <pc:docMk/>
      </pc:docMkLst>
      <pc:sldChg chg="modSp">
        <pc:chgData name="Yang Xu" userId="2ef8d03b0d59ea36" providerId="LiveId" clId="{870B83A6-7388-4EAE-8CDF-4C98A24B0DA3}" dt="2020-01-05T09:08:15.520" v="44" actId="20577"/>
        <pc:sldMkLst>
          <pc:docMk/>
          <pc:sldMk cId="1232935249" sldId="257"/>
        </pc:sldMkLst>
        <pc:spChg chg="mod">
          <ac:chgData name="Yang Xu" userId="2ef8d03b0d59ea36" providerId="LiveId" clId="{870B83A6-7388-4EAE-8CDF-4C98A24B0DA3}" dt="2020-01-05T09:08:15.520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70B83A6-7388-4EAE-8CDF-4C98A24B0DA3}" dt="2020-01-05T09:03:39.972" v="39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870B83A6-7388-4EAE-8CDF-4C98A24B0DA3}" dt="2020-01-05T09:03:34.732" v="24" actId="47"/>
        <pc:sldMkLst>
          <pc:docMk/>
          <pc:sldMk cId="3681384204" sldId="268"/>
        </pc:sldMkLst>
      </pc:sldChg>
    </pc:docChg>
  </pc:docChgLst>
  <pc:docChgLst>
    <pc:chgData name="Yang Xu" userId="2ef8d03b0d59ea36" providerId="LiveId" clId="{F58B8604-07D0-49D2-B9E7-F6F3E68019F1}"/>
    <pc:docChg chg="delSld modSld">
      <pc:chgData name="Yang Xu" userId="2ef8d03b0d59ea36" providerId="LiveId" clId="{F58B8604-07D0-49D2-B9E7-F6F3E68019F1}" dt="2020-01-16T11:01:55.578" v="33" actId="6549"/>
      <pc:docMkLst>
        <pc:docMk/>
      </pc:docMkLst>
      <pc:sldChg chg="modSp">
        <pc:chgData name="Yang Xu" userId="2ef8d03b0d59ea36" providerId="LiveId" clId="{F58B8604-07D0-49D2-B9E7-F6F3E68019F1}" dt="2020-01-16T11:01:55.578" v="33" actId="6549"/>
        <pc:sldMkLst>
          <pc:docMk/>
          <pc:sldMk cId="1232935249" sldId="257"/>
        </pc:sldMkLst>
        <pc:spChg chg="mod">
          <ac:chgData name="Yang Xu" userId="2ef8d03b0d59ea36" providerId="LiveId" clId="{F58B8604-07D0-49D2-B9E7-F6F3E68019F1}" dt="2020-01-16T11:01:41.082" v="3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F58B8604-07D0-49D2-B9E7-F6F3E68019F1}" dt="2020-01-16T11:01:55.578" v="33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F58B8604-07D0-49D2-B9E7-F6F3E68019F1}" dt="2020-01-16T11:01:50.794" v="32" actId="47"/>
        <pc:sldMkLst>
          <pc:docMk/>
          <pc:sldMk cId="3435951429" sldId="268"/>
        </pc:sldMkLst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06B866E2-86CE-4237-A699-4AF7D7CFACA0}"/>
    <pc:docChg chg="modSld">
      <pc:chgData name="Yang Xu" userId="2ef8d03b0d59ea36" providerId="LiveId" clId="{06B866E2-86CE-4237-A699-4AF7D7CFACA0}" dt="2019-12-18T13:45:28.389" v="10" actId="20577"/>
      <pc:docMkLst>
        <pc:docMk/>
      </pc:docMkLst>
      <pc:sldChg chg="modSp">
        <pc:chgData name="Yang Xu" userId="2ef8d03b0d59ea36" providerId="LiveId" clId="{06B866E2-86CE-4237-A699-4AF7D7CFACA0}" dt="2019-12-18T13:45:28.389" v="10" actId="20577"/>
        <pc:sldMkLst>
          <pc:docMk/>
          <pc:sldMk cId="1232935249" sldId="257"/>
        </pc:sldMkLst>
        <pc:spChg chg="mod">
          <ac:chgData name="Yang Xu" userId="2ef8d03b0d59ea36" providerId="LiveId" clId="{06B866E2-86CE-4237-A699-4AF7D7CFACA0}" dt="2019-12-18T13:45:28.389" v="1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93F70C4-EFFD-47B3-87CA-99D2B6C51ADB}"/>
    <pc:docChg chg="addSld delSld modSld">
      <pc:chgData name="Yang Xu" userId="2ef8d03b0d59ea36" providerId="LiveId" clId="{C93F70C4-EFFD-47B3-87CA-99D2B6C51ADB}" dt="2020-01-15T12:37:51.158" v="232" actId="20577"/>
      <pc:docMkLst>
        <pc:docMk/>
      </pc:docMkLst>
      <pc:sldChg chg="modSp">
        <pc:chgData name="Yang Xu" userId="2ef8d03b0d59ea36" providerId="LiveId" clId="{C93F70C4-EFFD-47B3-87CA-99D2B6C51ADB}" dt="2020-01-15T12:29:01.584" v="19" actId="20577"/>
        <pc:sldMkLst>
          <pc:docMk/>
          <pc:sldMk cId="1232935249" sldId="257"/>
        </pc:sldMkLst>
        <pc:spChg chg="mod">
          <ac:chgData name="Yang Xu" userId="2ef8d03b0d59ea36" providerId="LiveId" clId="{C93F70C4-EFFD-47B3-87CA-99D2B6C51ADB}" dt="2020-01-15T12:29:01.584" v="19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271254871" sldId="268"/>
        </pc:sldMkLst>
      </pc:sldChg>
      <pc:sldChg chg="modSp add">
        <pc:chgData name="Yang Xu" userId="2ef8d03b0d59ea36" providerId="LiveId" clId="{C93F70C4-EFFD-47B3-87CA-99D2B6C51ADB}" dt="2020-01-15T12:37:51.158" v="232" actId="20577"/>
        <pc:sldMkLst>
          <pc:docMk/>
          <pc:sldMk cId="3435951429" sldId="268"/>
        </pc:sldMkLst>
        <pc:spChg chg="mod">
          <ac:chgData name="Yang Xu" userId="2ef8d03b0d59ea36" providerId="LiveId" clId="{C93F70C4-EFFD-47B3-87CA-99D2B6C51ADB}" dt="2020-01-15T12:36:53.972" v="44" actId="20577"/>
          <ac:spMkLst>
            <pc:docMk/>
            <pc:sldMk cId="3435951429" sldId="268"/>
            <ac:spMk id="2" creationId="{F2D850DA-17AB-46F2-85D5-223ABC596561}"/>
          </ac:spMkLst>
        </pc:spChg>
        <pc:spChg chg="mod">
          <ac:chgData name="Yang Xu" userId="2ef8d03b0d59ea36" providerId="LiveId" clId="{C93F70C4-EFFD-47B3-87CA-99D2B6C51ADB}" dt="2020-01-15T12:37:51.158" v="232" actId="20577"/>
          <ac:spMkLst>
            <pc:docMk/>
            <pc:sldMk cId="3435951429" sldId="268"/>
            <ac:spMk id="3" creationId="{EB80BE27-CC82-48EE-8E1E-36078D7AF89C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1139190952" sldId="269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68738215" sldId="270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706351576" sldId="271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87369245" sldId="272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97724987" sldId="273"/>
        </pc:sldMkLst>
      </pc:sldChg>
    </pc:docChg>
  </pc:docChgLst>
  <pc:docChgLst>
    <pc:chgData name="Yang Xu" userId="2ef8d03b0d59ea36" providerId="LiveId" clId="{38F1FBB4-BB98-463C-B00F-D41B2A74CD91}"/>
    <pc:docChg chg="undo custSel addSld delSld modSld">
      <pc:chgData name="Yang Xu" userId="2ef8d03b0d59ea36" providerId="LiveId" clId="{38F1FBB4-BB98-463C-B00F-D41B2A74CD91}" dt="2020-01-18T12:39:40.347" v="384" actId="20577"/>
      <pc:docMkLst>
        <pc:docMk/>
      </pc:docMkLst>
      <pc:sldChg chg="modSp">
        <pc:chgData name="Yang Xu" userId="2ef8d03b0d59ea36" providerId="LiveId" clId="{38F1FBB4-BB98-463C-B00F-D41B2A74CD91}" dt="2020-01-18T10:53:29.171" v="31" actId="20577"/>
        <pc:sldMkLst>
          <pc:docMk/>
          <pc:sldMk cId="1232935249" sldId="257"/>
        </pc:sldMkLst>
        <pc:spChg chg="mod">
          <ac:chgData name="Yang Xu" userId="2ef8d03b0d59ea36" providerId="LiveId" clId="{38F1FBB4-BB98-463C-B00F-D41B2A74CD91}" dt="2020-01-18T10:53:29.171" v="3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38F1FBB4-BB98-463C-B00F-D41B2A74CD91}" dt="2020-01-18T11:03:27.039" v="256" actId="20577"/>
        <pc:sldMkLst>
          <pc:docMk/>
          <pc:sldMk cId="3406222671" sldId="268"/>
        </pc:sldMkLst>
        <pc:spChg chg="mod">
          <ac:chgData name="Yang Xu" userId="2ef8d03b0d59ea36" providerId="LiveId" clId="{38F1FBB4-BB98-463C-B00F-D41B2A74CD91}" dt="2020-01-18T10:53:24.654" v="2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38F1FBB4-BB98-463C-B00F-D41B2A74CD91}" dt="2020-01-18T11:03:27.039" v="256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addSp delSp modSp add">
        <pc:chgData name="Yang Xu" userId="2ef8d03b0d59ea36" providerId="LiveId" clId="{38F1FBB4-BB98-463C-B00F-D41B2A74CD91}" dt="2020-01-18T11:06:27.772" v="294" actId="1076"/>
        <pc:sldMkLst>
          <pc:docMk/>
          <pc:sldMk cId="3530911700" sldId="269"/>
        </pc:sldMkLst>
        <pc:spChg chg="mod">
          <ac:chgData name="Yang Xu" userId="2ef8d03b0d59ea36" providerId="LiveId" clId="{38F1FBB4-BB98-463C-B00F-D41B2A74CD91}" dt="2020-01-18T11:04:53.923" v="269" actId="20577"/>
          <ac:spMkLst>
            <pc:docMk/>
            <pc:sldMk cId="3530911700" sldId="269"/>
            <ac:spMk id="2" creationId="{F624B805-436A-4214-BD8C-E3BC9640D8FC}"/>
          </ac:spMkLst>
        </pc:spChg>
        <pc:spChg chg="del">
          <ac:chgData name="Yang Xu" userId="2ef8d03b0d59ea36" providerId="LiveId" clId="{38F1FBB4-BB98-463C-B00F-D41B2A74CD91}" dt="2020-01-18T11:04:55.502" v="270"/>
          <ac:spMkLst>
            <pc:docMk/>
            <pc:sldMk cId="3530911700" sldId="269"/>
            <ac:spMk id="3" creationId="{25FEE53A-C56F-4FCA-91CF-D2E3C56E2DED}"/>
          </ac:spMkLst>
        </pc:spChg>
        <pc:picChg chg="add mod">
          <ac:chgData name="Yang Xu" userId="2ef8d03b0d59ea36" providerId="LiveId" clId="{38F1FBB4-BB98-463C-B00F-D41B2A74CD91}" dt="2020-01-18T11:06:27.772" v="294" actId="1076"/>
          <ac:picMkLst>
            <pc:docMk/>
            <pc:sldMk cId="3530911700" sldId="269"/>
            <ac:picMk id="4" creationId="{E01F293C-8EE9-43D5-8751-090761D429BA}"/>
          </ac:picMkLst>
        </pc:picChg>
        <pc:picChg chg="add mod">
          <ac:chgData name="Yang Xu" userId="2ef8d03b0d59ea36" providerId="LiveId" clId="{38F1FBB4-BB98-463C-B00F-D41B2A74CD91}" dt="2020-01-18T11:06:26.426" v="293" actId="1076"/>
          <ac:picMkLst>
            <pc:docMk/>
            <pc:sldMk cId="3530911700" sldId="269"/>
            <ac:picMk id="5" creationId="{26C0152B-E622-4930-B632-E0E6FE09586A}"/>
          </ac:picMkLst>
        </pc:picChg>
        <pc:picChg chg="add mod">
          <ac:chgData name="Yang Xu" userId="2ef8d03b0d59ea36" providerId="LiveId" clId="{38F1FBB4-BB98-463C-B00F-D41B2A74CD91}" dt="2020-01-18T11:06:15.206" v="290" actId="1076"/>
          <ac:picMkLst>
            <pc:docMk/>
            <pc:sldMk cId="3530911700" sldId="269"/>
            <ac:picMk id="6" creationId="{F8E01092-5234-4A32-ABC5-E01DA82EBC0E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3663397467" sldId="269"/>
        </pc:sldMkLst>
      </pc:sldChg>
      <pc:sldChg chg="addSp delSp modSp add">
        <pc:chgData name="Yang Xu" userId="2ef8d03b0d59ea36" providerId="LiveId" clId="{38F1FBB4-BB98-463C-B00F-D41B2A74CD91}" dt="2020-01-18T11:18:36.035" v="354" actId="1076"/>
        <pc:sldMkLst>
          <pc:docMk/>
          <pc:sldMk cId="1780689539" sldId="270"/>
        </pc:sldMkLst>
        <pc:spChg chg="mod">
          <ac:chgData name="Yang Xu" userId="2ef8d03b0d59ea36" providerId="LiveId" clId="{38F1FBB4-BB98-463C-B00F-D41B2A74CD91}" dt="2020-01-18T11:15:55.813" v="316" actId="20577"/>
          <ac:spMkLst>
            <pc:docMk/>
            <pc:sldMk cId="1780689539" sldId="270"/>
            <ac:spMk id="2" creationId="{121A9AAB-DAC2-4CC7-B0ED-E1B9EBA14BF1}"/>
          </ac:spMkLst>
        </pc:spChg>
        <pc:spChg chg="del">
          <ac:chgData name="Yang Xu" userId="2ef8d03b0d59ea36" providerId="LiveId" clId="{38F1FBB4-BB98-463C-B00F-D41B2A74CD91}" dt="2020-01-18T11:16:07.944" v="317"/>
          <ac:spMkLst>
            <pc:docMk/>
            <pc:sldMk cId="1780689539" sldId="270"/>
            <ac:spMk id="3" creationId="{6213B5D3-581C-47D2-BB40-67F563940882}"/>
          </ac:spMkLst>
        </pc:spChg>
        <pc:spChg chg="add del mod">
          <ac:chgData name="Yang Xu" userId="2ef8d03b0d59ea36" providerId="LiveId" clId="{38F1FBB4-BB98-463C-B00F-D41B2A74CD91}" dt="2020-01-18T11:16:50.412" v="327" actId="478"/>
          <ac:spMkLst>
            <pc:docMk/>
            <pc:sldMk cId="1780689539" sldId="270"/>
            <ac:spMk id="7" creationId="{79FD74DD-EE91-4AE5-B7AF-D0462C5909CA}"/>
          </ac:spMkLst>
        </pc:spChg>
        <pc:picChg chg="add del mod">
          <ac:chgData name="Yang Xu" userId="2ef8d03b0d59ea36" providerId="LiveId" clId="{38F1FBB4-BB98-463C-B00F-D41B2A74CD91}" dt="2020-01-18T11:16:22.234" v="321" actId="478"/>
          <ac:picMkLst>
            <pc:docMk/>
            <pc:sldMk cId="1780689539" sldId="270"/>
            <ac:picMk id="4" creationId="{B2999D46-D6D2-4CF9-86CC-DCB949672D88}"/>
          </ac:picMkLst>
        </pc:picChg>
        <pc:picChg chg="add del mod">
          <ac:chgData name="Yang Xu" userId="2ef8d03b0d59ea36" providerId="LiveId" clId="{38F1FBB4-BB98-463C-B00F-D41B2A74CD91}" dt="2020-01-18T11:16:51.366" v="328" actId="478"/>
          <ac:picMkLst>
            <pc:docMk/>
            <pc:sldMk cId="1780689539" sldId="270"/>
            <ac:picMk id="5" creationId="{1C0575F2-6ABE-48DB-86A3-92E0C1E34777}"/>
          </ac:picMkLst>
        </pc:picChg>
        <pc:picChg chg="add del mod">
          <ac:chgData name="Yang Xu" userId="2ef8d03b0d59ea36" providerId="LiveId" clId="{38F1FBB4-BB98-463C-B00F-D41B2A74CD91}" dt="2020-01-18T11:16:48.254" v="326" actId="478"/>
          <ac:picMkLst>
            <pc:docMk/>
            <pc:sldMk cId="1780689539" sldId="270"/>
            <ac:picMk id="8" creationId="{4FD22A9B-4CA6-4925-B776-140EEA99281F}"/>
          </ac:picMkLst>
        </pc:picChg>
        <pc:picChg chg="add mod">
          <ac:chgData name="Yang Xu" userId="2ef8d03b0d59ea36" providerId="LiveId" clId="{38F1FBB4-BB98-463C-B00F-D41B2A74CD91}" dt="2020-01-18T11:17:38.867" v="339" actId="1076"/>
          <ac:picMkLst>
            <pc:docMk/>
            <pc:sldMk cId="1780689539" sldId="270"/>
            <ac:picMk id="9" creationId="{90881243-39E0-4BC3-A399-269F6AF5E167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0" creationId="{E4510098-1CEA-4E28-9E05-1C64A8D99D93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1" creationId="{221369E8-51E4-4AFE-A291-55F888011AA1}"/>
          </ac:picMkLst>
        </pc:picChg>
        <pc:picChg chg="add mod">
          <ac:chgData name="Yang Xu" userId="2ef8d03b0d59ea36" providerId="LiveId" clId="{38F1FBB4-BB98-463C-B00F-D41B2A74CD91}" dt="2020-01-18T11:17:40.255" v="340" actId="1076"/>
          <ac:picMkLst>
            <pc:docMk/>
            <pc:sldMk cId="1780689539" sldId="270"/>
            <ac:picMk id="12" creationId="{6AA5B3F7-7136-448F-A60B-49DC0B6A2E34}"/>
          </ac:picMkLst>
        </pc:picChg>
        <pc:picChg chg="add mod">
          <ac:chgData name="Yang Xu" userId="2ef8d03b0d59ea36" providerId="LiveId" clId="{38F1FBB4-BB98-463C-B00F-D41B2A74CD91}" dt="2020-01-18T11:18:31.956" v="352" actId="1076"/>
          <ac:picMkLst>
            <pc:docMk/>
            <pc:sldMk cId="1780689539" sldId="270"/>
            <ac:picMk id="13" creationId="{9661D90E-E002-49D9-B0C8-539DBDDC7D2B}"/>
          </ac:picMkLst>
        </pc:picChg>
        <pc:picChg chg="add mod">
          <ac:chgData name="Yang Xu" userId="2ef8d03b0d59ea36" providerId="LiveId" clId="{38F1FBB4-BB98-463C-B00F-D41B2A74CD91}" dt="2020-01-18T11:18:36.035" v="354" actId="1076"/>
          <ac:picMkLst>
            <pc:docMk/>
            <pc:sldMk cId="1780689539" sldId="270"/>
            <ac:picMk id="14" creationId="{4172040D-9D0D-4EDA-B87B-E9EF0953C585}"/>
          </ac:picMkLst>
        </pc:picChg>
        <pc:picChg chg="add mod">
          <ac:chgData name="Yang Xu" userId="2ef8d03b0d59ea36" providerId="LiveId" clId="{38F1FBB4-BB98-463C-B00F-D41B2A74CD91}" dt="2020-01-18T11:18:34.098" v="353" actId="1076"/>
          <ac:picMkLst>
            <pc:docMk/>
            <pc:sldMk cId="1780689539" sldId="270"/>
            <ac:picMk id="15" creationId="{B9D170DC-64B6-4BFC-8E76-000F7BBA6FE6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4253050286" sldId="270"/>
        </pc:sldMkLst>
      </pc:sldChg>
      <pc:sldChg chg="modSp add">
        <pc:chgData name="Yang Xu" userId="2ef8d03b0d59ea36" providerId="LiveId" clId="{38F1FBB4-BB98-463C-B00F-D41B2A74CD91}" dt="2020-01-18T12:39:40.347" v="384" actId="20577"/>
        <pc:sldMkLst>
          <pc:docMk/>
          <pc:sldMk cId="1764946395" sldId="271"/>
        </pc:sldMkLst>
        <pc:spChg chg="mod">
          <ac:chgData name="Yang Xu" userId="2ef8d03b0d59ea36" providerId="LiveId" clId="{38F1FBB4-BB98-463C-B00F-D41B2A74CD91}" dt="2020-01-18T12:39:40.347" v="384" actId="20577"/>
          <ac:spMkLst>
            <pc:docMk/>
            <pc:sldMk cId="1764946395" sldId="271"/>
            <ac:spMk id="2" creationId="{DDCC8217-FE8A-411A-AD0D-E586769E519E}"/>
          </ac:spMkLst>
        </pc:spChg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0DEFA37D-DEEF-4856-883E-52ABFB85D5AB}"/>
    <pc:docChg chg="addSld modSld">
      <pc:chgData name="Yang Xu" userId="2ef8d03b0d59ea36" providerId="LiveId" clId="{0DEFA37D-DEEF-4856-883E-52ABFB85D5AB}" dt="2019-12-20T12:33:49.423" v="27" actId="20577"/>
      <pc:docMkLst>
        <pc:docMk/>
      </pc:docMkLst>
      <pc:sldChg chg="modSp">
        <pc:chgData name="Yang Xu" userId="2ef8d03b0d59ea36" providerId="LiveId" clId="{0DEFA37D-DEEF-4856-883E-52ABFB85D5AB}" dt="2019-12-20T12:32:53.144" v="11" actId="20577"/>
        <pc:sldMkLst>
          <pc:docMk/>
          <pc:sldMk cId="1232935249" sldId="257"/>
        </pc:sldMkLst>
        <pc:spChg chg="mod">
          <ac:chgData name="Yang Xu" userId="2ef8d03b0d59ea36" providerId="LiveId" clId="{0DEFA37D-DEEF-4856-883E-52ABFB85D5AB}" dt="2019-12-20T12:32:53.144" v="1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0DEFA37D-DEEF-4856-883E-52ABFB85D5AB}" dt="2019-12-20T12:33:49.423" v="27" actId="20577"/>
        <pc:sldMkLst>
          <pc:docMk/>
          <pc:sldMk cId="391821178" sldId="268"/>
        </pc:sldMkLst>
        <pc:spChg chg="mod">
          <ac:chgData name="Yang Xu" userId="2ef8d03b0d59ea36" providerId="LiveId" clId="{0DEFA37D-DEEF-4856-883E-52ABFB85D5AB}" dt="2019-12-20T12:33:49.423" v="27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0DEFA37D-DEEF-4856-883E-52ABFB85D5AB}" dt="2019-12-20T12:33:45.466" v="16" actId="20577"/>
          <ac:spMkLst>
            <pc:docMk/>
            <pc:sldMk cId="391821178" sldId="268"/>
            <ac:spMk id="3" creationId="{62C453E6-CCA4-46F5-9989-852FB84CFB5E}"/>
          </ac:spMkLst>
        </pc:spChg>
      </pc:sldChg>
    </pc:docChg>
  </pc:docChgLst>
  <pc:docChgLst>
    <pc:chgData name="Yang Xu" userId="2ef8d03b0d59ea36" providerId="LiveId" clId="{59A46A65-F8E2-4CB7-8C2F-ECFB84828387}"/>
    <pc:docChg chg="undo custSel addSld modSld">
      <pc:chgData name="Yang Xu" userId="2ef8d03b0d59ea36" providerId="LiveId" clId="{59A46A65-F8E2-4CB7-8C2F-ECFB84828387}" dt="2020-01-12T06:05:07.799" v="478" actId="20577"/>
      <pc:docMkLst>
        <pc:docMk/>
      </pc:docMkLst>
      <pc:sldChg chg="modSp">
        <pc:chgData name="Yang Xu" userId="2ef8d03b0d59ea36" providerId="LiveId" clId="{59A46A65-F8E2-4CB7-8C2F-ECFB84828387}" dt="2020-01-12T05:21:52.754" v="26" actId="20577"/>
        <pc:sldMkLst>
          <pc:docMk/>
          <pc:sldMk cId="1232935249" sldId="257"/>
        </pc:sldMkLst>
        <pc:spChg chg="mod">
          <ac:chgData name="Yang Xu" userId="2ef8d03b0d59ea36" providerId="LiveId" clId="{59A46A65-F8E2-4CB7-8C2F-ECFB84828387}" dt="2020-01-12T05:21:52.754" v="2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59A46A65-F8E2-4CB7-8C2F-ECFB84828387}" dt="2020-01-12T05:44:50.794" v="115"/>
        <pc:sldMkLst>
          <pc:docMk/>
          <pc:sldMk cId="2402576325" sldId="268"/>
        </pc:sldMkLst>
        <pc:spChg chg="mod">
          <ac:chgData name="Yang Xu" userId="2ef8d03b0d59ea36" providerId="LiveId" clId="{59A46A65-F8E2-4CB7-8C2F-ECFB84828387}" dt="2020-01-12T05:44:50.794" v="115"/>
          <ac:spMkLst>
            <pc:docMk/>
            <pc:sldMk cId="2402576325" sldId="268"/>
            <ac:spMk id="2" creationId="{78A799B8-A526-4081-9684-AA05E700BF3E}"/>
          </ac:spMkLst>
        </pc:spChg>
      </pc:sldChg>
      <pc:sldChg chg="modSp add">
        <pc:chgData name="Yang Xu" userId="2ef8d03b0d59ea36" providerId="LiveId" clId="{59A46A65-F8E2-4CB7-8C2F-ECFB84828387}" dt="2020-01-12T05:50:08.973" v="453" actId="20577"/>
        <pc:sldMkLst>
          <pc:docMk/>
          <pc:sldMk cId="2240970012" sldId="269"/>
        </pc:sldMkLst>
        <pc:spChg chg="mod">
          <ac:chgData name="Yang Xu" userId="2ef8d03b0d59ea36" providerId="LiveId" clId="{59A46A65-F8E2-4CB7-8C2F-ECFB84828387}" dt="2020-01-12T05:45:35.109" v="128" actId="20577"/>
          <ac:spMkLst>
            <pc:docMk/>
            <pc:sldMk cId="2240970012" sldId="269"/>
            <ac:spMk id="2" creationId="{AAB6B0A1-B21D-47BA-BAA1-018D56E76A0A}"/>
          </ac:spMkLst>
        </pc:spChg>
        <pc:spChg chg="mod">
          <ac:chgData name="Yang Xu" userId="2ef8d03b0d59ea36" providerId="LiveId" clId="{59A46A65-F8E2-4CB7-8C2F-ECFB84828387}" dt="2020-01-12T05:50:08.973" v="453" actId="20577"/>
          <ac:spMkLst>
            <pc:docMk/>
            <pc:sldMk cId="2240970012" sldId="269"/>
            <ac:spMk id="3" creationId="{4D180504-7814-4FE5-A5C5-EA3A247569C0}"/>
          </ac:spMkLst>
        </pc:spChg>
      </pc:sldChg>
      <pc:sldChg chg="modSp add">
        <pc:chgData name="Yang Xu" userId="2ef8d03b0d59ea36" providerId="LiveId" clId="{59A46A65-F8E2-4CB7-8C2F-ECFB84828387}" dt="2020-01-12T06:05:07.799" v="478" actId="20577"/>
        <pc:sldMkLst>
          <pc:docMk/>
          <pc:sldMk cId="4255453007" sldId="270"/>
        </pc:sldMkLst>
        <pc:spChg chg="mod">
          <ac:chgData name="Yang Xu" userId="2ef8d03b0d59ea36" providerId="LiveId" clId="{59A46A65-F8E2-4CB7-8C2F-ECFB84828387}" dt="2020-01-12T06:05:07.799" v="478" actId="20577"/>
          <ac:spMkLst>
            <pc:docMk/>
            <pc:sldMk cId="4255453007" sldId="270"/>
            <ac:spMk id="2" creationId="{55DF7E47-6EEC-4FC5-8755-7053AE7D8AF0}"/>
          </ac:spMkLst>
        </pc:spChg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DEAE517B-9C0B-4664-AA22-A24F26A2A530}"/>
    <pc:docChg chg="modSld">
      <pc:chgData name="Yang Xu" userId="2ef8d03b0d59ea36" providerId="LiveId" clId="{DEAE517B-9C0B-4664-AA22-A24F26A2A530}" dt="2020-01-06T11:11:01.728" v="3" actId="20577"/>
      <pc:docMkLst>
        <pc:docMk/>
      </pc:docMkLst>
      <pc:sldChg chg="modSp">
        <pc:chgData name="Yang Xu" userId="2ef8d03b0d59ea36" providerId="LiveId" clId="{DEAE517B-9C0B-4664-AA22-A24F26A2A530}" dt="2020-01-06T11:11:01.728" v="3" actId="20577"/>
        <pc:sldMkLst>
          <pc:docMk/>
          <pc:sldMk cId="1232935249" sldId="257"/>
        </pc:sldMkLst>
        <pc:spChg chg="mod">
          <ac:chgData name="Yang Xu" userId="2ef8d03b0d59ea36" providerId="LiveId" clId="{DEAE517B-9C0B-4664-AA22-A24F26A2A530}" dt="2020-01-06T11:11:01.728" v="3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22EA9AAC-E84C-4AE3-8432-AF9594ABE5DD}"/>
    <pc:docChg chg="delSld modSld">
      <pc:chgData name="Yang Xu" userId="2ef8d03b0d59ea36" providerId="LiveId" clId="{22EA9AAC-E84C-4AE3-8432-AF9594ABE5DD}" dt="2020-01-08T12:07:05.776" v="64" actId="20577"/>
      <pc:docMkLst>
        <pc:docMk/>
      </pc:docMkLst>
      <pc:sldChg chg="modSp">
        <pc:chgData name="Yang Xu" userId="2ef8d03b0d59ea36" providerId="LiveId" clId="{22EA9AAC-E84C-4AE3-8432-AF9594ABE5DD}" dt="2020-01-08T12:07:05.776" v="64" actId="20577"/>
        <pc:sldMkLst>
          <pc:docMk/>
          <pc:sldMk cId="1232935249" sldId="257"/>
        </pc:sldMkLst>
        <pc:spChg chg="mod">
          <ac:chgData name="Yang Xu" userId="2ef8d03b0d59ea36" providerId="LiveId" clId="{22EA9AAC-E84C-4AE3-8432-AF9594ABE5DD}" dt="2020-01-08T12:07:05.776" v="6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2494942929" sldId="268"/>
        </pc:sldMkLst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3499997383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7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4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5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8956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373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52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48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2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9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2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6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6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2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2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9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9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25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32. </a:t>
            </a:r>
            <a:r>
              <a:rPr lang="zh-CN" altLang="en-US" dirty="0"/>
              <a:t>局部更新 </a:t>
            </a:r>
            <a:r>
              <a:rPr lang="en-US" altLang="zh-CN" dirty="0"/>
              <a:t>PATCH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9FC3-32D1-48A3-A09C-0FA647D2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6C228-1E27-4F37-AD0B-BB54B4FF3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PATCH </a:t>
            </a:r>
            <a:r>
              <a:rPr lang="zh-CN" altLang="en-US" dirty="0"/>
              <a:t>是用来做局部更新的</a:t>
            </a:r>
            <a:endParaRPr lang="en-US" altLang="zh-CN" dirty="0"/>
          </a:p>
          <a:p>
            <a:r>
              <a:rPr lang="en-US" altLang="zh-CN" dirty="0"/>
              <a:t>PATCH </a:t>
            </a:r>
            <a:r>
              <a:rPr lang="zh-CN" altLang="en-US" dirty="0"/>
              <a:t>请求</a:t>
            </a:r>
            <a:r>
              <a:rPr lang="en-US" altLang="zh-CN" dirty="0"/>
              <a:t>Body</a:t>
            </a:r>
            <a:r>
              <a:rPr lang="zh-CN" altLang="en-US" dirty="0"/>
              <a:t>里面的数据格式为 </a:t>
            </a:r>
            <a:r>
              <a:rPr lang="en-US" altLang="zh-CN" dirty="0"/>
              <a:t>JSON PATCH</a:t>
            </a:r>
            <a:r>
              <a:rPr lang="zh-CN" altLang="en-US" dirty="0"/>
              <a:t>（</a:t>
            </a:r>
            <a:r>
              <a:rPr lang="en-US" altLang="zh-CN" dirty="0"/>
              <a:t>RFC 6902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dirty="0"/>
              <a:t>PATCH </a:t>
            </a:r>
            <a:r>
              <a:rPr lang="zh-CN" altLang="en-US" dirty="0"/>
              <a:t>请求的</a:t>
            </a:r>
            <a:r>
              <a:rPr lang="en-US" altLang="zh-CN" dirty="0"/>
              <a:t>media type </a:t>
            </a:r>
            <a:r>
              <a:rPr lang="zh-CN" altLang="en-US" dirty="0"/>
              <a:t>是 </a:t>
            </a:r>
            <a:r>
              <a:rPr lang="en-US" altLang="zh-CN" dirty="0"/>
              <a:t>application/</a:t>
            </a:r>
            <a:r>
              <a:rPr lang="en-US" altLang="zh-CN" dirty="0" err="1"/>
              <a:t>json-patch+json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2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B805-436A-4214-BD8C-E3BC9640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 Body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1F293C-8EE9-43D5-8751-090761D42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077" y="3200744"/>
            <a:ext cx="6068966" cy="15518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C0152B-E622-4930-B632-E0E6FE095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93" y="3365530"/>
            <a:ext cx="1725856" cy="1266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E01092-5234-4A32-ABC5-E01DA82EB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7572" y="3343408"/>
            <a:ext cx="2239803" cy="126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1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9AAB-DAC2-4CC7-B0ED-E1B9EBA1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PATCH Operations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881243-39E0-4BC3-A399-269F6AF5E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48" y="2133856"/>
            <a:ext cx="5496692" cy="914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510098-1CEA-4E28-9E05-1C64A8D99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228" y="3241321"/>
            <a:ext cx="3086531" cy="905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1369E8-51E4-4AFE-A291-55F888011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8" y="4146322"/>
            <a:ext cx="3086531" cy="552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A5B3F7-7136-448F-A60B-49DC0B6A2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580" y="2133856"/>
            <a:ext cx="5887272" cy="943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61D90E-E002-49D9-B0C8-539DBDDC7D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603663"/>
            <a:ext cx="4772691" cy="9240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72040D-9D0D-4EDA-B87B-E9EF0953C5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157" y="5032271"/>
            <a:ext cx="4229690" cy="895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D170DC-64B6-4BFC-8E76-000F7BBA6F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2580" y="5032271"/>
            <a:ext cx="5401429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8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8217-FE8A-411A-AD0D-E586769E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 </a:t>
            </a:r>
            <a:r>
              <a:rPr lang="zh-CN" altLang="en-US" dirty="0"/>
              <a:t>局部更新或新增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D86FA-7597-4A0F-B173-1ED7BDA59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198</TotalTime>
  <Words>91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ASP.NET Core 3.x  构建 RESTful API</vt:lpstr>
      <vt:lpstr>32. 局部更新 PATCH</vt:lpstr>
      <vt:lpstr>PATCH</vt:lpstr>
      <vt:lpstr>PATCH Body</vt:lpstr>
      <vt:lpstr>JSON PATCH Operations</vt:lpstr>
      <vt:lpstr>PATCH 局部更新或新增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2020-01-14T11:43:04Z</dcterms:created>
  <dcterms:modified xsi:type="dcterms:W3CDTF">2020-01-18T12:41:21Z</dcterms:modified>
</cp:coreProperties>
</file>