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1FBB4-BB98-463C-B00F-D41B2A74CD91}" v="16" dt="2020-01-18T12:39:28.959"/>
    <p1510:client id="{A02E9244-CA36-44B9-8DB0-65ABEB622C12}" v="4" dt="2020-01-18T05:37:44.774"/>
    <p1510:client id="{BF8C758E-A42C-41AA-B7A4-B0B3E15AB4CE}" v="6" dt="2020-01-17T23:45:5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95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4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6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6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33. </a:t>
            </a:r>
            <a:r>
              <a:rPr lang="zh-CN" altLang="en-US" dirty="0"/>
              <a:t>删除资源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198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33. 删除资源 DELETE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2020-01-18T13:16:27Z</dcterms:modified>
</cp:coreProperties>
</file>