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7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A7ACA-99E3-4612-BFF6-598626AAAD06}" v="7" dt="2020-01-19T11:42:42.140"/>
    <p1510:client id="{38F1FBB4-BB98-463C-B00F-D41B2A74CD91}" v="16" dt="2020-01-18T12:39:28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EE46B6E2-E867-4C96-9EAC-05E8560437D6}"/>
    <pc:docChg chg="addSld modSld">
      <pc:chgData name="Yang Xu" userId="2ef8d03b0d59ea36" providerId="LiveId" clId="{EE46B6E2-E867-4C96-9EAC-05E8560437D6}" dt="2020-01-16T12:19:22.061" v="450" actId="20577"/>
      <pc:docMkLst>
        <pc:docMk/>
      </pc:docMkLst>
      <pc:sldChg chg="modSp">
        <pc:chgData name="Yang Xu" userId="2ef8d03b0d59ea36" providerId="LiveId" clId="{EE46B6E2-E867-4C96-9EAC-05E8560437D6}" dt="2020-01-16T11:37:59.698" v="34" actId="20577"/>
        <pc:sldMkLst>
          <pc:docMk/>
          <pc:sldMk cId="1232935249" sldId="257"/>
        </pc:sldMkLst>
        <pc:spChg chg="mod">
          <ac:chgData name="Yang Xu" userId="2ef8d03b0d59ea36" providerId="LiveId" clId="{EE46B6E2-E867-4C96-9EAC-05E8560437D6}" dt="2020-01-16T11:37:59.698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EE46B6E2-E867-4C96-9EAC-05E8560437D6}" dt="2020-01-16T11:57:08.565" v="251" actId="20577"/>
        <pc:sldMkLst>
          <pc:docMk/>
          <pc:sldMk cId="1308118045" sldId="268"/>
        </pc:sldMkLst>
        <pc:spChg chg="mod">
          <ac:chgData name="Yang Xu" userId="2ef8d03b0d59ea36" providerId="LiveId" clId="{EE46B6E2-E867-4C96-9EAC-05E8560437D6}" dt="2020-01-16T11:49:36.746" v="64" actId="20577"/>
          <ac:spMkLst>
            <pc:docMk/>
            <pc:sldMk cId="1308118045" sldId="268"/>
            <ac:spMk id="2" creationId="{0360DF8E-C4D2-45C1-8EFC-22307D4F7041}"/>
          </ac:spMkLst>
        </pc:spChg>
        <pc:spChg chg="mod">
          <ac:chgData name="Yang Xu" userId="2ef8d03b0d59ea36" providerId="LiveId" clId="{EE46B6E2-E867-4C96-9EAC-05E8560437D6}" dt="2020-01-16T11:57:08.565" v="251" actId="20577"/>
          <ac:spMkLst>
            <pc:docMk/>
            <pc:sldMk cId="1308118045" sldId="268"/>
            <ac:spMk id="3" creationId="{BBB54FF3-335F-41ED-A5DF-6FA109CF3C9C}"/>
          </ac:spMkLst>
        </pc:spChg>
      </pc:sldChg>
      <pc:sldChg chg="modSp add">
        <pc:chgData name="Yang Xu" userId="2ef8d03b0d59ea36" providerId="LiveId" clId="{EE46B6E2-E867-4C96-9EAC-05E8560437D6}" dt="2020-01-16T12:19:22.061" v="450" actId="20577"/>
        <pc:sldMkLst>
          <pc:docMk/>
          <pc:sldMk cId="3479922148" sldId="269"/>
        </pc:sldMkLst>
        <pc:spChg chg="mod">
          <ac:chgData name="Yang Xu" userId="2ef8d03b0d59ea36" providerId="LiveId" clId="{EE46B6E2-E867-4C96-9EAC-05E8560437D6}" dt="2020-01-16T12:18:38.674" v="276" actId="20577"/>
          <ac:spMkLst>
            <pc:docMk/>
            <pc:sldMk cId="3479922148" sldId="269"/>
            <ac:spMk id="2" creationId="{276F4C61-27A8-41F4-A238-E03A2562F370}"/>
          </ac:spMkLst>
        </pc:spChg>
        <pc:spChg chg="mod">
          <ac:chgData name="Yang Xu" userId="2ef8d03b0d59ea36" providerId="LiveId" clId="{EE46B6E2-E867-4C96-9EAC-05E8560437D6}" dt="2020-01-16T12:19:22.061" v="450" actId="20577"/>
          <ac:spMkLst>
            <pc:docMk/>
            <pc:sldMk cId="3479922148" sldId="269"/>
            <ac:spMk id="3" creationId="{189FE985-47F2-4E02-A179-705BBA2F4DA9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68B937E7-3C36-443C-B94D-12869CF3025E}"/>
    <pc:docChg chg="delSld modSld">
      <pc:chgData name="Yang Xu" userId="2ef8d03b0d59ea36" providerId="LiveId" clId="{68B937E7-3C36-443C-B94D-12869CF3025E}" dt="2020-01-18T13:16:16.412" v="24" actId="47"/>
      <pc:docMkLst>
        <pc:docMk/>
      </pc:docMkLst>
      <pc:sldChg chg="modSp">
        <pc:chgData name="Yang Xu" userId="2ef8d03b0d59ea36" providerId="LiveId" clId="{68B937E7-3C36-443C-B94D-12869CF3025E}" dt="2020-01-18T13:16:11.002" v="23" actId="20577"/>
        <pc:sldMkLst>
          <pc:docMk/>
          <pc:sldMk cId="1232935249" sldId="257"/>
        </pc:sldMkLst>
        <pc:spChg chg="mod">
          <ac:chgData name="Yang Xu" userId="2ef8d03b0d59ea36" providerId="LiveId" clId="{68B937E7-3C36-443C-B94D-12869CF3025E}" dt="2020-01-18T13:16:11.002" v="23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406222671" sldId="268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3530911700" sldId="269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80689539" sldId="270"/>
        </pc:sldMkLst>
      </pc:sldChg>
      <pc:sldChg chg="del">
        <pc:chgData name="Yang Xu" userId="2ef8d03b0d59ea36" providerId="LiveId" clId="{68B937E7-3C36-443C-B94D-12869CF3025E}" dt="2020-01-18T13:16:16.412" v="24" actId="47"/>
        <pc:sldMkLst>
          <pc:docMk/>
          <pc:sldMk cId="1764946395" sldId="271"/>
        </pc:sldMkLst>
      </pc:sldChg>
    </pc:docChg>
  </pc:docChgLst>
  <pc:docChgLst>
    <pc:chgData name="Yang Xu" userId="2ef8d03b0d59ea36" providerId="LiveId" clId="{23BA7ACA-99E3-4612-BFF6-598626AAAD06}"/>
    <pc:docChg chg="undo custSel addSld modSld modMainMaster">
      <pc:chgData name="Yang Xu" userId="2ef8d03b0d59ea36" providerId="LiveId" clId="{23BA7ACA-99E3-4612-BFF6-598626AAAD06}" dt="2020-01-19T11:46:56.035" v="435" actId="20577"/>
      <pc:docMkLst>
        <pc:docMk/>
      </pc:docMkLst>
      <pc:sldChg chg="modSp">
        <pc:chgData name="Yang Xu" userId="2ef8d03b0d59ea36" providerId="LiveId" clId="{23BA7ACA-99E3-4612-BFF6-598626AAAD06}" dt="2020-01-19T11:36:17.216" v="3"/>
        <pc:sldMkLst>
          <pc:docMk/>
          <pc:sldMk cId="3658131297" sldId="256"/>
        </pc:sldMkLst>
        <pc:spChg chg="mod">
          <ac:chgData name="Yang Xu" userId="2ef8d03b0d59ea36" providerId="LiveId" clId="{23BA7ACA-99E3-4612-BFF6-598626AAAD06}" dt="2020-01-19T11:36:17.216" v="3"/>
          <ac:spMkLst>
            <pc:docMk/>
            <pc:sldMk cId="3658131297" sldId="256"/>
            <ac:spMk id="3" creationId="{40575951-5C1F-4B5C-8FC6-E1403B60445E}"/>
          </ac:spMkLst>
        </pc:spChg>
      </pc:sldChg>
      <pc:sldChg chg="modSp">
        <pc:chgData name="Yang Xu" userId="2ef8d03b0d59ea36" providerId="LiveId" clId="{23BA7ACA-99E3-4612-BFF6-598626AAAD06}" dt="2020-01-19T11:37:10.694" v="10" actId="20577"/>
        <pc:sldMkLst>
          <pc:docMk/>
          <pc:sldMk cId="1232935249" sldId="257"/>
        </pc:sldMkLst>
        <pc:spChg chg="mod">
          <ac:chgData name="Yang Xu" userId="2ef8d03b0d59ea36" providerId="LiveId" clId="{23BA7ACA-99E3-4612-BFF6-598626AAAD06}" dt="2020-01-19T11:37:10.694" v="10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23BA7ACA-99E3-4612-BFF6-598626AAAD06}" dt="2020-01-19T11:46:56.035" v="435" actId="20577"/>
        <pc:sldMkLst>
          <pc:docMk/>
          <pc:sldMk cId="2536527152" sldId="268"/>
        </pc:sldMkLst>
        <pc:spChg chg="mod">
          <ac:chgData name="Yang Xu" userId="2ef8d03b0d59ea36" providerId="LiveId" clId="{23BA7ACA-99E3-4612-BFF6-598626AAAD06}" dt="2020-01-19T11:42:56.440" v="67" actId="20577"/>
          <ac:spMkLst>
            <pc:docMk/>
            <pc:sldMk cId="2536527152" sldId="268"/>
            <ac:spMk id="2" creationId="{193CF2DD-9DF4-4BDB-BB5B-6715935BE28E}"/>
          </ac:spMkLst>
        </pc:spChg>
        <pc:spChg chg="mod">
          <ac:chgData name="Yang Xu" userId="2ef8d03b0d59ea36" providerId="LiveId" clId="{23BA7ACA-99E3-4612-BFF6-598626AAAD06}" dt="2020-01-19T11:46:56.035" v="435" actId="20577"/>
          <ac:spMkLst>
            <pc:docMk/>
            <pc:sldMk cId="2536527152" sldId="268"/>
            <ac:spMk id="3" creationId="{DCDBFD4E-74B2-4C84-A43F-53AD664C1AAC}"/>
          </ac:spMkLst>
        </pc:spChg>
      </pc:sldChg>
      <pc:sldMasterChg chg="modSldLayout">
        <pc:chgData name="Yang Xu" userId="2ef8d03b0d59ea36" providerId="LiveId" clId="{23BA7ACA-99E3-4612-BFF6-598626AAAD06}" dt="2020-01-19T11:36:17.216" v="3"/>
        <pc:sldMasterMkLst>
          <pc:docMk/>
          <pc:sldMasterMk cId="3763587329" sldId="2147483795"/>
        </pc:sldMasterMkLst>
        <pc:sldLayoutChg chg="addSp delSp">
          <pc:chgData name="Yang Xu" userId="2ef8d03b0d59ea36" providerId="LiveId" clId="{23BA7ACA-99E3-4612-BFF6-598626AAAD06}" dt="2020-01-19T11:36:17.216" v="3"/>
          <pc:sldLayoutMkLst>
            <pc:docMk/>
            <pc:sldMasterMk cId="3763587329" sldId="2147483795"/>
            <pc:sldLayoutMk cId="1213512646" sldId="2147483813"/>
          </pc:sldLayoutMkLst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0" creationId="{00000000-0000-0000-0000-000000000000}"/>
            </ac:spMkLst>
          </pc:spChg>
          <pc:spChg chg="add del">
            <ac:chgData name="Yang Xu" userId="2ef8d03b0d59ea36" providerId="LiveId" clId="{23BA7ACA-99E3-4612-BFF6-598626AAAD06}" dt="2020-01-19T11:36:17.216" v="3"/>
            <ac:spMkLst>
              <pc:docMk/>
              <pc:sldMasterMk cId="3763587329" sldId="2147483795"/>
              <pc:sldLayoutMk cId="1213512646" sldId="2147483813"/>
              <ac:spMk id="11" creationId="{00000000-0000-0000-0000-000000000000}"/>
            </ac:spMkLst>
          </pc:sp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8" creationId="{00000000-0000-0000-0000-000000000000}"/>
            </ac:picMkLst>
          </pc:picChg>
          <pc:picChg chg="add del">
            <ac:chgData name="Yang Xu" userId="2ef8d03b0d59ea36" providerId="LiveId" clId="{23BA7ACA-99E3-4612-BFF6-598626AAAD06}" dt="2020-01-19T11:36:17.216" v="3"/>
            <ac:picMkLst>
              <pc:docMk/>
              <pc:sldMasterMk cId="3763587329" sldId="2147483795"/>
              <pc:sldLayoutMk cId="1213512646" sldId="2147483813"/>
              <ac:picMk id="9" creationId="{00000000-0000-0000-0000-000000000000}"/>
            </ac:picMkLst>
          </pc:picChg>
        </pc:sldLayoutChg>
      </pc:sldMasterChg>
    </pc:docChg>
  </pc:docChgLst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02E9244-CA36-44B9-8DB0-65ABEB622C12}"/>
    <pc:docChg chg="undo custSel addSld delSld modSld">
      <pc:chgData name="Yang Xu" userId="2ef8d03b0d59ea36" providerId="LiveId" clId="{A02E9244-CA36-44B9-8DB0-65ABEB622C12}" dt="2020-01-18T05:39:43.582" v="674" actId="20577"/>
      <pc:docMkLst>
        <pc:docMk/>
      </pc:docMkLst>
      <pc:sldChg chg="modSp">
        <pc:chgData name="Yang Xu" userId="2ef8d03b0d59ea36" providerId="LiveId" clId="{A02E9244-CA36-44B9-8DB0-65ABEB622C12}" dt="2020-01-18T05:24:48.676" v="34" actId="20577"/>
        <pc:sldMkLst>
          <pc:docMk/>
          <pc:sldMk cId="1232935249" sldId="257"/>
        </pc:sldMkLst>
        <pc:spChg chg="mod">
          <ac:chgData name="Yang Xu" userId="2ef8d03b0d59ea36" providerId="LiveId" clId="{A02E9244-CA36-44B9-8DB0-65ABEB622C12}" dt="2020-01-18T05:24:48.676" v="3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 del">
        <pc:chgData name="Yang Xu" userId="2ef8d03b0d59ea36" providerId="LiveId" clId="{A02E9244-CA36-44B9-8DB0-65ABEB622C12}" dt="2020-01-18T05:25:28.127" v="37" actId="47"/>
        <pc:sldMkLst>
          <pc:docMk/>
          <pc:sldMk cId="1631810544" sldId="268"/>
        </pc:sldMkLst>
      </pc:sldChg>
      <pc:sldChg chg="modSp add">
        <pc:chgData name="Yang Xu" userId="2ef8d03b0d59ea36" providerId="LiveId" clId="{A02E9244-CA36-44B9-8DB0-65ABEB622C12}" dt="2020-01-18T05:37:00.446" v="111" actId="20577"/>
        <pc:sldMkLst>
          <pc:docMk/>
          <pc:sldMk cId="3406222671" sldId="268"/>
        </pc:sldMkLst>
        <pc:spChg chg="mod">
          <ac:chgData name="Yang Xu" userId="2ef8d03b0d59ea36" providerId="LiveId" clId="{A02E9244-CA36-44B9-8DB0-65ABEB622C12}" dt="2020-01-18T05:36:19.392" v="4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A02E9244-CA36-44B9-8DB0-65ABEB622C12}" dt="2020-01-18T05:37:00.446" v="111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modSp add">
        <pc:chgData name="Yang Xu" userId="2ef8d03b0d59ea36" providerId="LiveId" clId="{A02E9244-CA36-44B9-8DB0-65ABEB622C12}" dt="2020-01-18T05:37:40.358" v="221" actId="20577"/>
        <pc:sldMkLst>
          <pc:docMk/>
          <pc:sldMk cId="3663397467" sldId="269"/>
        </pc:sldMkLst>
        <pc:spChg chg="mod">
          <ac:chgData name="Yang Xu" userId="2ef8d03b0d59ea36" providerId="LiveId" clId="{A02E9244-CA36-44B9-8DB0-65ABEB622C12}" dt="2020-01-18T05:37:10.846" v="118" actId="20577"/>
          <ac:spMkLst>
            <pc:docMk/>
            <pc:sldMk cId="3663397467" sldId="269"/>
            <ac:spMk id="2" creationId="{B9DBAED7-40E8-4DA7-8AA1-49C7F478D3E6}"/>
          </ac:spMkLst>
        </pc:spChg>
        <pc:spChg chg="mod">
          <ac:chgData name="Yang Xu" userId="2ef8d03b0d59ea36" providerId="LiveId" clId="{A02E9244-CA36-44B9-8DB0-65ABEB622C12}" dt="2020-01-18T05:37:40.358" v="221" actId="20577"/>
          <ac:spMkLst>
            <pc:docMk/>
            <pc:sldMk cId="3663397467" sldId="269"/>
            <ac:spMk id="3" creationId="{77B98739-F56F-4E28-947B-F62CA3E1D9DE}"/>
          </ac:spMkLst>
        </pc:spChg>
      </pc:sldChg>
      <pc:sldChg chg="modSp add">
        <pc:chgData name="Yang Xu" userId="2ef8d03b0d59ea36" providerId="LiveId" clId="{A02E9244-CA36-44B9-8DB0-65ABEB622C12}" dt="2020-01-18T05:39:43.582" v="674" actId="20577"/>
        <pc:sldMkLst>
          <pc:docMk/>
          <pc:sldMk cId="4253050286" sldId="270"/>
        </pc:sldMkLst>
        <pc:spChg chg="mod">
          <ac:chgData name="Yang Xu" userId="2ef8d03b0d59ea36" providerId="LiveId" clId="{A02E9244-CA36-44B9-8DB0-65ABEB622C12}" dt="2020-01-18T05:39:36.296" v="644" actId="21"/>
          <ac:spMkLst>
            <pc:docMk/>
            <pc:sldMk cId="4253050286" sldId="270"/>
            <ac:spMk id="2" creationId="{ABDA5082-45D5-4145-A79D-DC1C079CFFA2}"/>
          </ac:spMkLst>
        </pc:spChg>
        <pc:spChg chg="mod">
          <ac:chgData name="Yang Xu" userId="2ef8d03b0d59ea36" providerId="LiveId" clId="{A02E9244-CA36-44B9-8DB0-65ABEB622C12}" dt="2020-01-18T05:39:43.582" v="674" actId="20577"/>
          <ac:spMkLst>
            <pc:docMk/>
            <pc:sldMk cId="4253050286" sldId="270"/>
            <ac:spMk id="3" creationId="{1BA8E650-5598-46C0-B95E-416D657F6595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DEEC5985-8E24-4575-8274-B79BE8BA2F4C}"/>
    <pc:docChg chg="undo custSel mod addSld delSld modSld">
      <pc:chgData name="Yang Xu" userId="2ef8d03b0d59ea36" providerId="LiveId" clId="{DEEC5985-8E24-4575-8274-B79BE8BA2F4C}" dt="2020-01-14T11:58:44.854" v="200" actId="20577"/>
      <pc:docMkLst>
        <pc:docMk/>
      </pc:docMkLst>
      <pc:sldChg chg="modSp">
        <pc:chgData name="Yang Xu" userId="2ef8d03b0d59ea36" providerId="LiveId" clId="{DEEC5985-8E24-4575-8274-B79BE8BA2F4C}" dt="2020-01-14T11:38:21.693" v="58" actId="20577"/>
        <pc:sldMkLst>
          <pc:docMk/>
          <pc:sldMk cId="1232935249" sldId="257"/>
        </pc:sldMkLst>
        <pc:spChg chg="mod">
          <ac:chgData name="Yang Xu" userId="2ef8d03b0d59ea36" providerId="LiveId" clId="{DEEC5985-8E24-4575-8274-B79BE8BA2F4C}" dt="2020-01-14T11:37:32.538" v="46" actId="1603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DEEC5985-8E24-4575-8274-B79BE8BA2F4C}" dt="2020-01-14T11:38:21.693" v="58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402576325" sldId="268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271254871" sldId="268"/>
        </pc:sldMkLst>
        <pc:spChg chg="mod">
          <ac:chgData name="Yang Xu" userId="2ef8d03b0d59ea36" providerId="LiveId" clId="{DEEC5985-8E24-4575-8274-B79BE8BA2F4C}" dt="2020-01-14T11:40:05.518" v="77" actId="26606"/>
          <ac:spMkLst>
            <pc:docMk/>
            <pc:sldMk cId="3271254871" sldId="268"/>
            <ac:spMk id="2" creationId="{CE957DEA-BE5B-4008-AAA7-ACCC389E8E32}"/>
          </ac:spMkLst>
        </pc:spChg>
        <pc:spChg chg="del mod">
          <ac:chgData name="Yang Xu" userId="2ef8d03b0d59ea36" providerId="LiveId" clId="{DEEC5985-8E24-4575-8274-B79BE8BA2F4C}" dt="2020-01-14T11:39:51.787" v="76" actId="26606"/>
          <ac:spMkLst>
            <pc:docMk/>
            <pc:sldMk cId="3271254871" sldId="268"/>
            <ac:spMk id="3" creationId="{10AB8890-A799-4224-B7B7-9CED0BD89DB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271254871" sldId="268"/>
            <ac:spMk id="22" creationId="{C441F297-7115-4BBC-A28B-164E120A50AE}"/>
          </ac:spMkLst>
        </pc:spChg>
        <pc:graphicFrameChg chg="add mod modGraphic">
          <ac:chgData name="Yang Xu" userId="2ef8d03b0d59ea36" providerId="LiveId" clId="{DEEC5985-8E24-4575-8274-B79BE8BA2F4C}" dt="2020-01-14T11:40:05.518" v="77" actId="26606"/>
          <ac:graphicFrameMkLst>
            <pc:docMk/>
            <pc:sldMk cId="3271254871" sldId="268"/>
            <ac:graphicFrameMk id="5" creationId="{F9B509F1-B97E-4F3E-BEF4-BD830DA47068}"/>
          </ac:graphicFrameMkLst>
        </pc:graphicFrame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271254871" sldId="268"/>
            <ac:picMk id="12" creationId="{D3066F2A-E0A8-41D2-B557-246083394278}"/>
          </ac:picMkLst>
        </pc:picChg>
      </pc:sldChg>
      <pc:sldChg chg="addSp delSp modSp add mod setBg">
        <pc:chgData name="Yang Xu" userId="2ef8d03b0d59ea36" providerId="LiveId" clId="{DEEC5985-8E24-4575-8274-B79BE8BA2F4C}" dt="2020-01-14T11:52:02.856" v="135" actId="20577"/>
        <pc:sldMkLst>
          <pc:docMk/>
          <pc:sldMk cId="1139190952" sldId="269"/>
        </pc:sldMkLst>
        <pc:spChg chg="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2" creationId="{5D64655F-2741-4DA0-A217-0E68C77488C3}"/>
          </ac:spMkLst>
        </pc:spChg>
        <pc:spChg chg="add del mod">
          <ac:chgData name="Yang Xu" userId="2ef8d03b0d59ea36" providerId="LiveId" clId="{DEEC5985-8E24-4575-8274-B79BE8BA2F4C}" dt="2020-01-14T11:40:38.034" v="83" actId="26606"/>
          <ac:spMkLst>
            <pc:docMk/>
            <pc:sldMk cId="1139190952" sldId="269"/>
            <ac:spMk id="3" creationId="{6B6AC29E-0B08-4620-BC4A-0F114ECF07D8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0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4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0:38.013" v="82" actId="26606"/>
          <ac:spMkLst>
            <pc:docMk/>
            <pc:sldMk cId="1139190952" sldId="269"/>
            <ac:spMk id="18" creationId="{F238B29C-0945-4ED7-825C-2662C6957772}"/>
          </ac:spMkLst>
        </pc:spChg>
        <pc:graphicFrameChg chg="add del">
          <ac:chgData name="Yang Xu" userId="2ef8d03b0d59ea36" providerId="LiveId" clId="{DEEC5985-8E24-4575-8274-B79BE8BA2F4C}" dt="2020-01-14T11:40:38.013" v="82" actId="26606"/>
          <ac:graphicFrameMkLst>
            <pc:docMk/>
            <pc:sldMk cId="1139190952" sldId="269"/>
            <ac:graphicFrameMk id="5" creationId="{298D5B2E-76B7-4CA8-A93C-A3D4DF3E8C79}"/>
          </ac:graphicFrameMkLst>
        </pc:graphicFrameChg>
        <pc:graphicFrameChg chg="add mod">
          <ac:chgData name="Yang Xu" userId="2ef8d03b0d59ea36" providerId="LiveId" clId="{DEEC5985-8E24-4575-8274-B79BE8BA2F4C}" dt="2020-01-14T11:52:02.856" v="135" actId="20577"/>
          <ac:graphicFrameMkLst>
            <pc:docMk/>
            <pc:sldMk cId="1139190952" sldId="269"/>
            <ac:graphicFrameMk id="20" creationId="{351D0FE5-4D83-4D83-9D18-652491FBEEA3}"/>
          </ac:graphicFrameMkLst>
        </pc:graphicFrame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2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0:38.013" v="82" actId="26606"/>
          <ac:picMkLst>
            <pc:docMk/>
            <pc:sldMk cId="1139190952" sldId="269"/>
            <ac:picMk id="16" creationId="{F62DE490-9B76-4FCB-B722-75055E30A00A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2240970012" sldId="269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268738215" sldId="270"/>
        </pc:sldMkLst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2" creationId="{A50FDD0E-85ED-45CB-912B-76FBA9623D0C}"/>
          </ac:spMkLst>
        </pc:spChg>
        <pc:spChg chg="mod">
          <ac:chgData name="Yang Xu" userId="2ef8d03b0d59ea36" providerId="LiveId" clId="{DEEC5985-8E24-4575-8274-B79BE8BA2F4C}" dt="2020-01-14T11:41:01.347" v="87" actId="26606"/>
          <ac:spMkLst>
            <pc:docMk/>
            <pc:sldMk cId="268738215" sldId="270"/>
            <ac:spMk id="3" creationId="{9DDB6343-199E-445F-8483-EB20EA71A22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4" creationId="{7EF5ECB8-D49C-48FB-A93E-88EB2FFDFD42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6" creationId="{411B77A2-BD5C-432D-B52E-C12612C74C1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18" creationId="{8B1B45BD-D05B-47CB-97E5-994F293A1581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2" creationId="{2D3E1E67-68B8-49AF-8DBA-E7E08CD3F886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268738215" sldId="270"/>
            <ac:spMk id="24" creationId="{896FDE7C-B860-44EE-B294-C8358F7A8EB1}"/>
          </ac:spMkLst>
        </pc:sp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8" creationId="{AC3E6C53-102E-4ACA-BCBB-3CC973B99486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0" creationId="{17B2B42C-0777-4D6E-9432-535281803A8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12" creationId="{EFEAAB60-93E2-4DC6-99AC-939637BCE864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268738215" sldId="270"/>
            <ac:picMk id="20" creationId="{57BDE151-4F7A-4E95-939F-18B2F607C742}"/>
          </ac:picMkLst>
        </pc:picChg>
      </pc:sldChg>
      <pc:sldChg chg="del">
        <pc:chgData name="Yang Xu" userId="2ef8d03b0d59ea36" providerId="LiveId" clId="{DEEC5985-8E24-4575-8274-B79BE8BA2F4C}" dt="2020-01-14T11:38:25.485" v="59" actId="47"/>
        <pc:sldMkLst>
          <pc:docMk/>
          <pc:sldMk cId="4255453007" sldId="270"/>
        </pc:sldMkLst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706351576" sldId="271"/>
        </pc:sldMkLst>
        <pc:spChg chg="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2" creationId="{58CA99D2-6CB8-4B1D-8969-875B9D90E730}"/>
          </ac:spMkLst>
        </pc:spChg>
        <pc:spChg chg="add del mod">
          <ac:chgData name="Yang Xu" userId="2ef8d03b0d59ea36" providerId="LiveId" clId="{DEEC5985-8E24-4575-8274-B79BE8BA2F4C}" dt="2020-01-14T11:41:36.697" v="100" actId="26606"/>
          <ac:spMkLst>
            <pc:docMk/>
            <pc:sldMk cId="706351576" sldId="271"/>
            <ac:spMk id="3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8" creationId="{4B0FA309-807F-4C17-98EF-A3BA7388E213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1.655" v="93" actId="26606"/>
          <ac:spMkLst>
            <pc:docMk/>
            <pc:sldMk cId="706351576" sldId="271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4" creationId="{EF80DE4C-0C31-4F4F-BA78-30C6E52FDE4E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6" creationId="{0663CEEF-E862-497E-8B58-D5FC7B598AE2}"/>
          </ac:spMkLst>
        </pc:spChg>
        <pc:spChg chg="add del">
          <ac:chgData name="Yang Xu" userId="2ef8d03b0d59ea36" providerId="LiveId" clId="{DEEC5985-8E24-4575-8274-B79BE8BA2F4C}" dt="2020-01-14T11:41:34.348" v="95" actId="26606"/>
          <ac:spMkLst>
            <pc:docMk/>
            <pc:sldMk cId="706351576" sldId="271"/>
            <ac:spMk id="28" creationId="{F238B29C-0945-4ED7-825C-2662C6957772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2" creationId="{C8FA1749-B91A-40E7-AD01-0B9C9C6AF74E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4" creationId="{700676C8-6DE8-47DD-9A23-D42063A12E10}"/>
          </ac:spMkLst>
        </pc:spChg>
        <pc:spChg chg="add del">
          <ac:chgData name="Yang Xu" userId="2ef8d03b0d59ea36" providerId="LiveId" clId="{DEEC5985-8E24-4575-8274-B79BE8BA2F4C}" dt="2020-01-14T11:41:35.537" v="97" actId="26606"/>
          <ac:spMkLst>
            <pc:docMk/>
            <pc:sldMk cId="706351576" sldId="271"/>
            <ac:spMk id="35" creationId="{F827B7DF-607B-467C-8DA1-035DAAD94B1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7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39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0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1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2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1:36.662" v="99" actId="26606"/>
          <ac:spMkLst>
            <pc:docMk/>
            <pc:sldMk cId="706351576" sldId="271"/>
            <ac:spMk id="43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6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8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49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706351576" sldId="271"/>
            <ac:spMk id="50" creationId="{D6C5C9BD-3F18-4B30-89C4-0A44351ADBC3}"/>
          </ac:spMkLst>
        </pc:spChg>
        <pc:graphicFrameChg chg="add del">
          <ac:chgData name="Yang Xu" userId="2ef8d03b0d59ea36" providerId="LiveId" clId="{DEEC5985-8E24-4575-8274-B79BE8BA2F4C}" dt="2020-01-14T11:41:31.655" v="93" actId="26606"/>
          <ac:graphicFrameMkLst>
            <pc:docMk/>
            <pc:sldMk cId="706351576" sldId="271"/>
            <ac:graphicFrameMk id="5" creationId="{B9F49915-8C4F-46A3-BB4F-8F3DD18CD610}"/>
          </ac:graphicFrameMkLst>
        </pc:graphicFrameChg>
        <pc:graphicFrameChg chg="add del">
          <ac:chgData name="Yang Xu" userId="2ef8d03b0d59ea36" providerId="LiveId" clId="{DEEC5985-8E24-4575-8274-B79BE8BA2F4C}" dt="2020-01-14T11:41:34.348" v="95" actId="26606"/>
          <ac:graphicFrameMkLst>
            <pc:docMk/>
            <pc:sldMk cId="706351576" sldId="271"/>
            <ac:graphicFrameMk id="29" creationId="{1CBA3B10-2EB6-4977-A59C-48FFFBEA5621}"/>
          </ac:graphicFrameMkLst>
        </pc:graphicFrameChg>
        <pc:graphicFrameChg chg="add del">
          <ac:chgData name="Yang Xu" userId="2ef8d03b0d59ea36" providerId="LiveId" clId="{DEEC5985-8E24-4575-8274-B79BE8BA2F4C}" dt="2020-01-14T11:41:36.662" v="99" actId="26606"/>
          <ac:graphicFrameMkLst>
            <pc:docMk/>
            <pc:sldMk cId="706351576" sldId="271"/>
            <ac:graphicFrameMk id="44" creationId="{B9F49915-8C4F-46A3-BB4F-8F3DD18CD610}"/>
          </ac:graphicFrameMkLst>
        </pc:graphicFrameChg>
        <pc:graphicFrameChg chg="add">
          <ac:chgData name="Yang Xu" userId="2ef8d03b0d59ea36" providerId="LiveId" clId="{DEEC5985-8E24-4575-8274-B79BE8BA2F4C}" dt="2020-01-14T11:41:36.697" v="100" actId="26606"/>
          <ac:graphicFrameMkLst>
            <pc:docMk/>
            <pc:sldMk cId="706351576" sldId="271"/>
            <ac:graphicFrameMk id="53" creationId="{6C7310A0-0663-4A63-ABE3-888B98F3AC8A}"/>
          </ac:graphicFrameMkLst>
        </pc:graphicFrameChg>
        <pc:picChg chg="add del">
          <ac:chgData name="Yang Xu" userId="2ef8d03b0d59ea36" providerId="LiveId" clId="{DEEC5985-8E24-4575-8274-B79BE8BA2F4C}" dt="2020-01-14T11:41:31.655" v="93" actId="26606"/>
          <ac:picMkLst>
            <pc:docMk/>
            <pc:sldMk cId="706351576" sldId="271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5" creationId="{3799E698-FF9B-4101-95EF-59189E5D012E}"/>
          </ac:picMkLst>
        </pc:picChg>
        <pc:picChg chg="add del">
          <ac:chgData name="Yang Xu" userId="2ef8d03b0d59ea36" providerId="LiveId" clId="{DEEC5985-8E24-4575-8274-B79BE8BA2F4C}" dt="2020-01-14T11:41:34.348" v="95" actId="26606"/>
          <ac:picMkLst>
            <pc:docMk/>
            <pc:sldMk cId="706351576" sldId="271"/>
            <ac:picMk id="27" creationId="{F62DE490-9B76-4FCB-B722-75055E30A00A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1" creationId="{2642A87B-CAE9-4F8F-B293-28388E45D9EE}"/>
          </ac:picMkLst>
        </pc:picChg>
        <pc:picChg chg="add del">
          <ac:chgData name="Yang Xu" userId="2ef8d03b0d59ea36" providerId="LiveId" clId="{DEEC5985-8E24-4575-8274-B79BE8BA2F4C}" dt="2020-01-14T11:41:35.537" v="97" actId="26606"/>
          <ac:picMkLst>
            <pc:docMk/>
            <pc:sldMk cId="706351576" sldId="271"/>
            <ac:picMk id="33" creationId="{3B7A934F-FFF7-4353-83D3-4EF66E93EEF8}"/>
          </ac:picMkLst>
        </pc:picChg>
        <pc:picChg chg="add del">
          <ac:chgData name="Yang Xu" userId="2ef8d03b0d59ea36" providerId="LiveId" clId="{DEEC5985-8E24-4575-8274-B79BE8BA2F4C}" dt="2020-01-14T11:41:36.662" v="99" actId="26606"/>
          <ac:picMkLst>
            <pc:docMk/>
            <pc:sldMk cId="706351576" sldId="271"/>
            <ac:picMk id="38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47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1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706351576" sldId="271"/>
            <ac:picMk id="52" creationId="{7D1A2EB9-D190-4E30-A2BD-87A5E4B7EBA6}"/>
          </ac:picMkLst>
        </pc:picChg>
      </pc:sldChg>
      <pc:sldChg chg="addSp delSp modSp add mod setBg delDesignElem">
        <pc:chgData name="Yang Xu" userId="2ef8d03b0d59ea36" providerId="LiveId" clId="{DEEC5985-8E24-4575-8274-B79BE8BA2F4C}" dt="2020-01-14T11:43:11.122" v="132"/>
        <pc:sldMkLst>
          <pc:docMk/>
          <pc:sldMk cId="387369245" sldId="272"/>
        </pc:sldMkLst>
        <pc:spChg chg="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2" creationId="{1531120A-E4CB-4D0B-87D1-6F8622E9B42E}"/>
          </ac:spMkLst>
        </pc:spChg>
        <pc:spChg chg="add del mod">
          <ac:chgData name="Yang Xu" userId="2ef8d03b0d59ea36" providerId="LiveId" clId="{DEEC5985-8E24-4575-8274-B79BE8BA2F4C}" dt="2020-01-14T11:43:04.141" v="127" actId="26606"/>
          <ac:spMkLst>
            <pc:docMk/>
            <pc:sldMk cId="387369245" sldId="272"/>
            <ac:spMk id="3" creationId="{1E8B2094-EFD1-43E3-A0B7-65ADA4CC27FE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0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4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18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0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2:56.266" v="120" actId="26606"/>
          <ac:spMkLst>
            <pc:docMk/>
            <pc:sldMk cId="387369245" sldId="272"/>
            <ac:spMk id="22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4" creationId="{B4D90FF1-1CC5-4993-9B8C-F1974F1C642B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6" creationId="{3E5519EF-92B0-492E-ABC9-05CDA8EFF4C4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7" creationId="{4E2D35B2-2CFA-4548-BA91-F6F3642B53F0}"/>
          </ac:spMkLst>
        </pc:spChg>
        <pc:spChg chg="add del">
          <ac:chgData name="Yang Xu" userId="2ef8d03b0d59ea36" providerId="LiveId" clId="{DEEC5985-8E24-4575-8274-B79BE8BA2F4C}" dt="2020-01-14T11:42:58.714" v="122" actId="26606"/>
          <ac:spMkLst>
            <pc:docMk/>
            <pc:sldMk cId="387369245" sldId="272"/>
            <ac:spMk id="28" creationId="{D6C5C9BD-3F18-4B30-89C4-0A44351ADBC3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3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5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6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7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8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02.980" v="124" actId="26606"/>
          <ac:spMkLst>
            <pc:docMk/>
            <pc:sldMk cId="387369245" sldId="272"/>
            <ac:spMk id="39" creationId="{C441F297-7115-4BBC-A28B-164E120A50AE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2" creationId="{2812AC83-22F0-44D1-B41F-5FF2304A1478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4" creationId="{053743EE-5C98-4818-927C-F0CA00C3C285}"/>
          </ac:spMkLst>
        </pc:spChg>
        <pc:spChg chg="add del">
          <ac:chgData name="Yang Xu" userId="2ef8d03b0d59ea36" providerId="LiveId" clId="{DEEC5985-8E24-4575-8274-B79BE8BA2F4C}" dt="2020-01-14T11:43:04.084" v="126" actId="26606"/>
          <ac:spMkLst>
            <pc:docMk/>
            <pc:sldMk cId="387369245" sldId="272"/>
            <ac:spMk id="46" creationId="{60D20CA5-592A-495C-845B-170F147EC1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49" creationId="{1BE32198-13E3-4E97-B505-965E99225EE7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1" creationId="{16D00EF7-9F92-4E2C-9883-93BBD4104304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2" creationId="{75D49BE6-5837-4B8A-AD43-B837B9540FD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3" creationId="{C58D9F2E-A2BB-4E1F-9101-4758CAB39080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4" creationId="{C4FF09B4-A0F7-42EF-8DEB-CBE18169A0D5}"/>
          </ac:spMkLst>
        </pc:spChg>
        <pc:spChg chg="add del">
          <ac:chgData name="Yang Xu" userId="2ef8d03b0d59ea36" providerId="LiveId" clId="{DEEC5985-8E24-4575-8274-B79BE8BA2F4C}" dt="2020-01-14T11:43:11.122" v="132"/>
          <ac:spMkLst>
            <pc:docMk/>
            <pc:sldMk cId="387369245" sldId="272"/>
            <ac:spMk id="55" creationId="{C441F297-7115-4BBC-A28B-164E120A50AE}"/>
          </ac:spMkLst>
        </pc:spChg>
        <pc:graphicFrameChg chg="add del">
          <ac:chgData name="Yang Xu" userId="2ef8d03b0d59ea36" providerId="LiveId" clId="{DEEC5985-8E24-4575-8274-B79BE8BA2F4C}" dt="2020-01-14T11:42:51.359" v="114" actId="26606"/>
          <ac:graphicFrameMkLst>
            <pc:docMk/>
            <pc:sldMk cId="387369245" sldId="272"/>
            <ac:graphicFrameMk id="5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2.603" v="116" actId="26606"/>
          <ac:graphicFrameMkLst>
            <pc:docMk/>
            <pc:sldMk cId="387369245" sldId="272"/>
            <ac:graphicFrameMk id="7" creationId="{DAC38120-1A22-4CD4-BF78-60D52331FD7D}"/>
          </ac:graphicFrameMkLst>
        </pc:graphicFrameChg>
        <pc:graphicFrameChg chg="add del">
          <ac:chgData name="Yang Xu" userId="2ef8d03b0d59ea36" providerId="LiveId" clId="{DEEC5985-8E24-4575-8274-B79BE8BA2F4C}" dt="2020-01-14T11:42:55.074" v="118" actId="26606"/>
          <ac:graphicFrameMkLst>
            <pc:docMk/>
            <pc:sldMk cId="387369245" sldId="272"/>
            <ac:graphicFrameMk id="9" creationId="{6063D3BE-CA9C-4462-A199-BF0C01CCD3DC}"/>
          </ac:graphicFrameMkLst>
        </pc:graphicFrameChg>
        <pc:graphicFrameChg chg="add del">
          <ac:chgData name="Yang Xu" userId="2ef8d03b0d59ea36" providerId="LiveId" clId="{DEEC5985-8E24-4575-8274-B79BE8BA2F4C}" dt="2020-01-14T11:42:56.266" v="120" actId="26606"/>
          <ac:graphicFrameMkLst>
            <pc:docMk/>
            <pc:sldMk cId="387369245" sldId="272"/>
            <ac:graphicFrameMk id="11" creationId="{6DAE979B-22C9-4AAC-BA82-F614F5AA86C4}"/>
          </ac:graphicFrameMkLst>
        </pc:graphicFrameChg>
        <pc:graphicFrameChg chg="add del">
          <ac:chgData name="Yang Xu" userId="2ef8d03b0d59ea36" providerId="LiveId" clId="{DEEC5985-8E24-4575-8274-B79BE8BA2F4C}" dt="2020-01-14T11:42:58.714" v="122" actId="26606"/>
          <ac:graphicFrameMkLst>
            <pc:docMk/>
            <pc:sldMk cId="387369245" sldId="272"/>
            <ac:graphicFrameMk id="31" creationId="{FFAFA1B0-6E9F-4C38-ACDF-DBB1962C2BC2}"/>
          </ac:graphicFrameMkLst>
        </pc:graphicFrameChg>
        <pc:graphicFrameChg chg="add del">
          <ac:chgData name="Yang Xu" userId="2ef8d03b0d59ea36" providerId="LiveId" clId="{DEEC5985-8E24-4575-8274-B79BE8BA2F4C}" dt="2020-01-14T11:43:02.980" v="124" actId="26606"/>
          <ac:graphicFrameMkLst>
            <pc:docMk/>
            <pc:sldMk cId="387369245" sldId="272"/>
            <ac:graphicFrameMk id="40" creationId="{FD0CB261-5AEE-407D-B4BA-09F0DE526331}"/>
          </ac:graphicFrameMkLst>
        </pc:graphicFrameChg>
        <pc:graphicFrameChg chg="add del">
          <ac:chgData name="Yang Xu" userId="2ef8d03b0d59ea36" providerId="LiveId" clId="{DEEC5985-8E24-4575-8274-B79BE8BA2F4C}" dt="2020-01-14T11:43:04.084" v="126" actId="26606"/>
          <ac:graphicFrameMkLst>
            <pc:docMk/>
            <pc:sldMk cId="387369245" sldId="272"/>
            <ac:graphicFrameMk id="47" creationId="{C0329232-5CE4-4CDB-9F08-435AC3B180D7}"/>
          </ac:graphicFrameMkLst>
        </pc:graphicFrameChg>
        <pc:graphicFrameChg chg="add">
          <ac:chgData name="Yang Xu" userId="2ef8d03b0d59ea36" providerId="LiveId" clId="{DEEC5985-8E24-4575-8274-B79BE8BA2F4C}" dt="2020-01-14T11:43:04.141" v="127" actId="26606"/>
          <ac:graphicFrameMkLst>
            <pc:docMk/>
            <pc:sldMk cId="387369245" sldId="272"/>
            <ac:graphicFrameMk id="56" creationId="{FD0CB261-5AEE-407D-B4BA-09F0DE526331}"/>
          </ac:graphicFrameMkLst>
        </pc:graphicFrameChg>
        <pc:picChg chg="add del">
          <ac:chgData name="Yang Xu" userId="2ef8d03b0d59ea36" providerId="LiveId" clId="{DEEC5985-8E24-4575-8274-B79BE8BA2F4C}" dt="2020-01-14T11:42:56.266" v="120" actId="26606"/>
          <ac:picMkLst>
            <pc:docMk/>
            <pc:sldMk cId="387369245" sldId="272"/>
            <ac:picMk id="12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5" creationId="{15139723-4AC8-425D-9AB8-BAB43C20642C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29" creationId="{26E8BBC6-652E-48FC-BFDA-5BD883AD1AF8}"/>
          </ac:picMkLst>
        </pc:picChg>
        <pc:picChg chg="add del">
          <ac:chgData name="Yang Xu" userId="2ef8d03b0d59ea36" providerId="LiveId" clId="{DEEC5985-8E24-4575-8274-B79BE8BA2F4C}" dt="2020-01-14T11:42:58.714" v="122" actId="26606"/>
          <ac:picMkLst>
            <pc:docMk/>
            <pc:sldMk cId="387369245" sldId="272"/>
            <ac:picMk id="30" creationId="{7D1A2EB9-D190-4E30-A2BD-87A5E4B7EBA6}"/>
          </ac:picMkLst>
        </pc:picChg>
        <pc:picChg chg="add del">
          <ac:chgData name="Yang Xu" userId="2ef8d03b0d59ea36" providerId="LiveId" clId="{DEEC5985-8E24-4575-8274-B79BE8BA2F4C}" dt="2020-01-14T11:43:02.980" v="124" actId="26606"/>
          <ac:picMkLst>
            <pc:docMk/>
            <pc:sldMk cId="387369245" sldId="272"/>
            <ac:picMk id="34" creationId="{D3066F2A-E0A8-41D2-B557-246083394278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3" creationId="{9A9B3369-20B8-495A-B857-05C117B58937}"/>
          </ac:picMkLst>
        </pc:picChg>
        <pc:picChg chg="add del">
          <ac:chgData name="Yang Xu" userId="2ef8d03b0d59ea36" providerId="LiveId" clId="{DEEC5985-8E24-4575-8274-B79BE8BA2F4C}" dt="2020-01-14T11:43:04.084" v="126" actId="26606"/>
          <ac:picMkLst>
            <pc:docMk/>
            <pc:sldMk cId="387369245" sldId="272"/>
            <ac:picMk id="45" creationId="{A832B64A-5DE3-4CF7-93BD-E4EEFDC83D95}"/>
          </ac:picMkLst>
        </pc:picChg>
        <pc:picChg chg="add del">
          <ac:chgData name="Yang Xu" userId="2ef8d03b0d59ea36" providerId="LiveId" clId="{DEEC5985-8E24-4575-8274-B79BE8BA2F4C}" dt="2020-01-14T11:43:11.122" v="132"/>
          <ac:picMkLst>
            <pc:docMk/>
            <pc:sldMk cId="387369245" sldId="272"/>
            <ac:picMk id="50" creationId="{D3066F2A-E0A8-41D2-B557-246083394278}"/>
          </ac:picMkLst>
        </pc:picChg>
      </pc:sldChg>
      <pc:sldChg chg="modSp add">
        <pc:chgData name="Yang Xu" userId="2ef8d03b0d59ea36" providerId="LiveId" clId="{DEEC5985-8E24-4575-8274-B79BE8BA2F4C}" dt="2020-01-14T11:58:44.854" v="200" actId="20577"/>
        <pc:sldMkLst>
          <pc:docMk/>
          <pc:sldMk cId="297724987" sldId="273"/>
        </pc:sldMkLst>
        <pc:spChg chg="mod">
          <ac:chgData name="Yang Xu" userId="2ef8d03b0d59ea36" providerId="LiveId" clId="{DEEC5985-8E24-4575-8274-B79BE8BA2F4C}" dt="2020-01-14T11:58:24.682" v="137"/>
          <ac:spMkLst>
            <pc:docMk/>
            <pc:sldMk cId="297724987" sldId="273"/>
            <ac:spMk id="2" creationId="{9522DFA8-88B9-423C-9C77-956D87A864AF}"/>
          </ac:spMkLst>
        </pc:spChg>
        <pc:spChg chg="mod">
          <ac:chgData name="Yang Xu" userId="2ef8d03b0d59ea36" providerId="LiveId" clId="{DEEC5985-8E24-4575-8274-B79BE8BA2F4C}" dt="2020-01-14T11:58:44.854" v="200" actId="20577"/>
          <ac:spMkLst>
            <pc:docMk/>
            <pc:sldMk cId="297724987" sldId="273"/>
            <ac:spMk id="3" creationId="{6CD3E5BF-355A-490F-97E4-6C0A4EBE3EB5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93F70C4-EFFD-47B3-87CA-99D2B6C51ADB}"/>
    <pc:docChg chg="addSld delSld modSld">
      <pc:chgData name="Yang Xu" userId="2ef8d03b0d59ea36" providerId="LiveId" clId="{C93F70C4-EFFD-47B3-87CA-99D2B6C51ADB}" dt="2020-01-15T12:37:51.158" v="232" actId="20577"/>
      <pc:docMkLst>
        <pc:docMk/>
      </pc:docMkLst>
      <pc:sldChg chg="modSp">
        <pc:chgData name="Yang Xu" userId="2ef8d03b0d59ea36" providerId="LiveId" clId="{C93F70C4-EFFD-47B3-87CA-99D2B6C51ADB}" dt="2020-01-15T12:29:01.584" v="19" actId="20577"/>
        <pc:sldMkLst>
          <pc:docMk/>
          <pc:sldMk cId="1232935249" sldId="257"/>
        </pc:sldMkLst>
        <pc:spChg chg="mod">
          <ac:chgData name="Yang Xu" userId="2ef8d03b0d59ea36" providerId="LiveId" clId="{C93F70C4-EFFD-47B3-87CA-99D2B6C51ADB}" dt="2020-01-15T12:29:01.584" v="19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271254871" sldId="268"/>
        </pc:sldMkLst>
      </pc:sldChg>
      <pc:sldChg chg="modSp add">
        <pc:chgData name="Yang Xu" userId="2ef8d03b0d59ea36" providerId="LiveId" clId="{C93F70C4-EFFD-47B3-87CA-99D2B6C51ADB}" dt="2020-01-15T12:37:51.158" v="232" actId="20577"/>
        <pc:sldMkLst>
          <pc:docMk/>
          <pc:sldMk cId="3435951429" sldId="268"/>
        </pc:sldMkLst>
        <pc:spChg chg="mod">
          <ac:chgData name="Yang Xu" userId="2ef8d03b0d59ea36" providerId="LiveId" clId="{C93F70C4-EFFD-47B3-87CA-99D2B6C51ADB}" dt="2020-01-15T12:36:53.972" v="44" actId="20577"/>
          <ac:spMkLst>
            <pc:docMk/>
            <pc:sldMk cId="3435951429" sldId="268"/>
            <ac:spMk id="2" creationId="{F2D850DA-17AB-46F2-85D5-223ABC596561}"/>
          </ac:spMkLst>
        </pc:spChg>
        <pc:spChg chg="mod">
          <ac:chgData name="Yang Xu" userId="2ef8d03b0d59ea36" providerId="LiveId" clId="{C93F70C4-EFFD-47B3-87CA-99D2B6C51ADB}" dt="2020-01-15T12:37:51.158" v="232" actId="20577"/>
          <ac:spMkLst>
            <pc:docMk/>
            <pc:sldMk cId="3435951429" sldId="268"/>
            <ac:spMk id="3" creationId="{EB80BE27-CC82-48EE-8E1E-36078D7AF89C}"/>
          </ac:spMkLst>
        </pc:spChg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1139190952" sldId="269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68738215" sldId="270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706351576" sldId="271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387369245" sldId="272"/>
        </pc:sldMkLst>
      </pc:sldChg>
      <pc:sldChg chg="del">
        <pc:chgData name="Yang Xu" userId="2ef8d03b0d59ea36" providerId="LiveId" clId="{C93F70C4-EFFD-47B3-87CA-99D2B6C51ADB}" dt="2020-01-15T12:29:05.955" v="20" actId="47"/>
        <pc:sldMkLst>
          <pc:docMk/>
          <pc:sldMk cId="297724987" sldId="273"/>
        </pc:sldMkLst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BF8C758E-A42C-41AA-B7A4-B0B3E15AB4CE}"/>
    <pc:docChg chg="addSld delSld modSld">
      <pc:chgData name="Yang Xu" userId="2ef8d03b0d59ea36" providerId="LiveId" clId="{BF8C758E-A42C-41AA-B7A4-B0B3E15AB4CE}" dt="2020-01-17T23:53:57.563" v="396" actId="20577"/>
      <pc:docMkLst>
        <pc:docMk/>
      </pc:docMkLst>
      <pc:sldChg chg="modSp">
        <pc:chgData name="Yang Xu" userId="2ef8d03b0d59ea36" providerId="LiveId" clId="{BF8C758E-A42C-41AA-B7A4-B0B3E15AB4CE}" dt="2020-01-17T23:44:51.077" v="47" actId="20577"/>
        <pc:sldMkLst>
          <pc:docMk/>
          <pc:sldMk cId="1232935249" sldId="257"/>
        </pc:sldMkLst>
        <pc:spChg chg="mod">
          <ac:chgData name="Yang Xu" userId="2ef8d03b0d59ea36" providerId="LiveId" clId="{BF8C758E-A42C-41AA-B7A4-B0B3E15AB4CE}" dt="2020-01-17T23:44:51.077" v="47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BF8C758E-A42C-41AA-B7A4-B0B3E15AB4CE}" dt="2020-01-17T23:44:57.693" v="48" actId="47"/>
        <pc:sldMkLst>
          <pc:docMk/>
          <pc:sldMk cId="1308118045" sldId="268"/>
        </pc:sldMkLst>
      </pc:sldChg>
      <pc:sldChg chg="modSp add">
        <pc:chgData name="Yang Xu" userId="2ef8d03b0d59ea36" providerId="LiveId" clId="{BF8C758E-A42C-41AA-B7A4-B0B3E15AB4CE}" dt="2020-01-17T23:53:57.563" v="396" actId="20577"/>
        <pc:sldMkLst>
          <pc:docMk/>
          <pc:sldMk cId="1631810544" sldId="268"/>
        </pc:sldMkLst>
        <pc:spChg chg="mod">
          <ac:chgData name="Yang Xu" userId="2ef8d03b0d59ea36" providerId="LiveId" clId="{BF8C758E-A42C-41AA-B7A4-B0B3E15AB4CE}" dt="2020-01-17T23:53:57.563" v="396" actId="20577"/>
          <ac:spMkLst>
            <pc:docMk/>
            <pc:sldMk cId="1631810544" sldId="268"/>
            <ac:spMk id="2" creationId="{C8568C5C-DB22-49E9-A839-0682ACF06DFA}"/>
          </ac:spMkLst>
        </pc:spChg>
        <pc:spChg chg="mod">
          <ac:chgData name="Yang Xu" userId="2ef8d03b0d59ea36" providerId="LiveId" clId="{BF8C758E-A42C-41AA-B7A4-B0B3E15AB4CE}" dt="2020-01-17T23:47:15.323" v="259" actId="20577"/>
          <ac:spMkLst>
            <pc:docMk/>
            <pc:sldMk cId="1631810544" sldId="268"/>
            <ac:spMk id="3" creationId="{FD5F560A-C51A-41B0-A937-22AF9A39CFB2}"/>
          </ac:spMkLst>
        </pc:spChg>
        <pc:spChg chg="mod">
          <ac:chgData name="Yang Xu" userId="2ef8d03b0d59ea36" providerId="LiveId" clId="{BF8C758E-A42C-41AA-B7A4-B0B3E15AB4CE}" dt="2020-01-17T23:46:58.073" v="214" actId="20577"/>
          <ac:spMkLst>
            <pc:docMk/>
            <pc:sldMk cId="1631810544" sldId="268"/>
            <ac:spMk id="4" creationId="{B77E2C70-183D-4815-9E58-36E28538932B}"/>
          </ac:spMkLst>
        </pc:spChg>
        <pc:spChg chg="mod">
          <ac:chgData name="Yang Xu" userId="2ef8d03b0d59ea36" providerId="LiveId" clId="{BF8C758E-A42C-41AA-B7A4-B0B3E15AB4CE}" dt="2020-01-17T23:47:24.385" v="276" actId="20577"/>
          <ac:spMkLst>
            <pc:docMk/>
            <pc:sldMk cId="1631810544" sldId="268"/>
            <ac:spMk id="5" creationId="{8F1D2905-8EB3-4B54-94E1-F230A29DDCAA}"/>
          </ac:spMkLst>
        </pc:spChg>
        <pc:spChg chg="mod">
          <ac:chgData name="Yang Xu" userId="2ef8d03b0d59ea36" providerId="LiveId" clId="{BF8C758E-A42C-41AA-B7A4-B0B3E15AB4CE}" dt="2020-01-17T23:48:14.802" v="394" actId="20577"/>
          <ac:spMkLst>
            <pc:docMk/>
            <pc:sldMk cId="1631810544" sldId="268"/>
            <ac:spMk id="6" creationId="{C6677E22-BF0F-4B60-A748-E6EA69D8A2A7}"/>
          </ac:spMkLst>
        </pc:spChg>
      </pc:sldChg>
      <pc:sldChg chg="del">
        <pc:chgData name="Yang Xu" userId="2ef8d03b0d59ea36" providerId="LiveId" clId="{BF8C758E-A42C-41AA-B7A4-B0B3E15AB4CE}" dt="2020-01-17T23:44:58.620" v="49" actId="47"/>
        <pc:sldMkLst>
          <pc:docMk/>
          <pc:sldMk cId="3479922148" sldId="269"/>
        </pc:sldMkLst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F58B8604-07D0-49D2-B9E7-F6F3E68019F1}"/>
    <pc:docChg chg="delSld modSld">
      <pc:chgData name="Yang Xu" userId="2ef8d03b0d59ea36" providerId="LiveId" clId="{F58B8604-07D0-49D2-B9E7-F6F3E68019F1}" dt="2020-01-16T11:01:55.578" v="33" actId="6549"/>
      <pc:docMkLst>
        <pc:docMk/>
      </pc:docMkLst>
      <pc:sldChg chg="modSp">
        <pc:chgData name="Yang Xu" userId="2ef8d03b0d59ea36" providerId="LiveId" clId="{F58B8604-07D0-49D2-B9E7-F6F3E68019F1}" dt="2020-01-16T11:01:55.578" v="33" actId="6549"/>
        <pc:sldMkLst>
          <pc:docMk/>
          <pc:sldMk cId="1232935249" sldId="257"/>
        </pc:sldMkLst>
        <pc:spChg chg="mod">
          <ac:chgData name="Yang Xu" userId="2ef8d03b0d59ea36" providerId="LiveId" clId="{F58B8604-07D0-49D2-B9E7-F6F3E68019F1}" dt="2020-01-16T11:01:41.082" v="3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F58B8604-07D0-49D2-B9E7-F6F3E68019F1}" dt="2020-01-16T11:01:55.578" v="33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F58B8604-07D0-49D2-B9E7-F6F3E68019F1}" dt="2020-01-16T11:01:50.794" v="32" actId="47"/>
        <pc:sldMkLst>
          <pc:docMk/>
          <pc:sldMk cId="3435951429" sldId="268"/>
        </pc:sldMkLst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38F1FBB4-BB98-463C-B00F-D41B2A74CD91}"/>
    <pc:docChg chg="undo custSel addSld delSld modSld">
      <pc:chgData name="Yang Xu" userId="2ef8d03b0d59ea36" providerId="LiveId" clId="{38F1FBB4-BB98-463C-B00F-D41B2A74CD91}" dt="2020-01-18T12:39:40.347" v="384" actId="20577"/>
      <pc:docMkLst>
        <pc:docMk/>
      </pc:docMkLst>
      <pc:sldChg chg="modSp">
        <pc:chgData name="Yang Xu" userId="2ef8d03b0d59ea36" providerId="LiveId" clId="{38F1FBB4-BB98-463C-B00F-D41B2A74CD91}" dt="2020-01-18T10:53:29.171" v="31" actId="20577"/>
        <pc:sldMkLst>
          <pc:docMk/>
          <pc:sldMk cId="1232935249" sldId="257"/>
        </pc:sldMkLst>
        <pc:spChg chg="mod">
          <ac:chgData name="Yang Xu" userId="2ef8d03b0d59ea36" providerId="LiveId" clId="{38F1FBB4-BB98-463C-B00F-D41B2A74CD91}" dt="2020-01-18T10:53:29.171" v="3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">
        <pc:chgData name="Yang Xu" userId="2ef8d03b0d59ea36" providerId="LiveId" clId="{38F1FBB4-BB98-463C-B00F-D41B2A74CD91}" dt="2020-01-18T11:03:27.039" v="256" actId="20577"/>
        <pc:sldMkLst>
          <pc:docMk/>
          <pc:sldMk cId="3406222671" sldId="268"/>
        </pc:sldMkLst>
        <pc:spChg chg="mod">
          <ac:chgData name="Yang Xu" userId="2ef8d03b0d59ea36" providerId="LiveId" clId="{38F1FBB4-BB98-463C-B00F-D41B2A74CD91}" dt="2020-01-18T10:53:24.654" v="24" actId="20577"/>
          <ac:spMkLst>
            <pc:docMk/>
            <pc:sldMk cId="3406222671" sldId="268"/>
            <ac:spMk id="2" creationId="{21909FC3-32D1-48A3-A09C-0FA647D2AEC5}"/>
          </ac:spMkLst>
        </pc:spChg>
        <pc:spChg chg="mod">
          <ac:chgData name="Yang Xu" userId="2ef8d03b0d59ea36" providerId="LiveId" clId="{38F1FBB4-BB98-463C-B00F-D41B2A74CD91}" dt="2020-01-18T11:03:27.039" v="256" actId="20577"/>
          <ac:spMkLst>
            <pc:docMk/>
            <pc:sldMk cId="3406222671" sldId="268"/>
            <ac:spMk id="3" creationId="{2816C228-1E27-4F37-AD0B-BB54B4FF3AC5}"/>
          </ac:spMkLst>
        </pc:spChg>
      </pc:sldChg>
      <pc:sldChg chg="addSp delSp modSp add">
        <pc:chgData name="Yang Xu" userId="2ef8d03b0d59ea36" providerId="LiveId" clId="{38F1FBB4-BB98-463C-B00F-D41B2A74CD91}" dt="2020-01-18T11:06:27.772" v="294" actId="1076"/>
        <pc:sldMkLst>
          <pc:docMk/>
          <pc:sldMk cId="3530911700" sldId="269"/>
        </pc:sldMkLst>
        <pc:spChg chg="mod">
          <ac:chgData name="Yang Xu" userId="2ef8d03b0d59ea36" providerId="LiveId" clId="{38F1FBB4-BB98-463C-B00F-D41B2A74CD91}" dt="2020-01-18T11:04:53.923" v="269" actId="20577"/>
          <ac:spMkLst>
            <pc:docMk/>
            <pc:sldMk cId="3530911700" sldId="269"/>
            <ac:spMk id="2" creationId="{F624B805-436A-4214-BD8C-E3BC9640D8FC}"/>
          </ac:spMkLst>
        </pc:spChg>
        <pc:spChg chg="del">
          <ac:chgData name="Yang Xu" userId="2ef8d03b0d59ea36" providerId="LiveId" clId="{38F1FBB4-BB98-463C-B00F-D41B2A74CD91}" dt="2020-01-18T11:04:55.502" v="270"/>
          <ac:spMkLst>
            <pc:docMk/>
            <pc:sldMk cId="3530911700" sldId="269"/>
            <ac:spMk id="3" creationId="{25FEE53A-C56F-4FCA-91CF-D2E3C56E2DED}"/>
          </ac:spMkLst>
        </pc:spChg>
        <pc:picChg chg="add mod">
          <ac:chgData name="Yang Xu" userId="2ef8d03b0d59ea36" providerId="LiveId" clId="{38F1FBB4-BB98-463C-B00F-D41B2A74CD91}" dt="2020-01-18T11:06:27.772" v="294" actId="1076"/>
          <ac:picMkLst>
            <pc:docMk/>
            <pc:sldMk cId="3530911700" sldId="269"/>
            <ac:picMk id="4" creationId="{E01F293C-8EE9-43D5-8751-090761D429BA}"/>
          </ac:picMkLst>
        </pc:picChg>
        <pc:picChg chg="add mod">
          <ac:chgData name="Yang Xu" userId="2ef8d03b0d59ea36" providerId="LiveId" clId="{38F1FBB4-BB98-463C-B00F-D41B2A74CD91}" dt="2020-01-18T11:06:26.426" v="293" actId="1076"/>
          <ac:picMkLst>
            <pc:docMk/>
            <pc:sldMk cId="3530911700" sldId="269"/>
            <ac:picMk id="5" creationId="{26C0152B-E622-4930-B632-E0E6FE09586A}"/>
          </ac:picMkLst>
        </pc:picChg>
        <pc:picChg chg="add mod">
          <ac:chgData name="Yang Xu" userId="2ef8d03b0d59ea36" providerId="LiveId" clId="{38F1FBB4-BB98-463C-B00F-D41B2A74CD91}" dt="2020-01-18T11:06:15.206" v="290" actId="1076"/>
          <ac:picMkLst>
            <pc:docMk/>
            <pc:sldMk cId="3530911700" sldId="269"/>
            <ac:picMk id="6" creationId="{F8E01092-5234-4A32-ABC5-E01DA82EBC0E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3663397467" sldId="269"/>
        </pc:sldMkLst>
      </pc:sldChg>
      <pc:sldChg chg="addSp delSp modSp add">
        <pc:chgData name="Yang Xu" userId="2ef8d03b0d59ea36" providerId="LiveId" clId="{38F1FBB4-BB98-463C-B00F-D41B2A74CD91}" dt="2020-01-18T11:18:36.035" v="354" actId="1076"/>
        <pc:sldMkLst>
          <pc:docMk/>
          <pc:sldMk cId="1780689539" sldId="270"/>
        </pc:sldMkLst>
        <pc:spChg chg="mod">
          <ac:chgData name="Yang Xu" userId="2ef8d03b0d59ea36" providerId="LiveId" clId="{38F1FBB4-BB98-463C-B00F-D41B2A74CD91}" dt="2020-01-18T11:15:55.813" v="316" actId="20577"/>
          <ac:spMkLst>
            <pc:docMk/>
            <pc:sldMk cId="1780689539" sldId="270"/>
            <ac:spMk id="2" creationId="{121A9AAB-DAC2-4CC7-B0ED-E1B9EBA14BF1}"/>
          </ac:spMkLst>
        </pc:spChg>
        <pc:spChg chg="del">
          <ac:chgData name="Yang Xu" userId="2ef8d03b0d59ea36" providerId="LiveId" clId="{38F1FBB4-BB98-463C-B00F-D41B2A74CD91}" dt="2020-01-18T11:16:07.944" v="317"/>
          <ac:spMkLst>
            <pc:docMk/>
            <pc:sldMk cId="1780689539" sldId="270"/>
            <ac:spMk id="3" creationId="{6213B5D3-581C-47D2-BB40-67F563940882}"/>
          </ac:spMkLst>
        </pc:spChg>
        <pc:spChg chg="add del mod">
          <ac:chgData name="Yang Xu" userId="2ef8d03b0d59ea36" providerId="LiveId" clId="{38F1FBB4-BB98-463C-B00F-D41B2A74CD91}" dt="2020-01-18T11:16:50.412" v="327" actId="478"/>
          <ac:spMkLst>
            <pc:docMk/>
            <pc:sldMk cId="1780689539" sldId="270"/>
            <ac:spMk id="7" creationId="{79FD74DD-EE91-4AE5-B7AF-D0462C5909CA}"/>
          </ac:spMkLst>
        </pc:spChg>
        <pc:picChg chg="add del mod">
          <ac:chgData name="Yang Xu" userId="2ef8d03b0d59ea36" providerId="LiveId" clId="{38F1FBB4-BB98-463C-B00F-D41B2A74CD91}" dt="2020-01-18T11:16:22.234" v="321" actId="478"/>
          <ac:picMkLst>
            <pc:docMk/>
            <pc:sldMk cId="1780689539" sldId="270"/>
            <ac:picMk id="4" creationId="{B2999D46-D6D2-4CF9-86CC-DCB949672D88}"/>
          </ac:picMkLst>
        </pc:picChg>
        <pc:picChg chg="add del mod">
          <ac:chgData name="Yang Xu" userId="2ef8d03b0d59ea36" providerId="LiveId" clId="{38F1FBB4-BB98-463C-B00F-D41B2A74CD91}" dt="2020-01-18T11:16:51.366" v="328" actId="478"/>
          <ac:picMkLst>
            <pc:docMk/>
            <pc:sldMk cId="1780689539" sldId="270"/>
            <ac:picMk id="5" creationId="{1C0575F2-6ABE-48DB-86A3-92E0C1E34777}"/>
          </ac:picMkLst>
        </pc:picChg>
        <pc:picChg chg="add del mod">
          <ac:chgData name="Yang Xu" userId="2ef8d03b0d59ea36" providerId="LiveId" clId="{38F1FBB4-BB98-463C-B00F-D41B2A74CD91}" dt="2020-01-18T11:16:48.254" v="326" actId="478"/>
          <ac:picMkLst>
            <pc:docMk/>
            <pc:sldMk cId="1780689539" sldId="270"/>
            <ac:picMk id="8" creationId="{4FD22A9B-4CA6-4925-B776-140EEA99281F}"/>
          </ac:picMkLst>
        </pc:picChg>
        <pc:picChg chg="add mod">
          <ac:chgData name="Yang Xu" userId="2ef8d03b0d59ea36" providerId="LiveId" clId="{38F1FBB4-BB98-463C-B00F-D41B2A74CD91}" dt="2020-01-18T11:17:38.867" v="339" actId="1076"/>
          <ac:picMkLst>
            <pc:docMk/>
            <pc:sldMk cId="1780689539" sldId="270"/>
            <ac:picMk id="9" creationId="{90881243-39E0-4BC3-A399-269F6AF5E167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0" creationId="{E4510098-1CEA-4E28-9E05-1C64A8D99D93}"/>
          </ac:picMkLst>
        </pc:picChg>
        <pc:picChg chg="add mod">
          <ac:chgData name="Yang Xu" userId="2ef8d03b0d59ea36" providerId="LiveId" clId="{38F1FBB4-BB98-463C-B00F-D41B2A74CD91}" dt="2020-01-18T11:18:30.758" v="351" actId="1076"/>
          <ac:picMkLst>
            <pc:docMk/>
            <pc:sldMk cId="1780689539" sldId="270"/>
            <ac:picMk id="11" creationId="{221369E8-51E4-4AFE-A291-55F888011AA1}"/>
          </ac:picMkLst>
        </pc:picChg>
        <pc:picChg chg="add mod">
          <ac:chgData name="Yang Xu" userId="2ef8d03b0d59ea36" providerId="LiveId" clId="{38F1FBB4-BB98-463C-B00F-D41B2A74CD91}" dt="2020-01-18T11:17:40.255" v="340" actId="1076"/>
          <ac:picMkLst>
            <pc:docMk/>
            <pc:sldMk cId="1780689539" sldId="270"/>
            <ac:picMk id="12" creationId="{6AA5B3F7-7136-448F-A60B-49DC0B6A2E34}"/>
          </ac:picMkLst>
        </pc:picChg>
        <pc:picChg chg="add mod">
          <ac:chgData name="Yang Xu" userId="2ef8d03b0d59ea36" providerId="LiveId" clId="{38F1FBB4-BB98-463C-B00F-D41B2A74CD91}" dt="2020-01-18T11:18:31.956" v="352" actId="1076"/>
          <ac:picMkLst>
            <pc:docMk/>
            <pc:sldMk cId="1780689539" sldId="270"/>
            <ac:picMk id="13" creationId="{9661D90E-E002-49D9-B0C8-539DBDDC7D2B}"/>
          </ac:picMkLst>
        </pc:picChg>
        <pc:picChg chg="add mod">
          <ac:chgData name="Yang Xu" userId="2ef8d03b0d59ea36" providerId="LiveId" clId="{38F1FBB4-BB98-463C-B00F-D41B2A74CD91}" dt="2020-01-18T11:18:36.035" v="354" actId="1076"/>
          <ac:picMkLst>
            <pc:docMk/>
            <pc:sldMk cId="1780689539" sldId="270"/>
            <ac:picMk id="14" creationId="{4172040D-9D0D-4EDA-B87B-E9EF0953C585}"/>
          </ac:picMkLst>
        </pc:picChg>
        <pc:picChg chg="add mod">
          <ac:chgData name="Yang Xu" userId="2ef8d03b0d59ea36" providerId="LiveId" clId="{38F1FBB4-BB98-463C-B00F-D41B2A74CD91}" dt="2020-01-18T11:18:34.098" v="353" actId="1076"/>
          <ac:picMkLst>
            <pc:docMk/>
            <pc:sldMk cId="1780689539" sldId="270"/>
            <ac:picMk id="15" creationId="{B9D170DC-64B6-4BFC-8E76-000F7BBA6FE6}"/>
          </ac:picMkLst>
        </pc:picChg>
      </pc:sldChg>
      <pc:sldChg chg="del">
        <pc:chgData name="Yang Xu" userId="2ef8d03b0d59ea36" providerId="LiveId" clId="{38F1FBB4-BB98-463C-B00F-D41B2A74CD91}" dt="2020-01-18T10:53:32.665" v="32" actId="47"/>
        <pc:sldMkLst>
          <pc:docMk/>
          <pc:sldMk cId="4253050286" sldId="270"/>
        </pc:sldMkLst>
      </pc:sldChg>
      <pc:sldChg chg="modSp add">
        <pc:chgData name="Yang Xu" userId="2ef8d03b0d59ea36" providerId="LiveId" clId="{38F1FBB4-BB98-463C-B00F-D41B2A74CD91}" dt="2020-01-18T12:39:40.347" v="384" actId="20577"/>
        <pc:sldMkLst>
          <pc:docMk/>
          <pc:sldMk cId="1764946395" sldId="271"/>
        </pc:sldMkLst>
        <pc:spChg chg="mod">
          <ac:chgData name="Yang Xu" userId="2ef8d03b0d59ea36" providerId="LiveId" clId="{38F1FBB4-BB98-463C-B00F-D41B2A74CD91}" dt="2020-01-18T12:39:40.347" v="384" actId="20577"/>
          <ac:spMkLst>
            <pc:docMk/>
            <pc:sldMk cId="1764946395" sldId="271"/>
            <ac:spMk id="2" creationId="{DDCC8217-FE8A-411A-AD0D-E586769E519E}"/>
          </ac:spMkLst>
        </pc:sp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5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8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15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55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9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64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7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9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5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34. </a:t>
            </a:r>
            <a:r>
              <a:rPr lang="zh-CN" altLang="en-US" dirty="0"/>
              <a:t>翻页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F2DD-9DF4-4BDB-BB5B-6715935B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针对集合资源翻页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FD4E-74B2-4C84-A43F-53AD664C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集合资源的数量通常比较大</a:t>
            </a:r>
            <a:endParaRPr lang="en-US" altLang="zh-CN" dirty="0"/>
          </a:p>
          <a:p>
            <a:pPr lvl="1"/>
            <a:r>
              <a:rPr lang="zh-CN" altLang="en-US" dirty="0"/>
              <a:t>需要对它们进行翻页查询</a:t>
            </a:r>
            <a:endParaRPr lang="en-US" altLang="zh-CN" dirty="0"/>
          </a:p>
          <a:p>
            <a:r>
              <a:rPr lang="zh-CN" altLang="en-US" dirty="0"/>
              <a:t>能避免性能问题</a:t>
            </a:r>
            <a:endParaRPr lang="en-US" altLang="zh-CN" dirty="0"/>
          </a:p>
          <a:p>
            <a:r>
              <a:rPr lang="zh-CN" altLang="en-US" dirty="0"/>
              <a:t>参数通过 </a:t>
            </a:r>
            <a:r>
              <a:rPr lang="en-US" altLang="zh-CN" dirty="0"/>
              <a:t>Query String </a:t>
            </a:r>
            <a:r>
              <a:rPr lang="zh-CN" altLang="en-US" dirty="0"/>
              <a:t>进行传递</a:t>
            </a:r>
            <a:endParaRPr lang="en-US" altLang="zh-CN" dirty="0"/>
          </a:p>
          <a:p>
            <a:pPr lvl="1"/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companies?pageNumber</a:t>
            </a:r>
            <a:r>
              <a:rPr lang="en-US" dirty="0"/>
              <a:t>=1&amp;pageSize=5</a:t>
            </a:r>
          </a:p>
          <a:p>
            <a:r>
              <a:rPr lang="zh-CN" altLang="en-US" dirty="0"/>
              <a:t>每页的笔数需要进行控制</a:t>
            </a:r>
            <a:endParaRPr lang="en-US" altLang="zh-CN" dirty="0"/>
          </a:p>
          <a:p>
            <a:r>
              <a:rPr lang="zh-CN" altLang="en-US" dirty="0"/>
              <a:t>默认就应该进行分页</a:t>
            </a:r>
            <a:endParaRPr lang="en-US" altLang="zh-CN" dirty="0"/>
          </a:p>
          <a:p>
            <a:r>
              <a:rPr lang="zh-CN" altLang="en-US" dirty="0"/>
              <a:t>应该对底层的数据存储进行分页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2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215</TotalTime>
  <Words>126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ASP.NET Core 3.x  构建 RESTful API</vt:lpstr>
      <vt:lpstr>34. 翻页</vt:lpstr>
      <vt:lpstr>针对集合资源翻页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2020-01-14T11:43:04Z</dcterms:created>
  <dcterms:modified xsi:type="dcterms:W3CDTF">2020-01-19T11:52:50Z</dcterms:modified>
</cp:coreProperties>
</file>