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0CE34-37C8-4768-BEB4-FCE1904816B5}" v="4" dt="2020-01-21T10:24:09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15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5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6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7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35. </a:t>
            </a:r>
            <a:r>
              <a:rPr lang="zh-CN" altLang="en-US" dirty="0"/>
              <a:t>翻页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2DD-9DF4-4BDB-BB5B-6715935B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返回翻页信息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FD4E-74B2-4C84-A43F-53AD664C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应该包含前一页和后一页的链接</a:t>
            </a:r>
            <a:endParaRPr lang="en-US" altLang="zh-CN" dirty="0"/>
          </a:p>
          <a:p>
            <a:r>
              <a:rPr lang="zh-CN" altLang="en-US" dirty="0"/>
              <a:t>其它信息：</a:t>
            </a:r>
            <a:r>
              <a:rPr lang="en-US" altLang="zh-CN" dirty="0" err="1"/>
              <a:t>PageNumber</a:t>
            </a:r>
            <a:r>
              <a:rPr lang="en-US" altLang="zh-CN" dirty="0"/>
              <a:t>, </a:t>
            </a:r>
            <a:r>
              <a:rPr lang="en-US" altLang="zh-CN" dirty="0" err="1"/>
              <a:t>PageSize</a:t>
            </a:r>
            <a:r>
              <a:rPr lang="en-US" altLang="zh-CN" dirty="0"/>
              <a:t>, </a:t>
            </a:r>
            <a:r>
              <a:rPr lang="zh-CN" altLang="en-US" dirty="0"/>
              <a:t>总记录数，总页数</a:t>
            </a:r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C06D-B5E9-46FC-A951-E70B010B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翻页信息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3E34-DF16-4577-8FF6-BEE54428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“items”: [{company}, {company}…],</a:t>
            </a:r>
          </a:p>
          <a:p>
            <a:r>
              <a:rPr lang="en-US" dirty="0"/>
              <a:t>   “pagination”: {“</a:t>
            </a:r>
            <a:r>
              <a:rPr lang="en-US" dirty="0" err="1"/>
              <a:t>pageNumber</a:t>
            </a:r>
            <a:r>
              <a:rPr lang="en-US" dirty="0"/>
              <a:t>” : 1, “</a:t>
            </a:r>
            <a:r>
              <a:rPr lang="en-US" dirty="0" err="1"/>
              <a:t>pageSize</a:t>
            </a:r>
            <a:r>
              <a:rPr lang="en-US" dirty="0"/>
              <a:t>”: 5, “previous”:…}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zh-CN" altLang="en-US" dirty="0"/>
              <a:t>响应的</a:t>
            </a:r>
            <a:r>
              <a:rPr lang="en-US" altLang="zh-CN" dirty="0"/>
              <a:t>body </a:t>
            </a:r>
            <a:r>
              <a:rPr lang="zh-CN" altLang="en-US" dirty="0"/>
              <a:t>不符合请求的 </a:t>
            </a:r>
            <a:r>
              <a:rPr lang="en-US" altLang="zh-CN" dirty="0"/>
              <a:t>Accept Header</a:t>
            </a:r>
            <a:r>
              <a:rPr lang="zh-CN" altLang="en-US" dirty="0"/>
              <a:t>，这不是</a:t>
            </a:r>
            <a:r>
              <a:rPr lang="en-US" altLang="zh-CN" dirty="0"/>
              <a:t>application/json</a:t>
            </a:r>
            <a:r>
              <a:rPr lang="zh-CN" altLang="en-US" dirty="0"/>
              <a:t>，它应该是一个新的</a:t>
            </a:r>
            <a:r>
              <a:rPr lang="en-US" altLang="zh-CN" dirty="0"/>
              <a:t>media type</a:t>
            </a:r>
          </a:p>
          <a:p>
            <a:r>
              <a:rPr lang="zh-CN" altLang="en-US" dirty="0"/>
              <a:t>破坏了自我描述性信息这个约束：</a:t>
            </a:r>
            <a:r>
              <a:rPr lang="en-US" altLang="zh-CN" dirty="0"/>
              <a:t>API</a:t>
            </a:r>
            <a:r>
              <a:rPr lang="zh-CN" altLang="en-US" dirty="0"/>
              <a:t>消费者不知道如何使用</a:t>
            </a:r>
            <a:r>
              <a:rPr lang="en-US" altLang="zh-CN" dirty="0"/>
              <a:t>application/json</a:t>
            </a:r>
            <a:r>
              <a:rPr lang="zh-CN" altLang="en-US" dirty="0"/>
              <a:t>这个</a:t>
            </a:r>
            <a:r>
              <a:rPr lang="en-US" altLang="zh-CN" dirty="0"/>
              <a:t>media type</a:t>
            </a:r>
            <a:r>
              <a:rPr lang="zh-CN" altLang="en-US" dirty="0"/>
              <a:t>来解释这个响应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D240-ECE8-4FBE-8F15-E8CA97D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返回翻页信息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DAD0-611D-4FDA-838D-FE0A61C6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当使用</a:t>
            </a:r>
            <a:r>
              <a:rPr lang="en-US" altLang="zh-CN" dirty="0"/>
              <a:t>application/json</a:t>
            </a:r>
            <a:r>
              <a:rPr lang="zh-CN" altLang="en-US" dirty="0"/>
              <a:t>请求的时候，翻页的信息元数据并不是资源表述的一部分</a:t>
            </a:r>
            <a:endParaRPr lang="en-US" altLang="zh-CN" dirty="0"/>
          </a:p>
          <a:p>
            <a:r>
              <a:rPr lang="zh-CN" altLang="en-US" dirty="0"/>
              <a:t>放在自定有的</a:t>
            </a:r>
            <a:r>
              <a:rPr lang="en-US" altLang="zh-CN" dirty="0"/>
              <a:t>Header</a:t>
            </a:r>
            <a:r>
              <a:rPr lang="zh-CN" altLang="en-US" dirty="0"/>
              <a:t>里：</a:t>
            </a:r>
            <a:r>
              <a:rPr lang="en-US" altLang="zh-CN" dirty="0"/>
              <a:t>X-Pagination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56FA-586B-450F-85EE-0459F26F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实现自定义类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26EE-5FFF-4737-9E9D-E3B574E3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PagedList</a:t>
            </a:r>
            <a:r>
              <a:rPr lang="en-US" altLang="zh-CN" dirty="0"/>
              <a:t>&lt;T&gt;</a:t>
            </a:r>
          </a:p>
          <a:p>
            <a:pPr lvl="1"/>
            <a:r>
              <a:rPr lang="en-US" dirty="0" err="1"/>
              <a:t>CurrentPage</a:t>
            </a:r>
            <a:r>
              <a:rPr lang="en-US" dirty="0"/>
              <a:t>, </a:t>
            </a:r>
            <a:r>
              <a:rPr lang="en-US" dirty="0" err="1"/>
              <a:t>TotalPages</a:t>
            </a:r>
            <a:r>
              <a:rPr lang="en-US" dirty="0"/>
              <a:t>, </a:t>
            </a:r>
            <a:r>
              <a:rPr lang="en-US" dirty="0" err="1"/>
              <a:t>HasPrevious</a:t>
            </a:r>
            <a:r>
              <a:rPr lang="en-US" dirty="0"/>
              <a:t>, </a:t>
            </a:r>
            <a:r>
              <a:rPr lang="en-US" dirty="0" err="1"/>
              <a:t>HasNext</a:t>
            </a:r>
            <a:endParaRPr lang="en-US" dirty="0"/>
          </a:p>
          <a:p>
            <a:pPr lvl="1"/>
            <a:r>
              <a:rPr lang="zh-CN" altLang="en-US" dirty="0"/>
              <a:t>可以复用</a:t>
            </a:r>
            <a:endParaRPr lang="en-US" altLang="zh-CN" dirty="0"/>
          </a:p>
          <a:p>
            <a:pPr lvl="1"/>
            <a:r>
              <a:rPr lang="zh-CN" altLang="en-US"/>
              <a:t>再使用它来创建翻页信息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227</TotalTime>
  <Words>254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ASP.NET Core 3.x  构建 RESTful API</vt:lpstr>
      <vt:lpstr>35. 翻页</vt:lpstr>
      <vt:lpstr>返回翻页信息</vt:lpstr>
      <vt:lpstr>翻页信息</vt:lpstr>
      <vt:lpstr>返回翻页信息</vt:lpstr>
      <vt:lpstr>实现自定义类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2020-01-21T10:25:32Z</dcterms:modified>
</cp:coreProperties>
</file>