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EE2AB-71C2-420F-9909-937E3C3E0231}" v="10" dt="2020-02-03T14:34:1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15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5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6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7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36. </a:t>
            </a:r>
            <a:r>
              <a:rPr lang="zh-CN" altLang="en-US" dirty="0"/>
              <a:t>排序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51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DACE0-937D-495A-97DE-12D2CCF1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zh-CN" altLang="en-US" sz="4400" dirty="0">
                <a:solidFill>
                  <a:srgbClr val="FFFFFF"/>
                </a:solidFill>
              </a:rPr>
              <a:t>为资源排序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2C19337-9C28-461C-BD01-81131A26E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api/companies?orderBy=companyName</a:t>
            </a:r>
          </a:p>
          <a:p>
            <a:r>
              <a:rPr lang="en-US" sz="2000">
                <a:solidFill>
                  <a:srgbClr val="FFFFFF"/>
                </a:solidFill>
              </a:rPr>
              <a:t>api/companies?orderBy=companyName </a:t>
            </a:r>
            <a:r>
              <a:rPr lang="en-US" altLang="zh-CN" sz="2000">
                <a:solidFill>
                  <a:srgbClr val="FFFFFF"/>
                </a:solidFill>
              </a:rPr>
              <a:t>desc</a:t>
            </a:r>
          </a:p>
          <a:p>
            <a:r>
              <a:rPr lang="en-US" sz="2000">
                <a:solidFill>
                  <a:srgbClr val="FFFFFF"/>
                </a:solidFill>
              </a:rPr>
              <a:t>api/companies?orderBy=companyName desc, id</a:t>
            </a:r>
          </a:p>
        </p:txBody>
      </p:sp>
    </p:spTree>
    <p:extLst>
      <p:ext uri="{BB962C8B-B14F-4D97-AF65-F5344CB8AC3E}">
        <p14:creationId xmlns:p14="http://schemas.microsoft.com/office/powerpoint/2010/main" val="11633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B9C-6615-40CE-9AF6-74F5179F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针对面向外部的</a:t>
            </a:r>
            <a:r>
              <a:rPr lang="en-US" altLang="zh-CN" dirty="0"/>
              <a:t>Model</a:t>
            </a:r>
            <a:r>
              <a:rPr lang="zh-CN" altLang="en-US" dirty="0"/>
              <a:t>进行排序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EB838B-38A5-478B-AED7-068C4169D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484" y="2757804"/>
            <a:ext cx="5503156" cy="359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075EF-CE45-4183-AE08-64392905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0" y="2169863"/>
            <a:ext cx="5161036" cy="44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B50-2FED-4B7F-BCF3-E44FEA37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排序遇到的问题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8EC9-5404-444A-A0D0-DF7C125F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映射：</a:t>
            </a:r>
            <a:r>
              <a:rPr lang="en-US" altLang="zh-CN" dirty="0"/>
              <a:t>Name : FirstName + </a:t>
            </a:r>
            <a:r>
              <a:rPr lang="en-US" altLang="zh-CN" dirty="0" err="1"/>
              <a:t>LastName</a:t>
            </a:r>
            <a:endParaRPr lang="en-US" altLang="zh-CN" dirty="0"/>
          </a:p>
          <a:p>
            <a:r>
              <a:rPr lang="zh-CN" altLang="en-US" dirty="0"/>
              <a:t>应用排序。但是目前只能使用</a:t>
            </a:r>
            <a:r>
              <a:rPr lang="en-US" altLang="zh-CN" dirty="0"/>
              <a:t>string</a:t>
            </a:r>
            <a:r>
              <a:rPr lang="zh-CN" altLang="en-US" dirty="0"/>
              <a:t>，而不是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/>
            <a:r>
              <a:rPr lang="en-US" altLang="zh-CN" dirty="0" err="1"/>
              <a:t>System.Linq.Dynamic.Core</a:t>
            </a:r>
            <a:r>
              <a:rPr lang="en-US" altLang="zh-CN" dirty="0"/>
              <a:t> </a:t>
            </a:r>
            <a:r>
              <a:rPr lang="zh-CN" altLang="en-US" dirty="0"/>
              <a:t>这个 </a:t>
            </a:r>
            <a:r>
              <a:rPr lang="en-US" altLang="zh-CN" dirty="0" err="1"/>
              <a:t>Linq</a:t>
            </a:r>
            <a:r>
              <a:rPr lang="en-US" altLang="zh-CN" dirty="0"/>
              <a:t> </a:t>
            </a:r>
            <a:r>
              <a:rPr lang="zh-CN" altLang="en-US" dirty="0"/>
              <a:t>扩展库</a:t>
            </a:r>
            <a:endParaRPr lang="en-US" altLang="zh-CN" dirty="0"/>
          </a:p>
          <a:p>
            <a:r>
              <a:rPr lang="zh-CN" altLang="en-US" dirty="0"/>
              <a:t>复用性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 err="1"/>
              <a:t>Iqueryable</a:t>
            </a:r>
            <a:r>
              <a:rPr lang="en-US" altLang="zh-CN" dirty="0"/>
              <a:t>&lt;T&gt;</a:t>
            </a:r>
            <a:r>
              <a:rPr lang="zh-CN" altLang="en-US" dirty="0"/>
              <a:t>的一个扩展方法？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8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0C99-A21F-417E-9406-72832C06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属性映射服务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E840-6827-4DAC-B737-634CDF58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一个资源（</a:t>
            </a:r>
            <a:r>
              <a:rPr lang="en-US" altLang="zh-CN" dirty="0"/>
              <a:t>DTO</a:t>
            </a:r>
            <a:r>
              <a:rPr lang="zh-CN" altLang="en-US" dirty="0"/>
              <a:t>）的属性可以映射到</a:t>
            </a:r>
            <a:r>
              <a:rPr lang="en-US" altLang="zh-CN" dirty="0"/>
              <a:t>Entity</a:t>
            </a:r>
            <a:r>
              <a:rPr lang="zh-CN" altLang="en-US" dirty="0"/>
              <a:t>上面多个属性</a:t>
            </a:r>
            <a:endParaRPr lang="en-US" altLang="zh-CN" dirty="0"/>
          </a:p>
          <a:p>
            <a:pPr lvl="1"/>
            <a:r>
              <a:rPr lang="en-US" altLang="zh-CN" dirty="0"/>
              <a:t>Name : FirstName </a:t>
            </a:r>
            <a:r>
              <a:rPr lang="en-US" altLang="zh-CN" dirty="0" err="1"/>
              <a:t>LastName</a:t>
            </a:r>
            <a:endParaRPr lang="en-US" altLang="zh-CN" dirty="0"/>
          </a:p>
          <a:p>
            <a:r>
              <a:rPr lang="zh-CN" altLang="en-US" dirty="0"/>
              <a:t>映射可能需要反转顺序</a:t>
            </a:r>
            <a:endParaRPr lang="en-US" altLang="zh-CN" dirty="0"/>
          </a:p>
          <a:p>
            <a:pPr lvl="1"/>
            <a:r>
              <a:rPr lang="en-US" dirty="0"/>
              <a:t>Age </a:t>
            </a:r>
            <a:r>
              <a:rPr lang="en-US" dirty="0" err="1"/>
              <a:t>asc</a:t>
            </a:r>
            <a:r>
              <a:rPr lang="en-US" dirty="0"/>
              <a:t> : </a:t>
            </a:r>
            <a:r>
              <a:rPr lang="en-US" dirty="0" err="1"/>
              <a:t>DateOfBirth</a:t>
            </a:r>
            <a:r>
              <a:rPr lang="en-US" dirty="0"/>
              <a:t> </a:t>
            </a:r>
            <a:r>
              <a:rPr lang="en-US" altLang="zh-CN" dirty="0"/>
              <a:t>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5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80C2-92EC-4A21-933F-FAD5E1F5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属性映射服务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4085-B28C-4913-87E1-DFE3EF26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PropertyMappingService</a:t>
            </a:r>
            <a:r>
              <a:rPr lang="en-US" altLang="zh-CN" dirty="0"/>
              <a:t>: </a:t>
            </a:r>
            <a:r>
              <a:rPr lang="en-US" altLang="zh-CN" dirty="0" err="1"/>
              <a:t>IPropertyMappingService</a:t>
            </a:r>
            <a:endParaRPr lang="en-US" altLang="zh-CN" dirty="0"/>
          </a:p>
          <a:p>
            <a:pPr lvl="1"/>
            <a:r>
              <a:rPr lang="en-US" altLang="zh-CN" dirty="0" err="1"/>
              <a:t>IList</a:t>
            </a:r>
            <a:r>
              <a:rPr lang="en-US" altLang="zh-CN" dirty="0"/>
              <a:t>&lt;</a:t>
            </a:r>
            <a:r>
              <a:rPr lang="en-US" altLang="zh-CN" dirty="0" err="1"/>
              <a:t>IPropertyMapping</a:t>
            </a:r>
            <a:r>
              <a:rPr lang="en-US" altLang="zh-CN" dirty="0"/>
              <a:t>&gt; </a:t>
            </a:r>
            <a:r>
              <a:rPr lang="en-US" altLang="zh-CN" dirty="0" err="1"/>
              <a:t>propertyMappings</a:t>
            </a:r>
            <a:r>
              <a:rPr lang="en-US" altLang="zh-CN" dirty="0"/>
              <a:t> </a:t>
            </a:r>
            <a:r>
              <a:rPr lang="zh-CN" altLang="en-US" dirty="0"/>
              <a:t>例如 </a:t>
            </a:r>
            <a:r>
              <a:rPr lang="en-US" altLang="zh-CN" dirty="0" err="1"/>
              <a:t>EmployeeDto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Employee</a:t>
            </a:r>
          </a:p>
          <a:p>
            <a:pPr lvl="2"/>
            <a:r>
              <a:rPr lang="en-US" altLang="zh-CN" dirty="0" err="1"/>
              <a:t>PropertyMapping</a:t>
            </a:r>
            <a:r>
              <a:rPr lang="en-US" altLang="zh-CN" dirty="0"/>
              <a:t>&lt;</a:t>
            </a:r>
            <a:r>
              <a:rPr lang="en-US" altLang="zh-CN" dirty="0" err="1"/>
              <a:t>TSource</a:t>
            </a:r>
            <a:r>
              <a:rPr lang="en-US" altLang="zh-CN" dirty="0"/>
              <a:t>, </a:t>
            </a:r>
            <a:r>
              <a:rPr lang="en-US" altLang="zh-CN" dirty="0" err="1"/>
              <a:t>TDestination</a:t>
            </a:r>
            <a:r>
              <a:rPr lang="en-US" altLang="zh-CN" dirty="0"/>
              <a:t>&gt;: </a:t>
            </a:r>
            <a:r>
              <a:rPr lang="en-US" altLang="zh-CN" dirty="0" err="1"/>
              <a:t>IPropertyMapping</a:t>
            </a:r>
            <a:endParaRPr lang="en-US" altLang="zh-CN" dirty="0"/>
          </a:p>
          <a:p>
            <a:pPr lvl="3"/>
            <a:r>
              <a:rPr lang="en-US" altLang="zh-CN" dirty="0"/>
              <a:t>Dictionary&lt;string, </a:t>
            </a:r>
            <a:r>
              <a:rPr lang="en-US" altLang="zh-CN" dirty="0" err="1"/>
              <a:t>PropertyMappingValue</a:t>
            </a:r>
            <a:r>
              <a:rPr lang="en-US" altLang="zh-CN" dirty="0"/>
              <a:t>&gt;</a:t>
            </a:r>
          </a:p>
          <a:p>
            <a:pPr lvl="4"/>
            <a:r>
              <a:rPr lang="en-US" altLang="zh-CN" dirty="0" err="1"/>
              <a:t>PropertyMappingValue</a:t>
            </a:r>
            <a:endParaRPr lang="en-US" altLang="zh-CN" dirty="0"/>
          </a:p>
          <a:p>
            <a:pPr lvl="5"/>
            <a:r>
              <a:rPr lang="en-US" altLang="zh-CN" dirty="0" err="1"/>
              <a:t>DestinationProperties</a:t>
            </a:r>
            <a:r>
              <a:rPr lang="en-US" altLang="zh-CN" dirty="0"/>
              <a:t> </a:t>
            </a:r>
            <a:r>
              <a:rPr lang="zh-CN" altLang="en-US" dirty="0"/>
              <a:t>例如 </a:t>
            </a:r>
            <a:r>
              <a:rPr lang="en-US" altLang="zh-CN" dirty="0"/>
              <a:t>FirstName </a:t>
            </a:r>
            <a:r>
              <a:rPr lang="en-US" altLang="zh-CN" dirty="0" err="1"/>
              <a:t>LastName</a:t>
            </a:r>
            <a:endParaRPr lang="en-US" altLang="zh-CN" dirty="0"/>
          </a:p>
          <a:p>
            <a:pPr lvl="5"/>
            <a:r>
              <a:rPr lang="en-US" altLang="zh-CN" dirty="0"/>
              <a:t>Revert </a:t>
            </a:r>
            <a:r>
              <a:rPr lang="zh-CN" altLang="en-US" dirty="0"/>
              <a:t>例如 </a:t>
            </a:r>
            <a:r>
              <a:rPr lang="en-US" altLang="zh-CN" dirty="0"/>
              <a:t>true : Age -&gt; </a:t>
            </a:r>
            <a:r>
              <a:rPr lang="en-US" altLang="zh-CN" dirty="0" err="1"/>
              <a:t>DateOfBirth</a:t>
            </a:r>
            <a:endParaRPr lang="en-US" altLang="zh-CN" dirty="0"/>
          </a:p>
          <a:p>
            <a:pPr lvl="1"/>
            <a:r>
              <a:rPr lang="en-US" altLang="zh-CN" dirty="0" err="1"/>
              <a:t>GetPropertyMapping</a:t>
            </a:r>
            <a:r>
              <a:rPr lang="en-US" altLang="zh-CN" dirty="0"/>
              <a:t>&lt;</a:t>
            </a:r>
            <a:r>
              <a:rPr lang="en-US" altLang="zh-CN" dirty="0" err="1"/>
              <a:t>TSource</a:t>
            </a:r>
            <a:r>
              <a:rPr lang="en-US" altLang="zh-CN" dirty="0"/>
              <a:t>, </a:t>
            </a:r>
            <a:r>
              <a:rPr lang="en-US" altLang="zh-CN" dirty="0" err="1"/>
              <a:t>TDestination</a:t>
            </a:r>
            <a:r>
              <a:rPr lang="en-US" altLang="zh-CN" dirty="0"/>
              <a:t>&gt;() </a:t>
            </a:r>
            <a:r>
              <a:rPr lang="zh-CN" altLang="en-US" dirty="0"/>
              <a:t>例如从</a:t>
            </a:r>
            <a:r>
              <a:rPr lang="en-US" altLang="zh-CN" dirty="0" err="1"/>
              <a:t>EmployeeDto</a:t>
            </a:r>
            <a:r>
              <a:rPr lang="en-US" altLang="zh-CN" dirty="0"/>
              <a:t> </a:t>
            </a:r>
            <a:r>
              <a:rPr lang="zh-CN" altLang="en-US" dirty="0"/>
              <a:t>到</a:t>
            </a:r>
            <a:r>
              <a:rPr lang="en-US" altLang="zh-CN" dirty="0"/>
              <a:t>Employee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4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ASP.NET Core 3.x  构建 RESTful API</vt:lpstr>
      <vt:lpstr>36. 排序</vt:lpstr>
      <vt:lpstr>为资源排序</vt:lpstr>
      <vt:lpstr>针对面向外部的Model进行排序</vt:lpstr>
      <vt:lpstr>排序遇到的问题</vt:lpstr>
      <vt:lpstr>属性映射服务</vt:lpstr>
      <vt:lpstr>属性映射服务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2020-02-03T13:34:29Z</dcterms:created>
  <dcterms:modified xsi:type="dcterms:W3CDTF">2020-02-03T14:39:47Z</dcterms:modified>
</cp:coreProperties>
</file>