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7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67FFA-0DF0-4792-8242-F7E886900458}" v="1" dt="2020-02-04T14:02:30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73E1197F-CE37-4666-A294-E1E1B9536564}"/>
    <pc:docChg chg="delSld modSld">
      <pc:chgData name="Yang Xu" userId="2ef8d03b0d59ea36" providerId="LiveId" clId="{73E1197F-CE37-4666-A294-E1E1B9536564}" dt="2020-02-04T22:53:17.346" v="1" actId="47"/>
      <pc:docMkLst>
        <pc:docMk/>
      </pc:docMkLst>
      <pc:sldChg chg="modSp">
        <pc:chgData name="Yang Xu" userId="2ef8d03b0d59ea36" providerId="LiveId" clId="{73E1197F-CE37-4666-A294-E1E1B9536564}" dt="2020-02-04T22:53:14.190" v="0" actId="20577"/>
        <pc:sldMkLst>
          <pc:docMk/>
          <pc:sldMk cId="1232935249" sldId="257"/>
        </pc:sldMkLst>
        <pc:spChg chg="mod">
          <ac:chgData name="Yang Xu" userId="2ef8d03b0d59ea36" providerId="LiveId" clId="{73E1197F-CE37-4666-A294-E1E1B9536564}" dt="2020-02-04T22:53:14.190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73E1197F-CE37-4666-A294-E1E1B9536564}" dt="2020-02-04T22:53:17.346" v="1" actId="47"/>
        <pc:sldMkLst>
          <pc:docMk/>
          <pc:sldMk cId="4214042525" sldId="272"/>
        </pc:sldMkLst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F20CE34-37C8-4768-BEB4-FCE1904816B5}"/>
    <pc:docChg chg="custSel addSld modSld">
      <pc:chgData name="Yang Xu" userId="2ef8d03b0d59ea36" providerId="LiveId" clId="{6F20CE34-37C8-4768-BEB4-FCE1904816B5}" dt="2020-01-21T10:25:32.094" v="1048" actId="20577"/>
      <pc:docMkLst>
        <pc:docMk/>
      </pc:docMkLst>
      <pc:sldChg chg="modSp">
        <pc:chgData name="Yang Xu" userId="2ef8d03b0d59ea36" providerId="LiveId" clId="{6F20CE34-37C8-4768-BEB4-FCE1904816B5}" dt="2020-01-21T10:12:52.601" v="0" actId="20577"/>
        <pc:sldMkLst>
          <pc:docMk/>
          <pc:sldMk cId="1232935249" sldId="257"/>
        </pc:sldMkLst>
        <pc:spChg chg="mod">
          <ac:chgData name="Yang Xu" userId="2ef8d03b0d59ea36" providerId="LiveId" clId="{6F20CE34-37C8-4768-BEB4-FCE1904816B5}" dt="2020-01-21T10:12:52.601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6F20CE34-37C8-4768-BEB4-FCE1904816B5}" dt="2020-01-21T10:17:15.409" v="168" actId="20577"/>
        <pc:sldMkLst>
          <pc:docMk/>
          <pc:sldMk cId="2536527152" sldId="268"/>
        </pc:sldMkLst>
        <pc:spChg chg="mod">
          <ac:chgData name="Yang Xu" userId="2ef8d03b0d59ea36" providerId="LiveId" clId="{6F20CE34-37C8-4768-BEB4-FCE1904816B5}" dt="2020-01-21T10:15:52.807" v="25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6F20CE34-37C8-4768-BEB4-FCE1904816B5}" dt="2020-01-21T10:17:15.409" v="168" actId="20577"/>
          <ac:spMkLst>
            <pc:docMk/>
            <pc:sldMk cId="2536527152" sldId="268"/>
            <ac:spMk id="3" creationId="{DCDBFD4E-74B2-4C84-A43F-53AD664C1AAC}"/>
          </ac:spMkLst>
        </pc:spChg>
      </pc:sldChg>
      <pc:sldChg chg="modSp add">
        <pc:chgData name="Yang Xu" userId="2ef8d03b0d59ea36" providerId="LiveId" clId="{6F20CE34-37C8-4768-BEB4-FCE1904816B5}" dt="2020-01-21T10:21:44.825" v="650" actId="20577"/>
        <pc:sldMkLst>
          <pc:docMk/>
          <pc:sldMk cId="2189254947" sldId="269"/>
        </pc:sldMkLst>
        <pc:spChg chg="mod">
          <ac:chgData name="Yang Xu" userId="2ef8d03b0d59ea36" providerId="LiveId" clId="{6F20CE34-37C8-4768-BEB4-FCE1904816B5}" dt="2020-01-21T10:17:32.131" v="195" actId="20577"/>
          <ac:spMkLst>
            <pc:docMk/>
            <pc:sldMk cId="2189254947" sldId="269"/>
            <ac:spMk id="2" creationId="{3900C06D-B5E9-46FC-A951-E70B010B2BFC}"/>
          </ac:spMkLst>
        </pc:spChg>
        <pc:spChg chg="mod">
          <ac:chgData name="Yang Xu" userId="2ef8d03b0d59ea36" providerId="LiveId" clId="{6F20CE34-37C8-4768-BEB4-FCE1904816B5}" dt="2020-01-21T10:21:44.825" v="650" actId="20577"/>
          <ac:spMkLst>
            <pc:docMk/>
            <pc:sldMk cId="2189254947" sldId="269"/>
            <ac:spMk id="3" creationId="{2D7F3E34-DF16-4577-8FF6-BEE544284D5E}"/>
          </ac:spMkLst>
        </pc:spChg>
      </pc:sldChg>
      <pc:sldChg chg="modSp add">
        <pc:chgData name="Yang Xu" userId="2ef8d03b0d59ea36" providerId="LiveId" clId="{6F20CE34-37C8-4768-BEB4-FCE1904816B5}" dt="2020-01-21T10:23:29.933" v="845" actId="20577"/>
        <pc:sldMkLst>
          <pc:docMk/>
          <pc:sldMk cId="231288346" sldId="270"/>
        </pc:sldMkLst>
        <pc:spChg chg="mod">
          <ac:chgData name="Yang Xu" userId="2ef8d03b0d59ea36" providerId="LiveId" clId="{6F20CE34-37C8-4768-BEB4-FCE1904816B5}" dt="2020-01-21T10:22:17.781" v="652"/>
          <ac:spMkLst>
            <pc:docMk/>
            <pc:sldMk cId="231288346" sldId="270"/>
            <ac:spMk id="2" creationId="{732ED240-ECE8-4FBE-8F15-E8CA97D57A66}"/>
          </ac:spMkLst>
        </pc:spChg>
        <pc:spChg chg="mod">
          <ac:chgData name="Yang Xu" userId="2ef8d03b0d59ea36" providerId="LiveId" clId="{6F20CE34-37C8-4768-BEB4-FCE1904816B5}" dt="2020-01-21T10:23:29.933" v="845" actId="20577"/>
          <ac:spMkLst>
            <pc:docMk/>
            <pc:sldMk cId="231288346" sldId="270"/>
            <ac:spMk id="3" creationId="{716ADAD0-611D-4FDA-838D-FE0A61C6100A}"/>
          </ac:spMkLst>
        </pc:spChg>
      </pc:sldChg>
      <pc:sldChg chg="modSp add">
        <pc:chgData name="Yang Xu" userId="2ef8d03b0d59ea36" providerId="LiveId" clId="{6F20CE34-37C8-4768-BEB4-FCE1904816B5}" dt="2020-01-21T10:25:32.094" v="1048" actId="20577"/>
        <pc:sldMkLst>
          <pc:docMk/>
          <pc:sldMk cId="3916612026" sldId="271"/>
        </pc:sldMkLst>
        <pc:spChg chg="mod">
          <ac:chgData name="Yang Xu" userId="2ef8d03b0d59ea36" providerId="LiveId" clId="{6F20CE34-37C8-4768-BEB4-FCE1904816B5}" dt="2020-01-21T10:24:31.399" v="907" actId="20577"/>
          <ac:spMkLst>
            <pc:docMk/>
            <pc:sldMk cId="3916612026" sldId="271"/>
            <ac:spMk id="2" creationId="{749456FA-586B-450F-85EE-0459F26FF7BD}"/>
          </ac:spMkLst>
        </pc:spChg>
        <pc:spChg chg="mod">
          <ac:chgData name="Yang Xu" userId="2ef8d03b0d59ea36" providerId="LiveId" clId="{6F20CE34-37C8-4768-BEB4-FCE1904816B5}" dt="2020-01-21T10:25:32.094" v="1048" actId="20577"/>
          <ac:spMkLst>
            <pc:docMk/>
            <pc:sldMk cId="3916612026" sldId="271"/>
            <ac:spMk id="3" creationId="{1DEE26EE-5FFF-4737-9E9D-E3B574E35F7A}"/>
          </ac:spMkLst>
        </pc:spChg>
      </pc:sldChg>
    </pc:docChg>
  </pc:docChgLst>
  <pc:docChgLst>
    <pc:chgData name="Yang Xu" userId="2ef8d03b0d59ea36" providerId="LiveId" clId="{BF8C758E-A42C-41AA-B7A4-B0B3E15AB4CE}"/>
    <pc:docChg chg="addSld delSld modSld">
      <pc:chgData name="Yang Xu" userId="2ef8d03b0d59ea36" providerId="LiveId" clId="{BF8C758E-A42C-41AA-B7A4-B0B3E15AB4CE}" dt="2020-01-17T23:53:57.563" v="396" actId="20577"/>
      <pc:docMkLst>
        <pc:docMk/>
      </pc:docMkLst>
      <pc:sldChg chg="modSp">
        <pc:chgData name="Yang Xu" userId="2ef8d03b0d59ea36" providerId="LiveId" clId="{BF8C758E-A42C-41AA-B7A4-B0B3E15AB4CE}" dt="2020-01-17T23:44:51.077" v="47" actId="20577"/>
        <pc:sldMkLst>
          <pc:docMk/>
          <pc:sldMk cId="1232935249" sldId="257"/>
        </pc:sldMkLst>
        <pc:spChg chg="mod">
          <ac:chgData name="Yang Xu" userId="2ef8d03b0d59ea36" providerId="LiveId" clId="{BF8C758E-A42C-41AA-B7A4-B0B3E15AB4CE}" dt="2020-01-17T23:44:51.077" v="4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BF8C758E-A42C-41AA-B7A4-B0B3E15AB4CE}" dt="2020-01-17T23:44:57.693" v="48" actId="47"/>
        <pc:sldMkLst>
          <pc:docMk/>
          <pc:sldMk cId="1308118045" sldId="268"/>
        </pc:sldMkLst>
      </pc:sldChg>
      <pc:sldChg chg="modSp add">
        <pc:chgData name="Yang Xu" userId="2ef8d03b0d59ea36" providerId="LiveId" clId="{BF8C758E-A42C-41AA-B7A4-B0B3E15AB4CE}" dt="2020-01-17T23:53:57.563" v="396" actId="20577"/>
        <pc:sldMkLst>
          <pc:docMk/>
          <pc:sldMk cId="1631810544" sldId="268"/>
        </pc:sldMkLst>
        <pc:spChg chg="mod">
          <ac:chgData name="Yang Xu" userId="2ef8d03b0d59ea36" providerId="LiveId" clId="{BF8C758E-A42C-41AA-B7A4-B0B3E15AB4CE}" dt="2020-01-17T23:53:57.563" v="396" actId="20577"/>
          <ac:spMkLst>
            <pc:docMk/>
            <pc:sldMk cId="1631810544" sldId="268"/>
            <ac:spMk id="2" creationId="{C8568C5C-DB22-49E9-A839-0682ACF06DFA}"/>
          </ac:spMkLst>
        </pc:spChg>
        <pc:spChg chg="mod">
          <ac:chgData name="Yang Xu" userId="2ef8d03b0d59ea36" providerId="LiveId" clId="{BF8C758E-A42C-41AA-B7A4-B0B3E15AB4CE}" dt="2020-01-17T23:47:15.323" v="259" actId="20577"/>
          <ac:spMkLst>
            <pc:docMk/>
            <pc:sldMk cId="1631810544" sldId="268"/>
            <ac:spMk id="3" creationId="{FD5F560A-C51A-41B0-A937-22AF9A39CFB2}"/>
          </ac:spMkLst>
        </pc:spChg>
        <pc:spChg chg="mod">
          <ac:chgData name="Yang Xu" userId="2ef8d03b0d59ea36" providerId="LiveId" clId="{BF8C758E-A42C-41AA-B7A4-B0B3E15AB4CE}" dt="2020-01-17T23:46:58.073" v="214" actId="20577"/>
          <ac:spMkLst>
            <pc:docMk/>
            <pc:sldMk cId="1631810544" sldId="268"/>
            <ac:spMk id="4" creationId="{B77E2C70-183D-4815-9E58-36E28538932B}"/>
          </ac:spMkLst>
        </pc:spChg>
        <pc:spChg chg="mod">
          <ac:chgData name="Yang Xu" userId="2ef8d03b0d59ea36" providerId="LiveId" clId="{BF8C758E-A42C-41AA-B7A4-B0B3E15AB4CE}" dt="2020-01-17T23:47:24.385" v="276" actId="20577"/>
          <ac:spMkLst>
            <pc:docMk/>
            <pc:sldMk cId="1631810544" sldId="268"/>
            <ac:spMk id="5" creationId="{8F1D2905-8EB3-4B54-94E1-F230A29DDCAA}"/>
          </ac:spMkLst>
        </pc:spChg>
        <pc:spChg chg="mod">
          <ac:chgData name="Yang Xu" userId="2ef8d03b0d59ea36" providerId="LiveId" clId="{BF8C758E-A42C-41AA-B7A4-B0B3E15AB4CE}" dt="2020-01-17T23:48:14.802" v="394" actId="20577"/>
          <ac:spMkLst>
            <pc:docMk/>
            <pc:sldMk cId="1631810544" sldId="268"/>
            <ac:spMk id="6" creationId="{C6677E22-BF0F-4B60-A748-E6EA69D8A2A7}"/>
          </ac:spMkLst>
        </pc:spChg>
      </pc:sldChg>
      <pc:sldChg chg="del">
        <pc:chgData name="Yang Xu" userId="2ef8d03b0d59ea36" providerId="LiveId" clId="{BF8C758E-A42C-41AA-B7A4-B0B3E15AB4CE}" dt="2020-01-17T23:44:58.620" v="49" actId="47"/>
        <pc:sldMkLst>
          <pc:docMk/>
          <pc:sldMk cId="3479922148" sldId="269"/>
        </pc:sldMkLst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5T12:37:51.158" v="232" actId="20577"/>
      <pc:docMkLst>
        <pc:docMk/>
      </pc:docMkLst>
      <pc:sldChg chg="modSp">
        <pc:chgData name="Yang Xu" userId="2ef8d03b0d59ea36" providerId="LiveId" clId="{C93F70C4-EFFD-47B3-87CA-99D2B6C51ADB}" dt="2020-01-15T12:29:01.584" v="19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5T12:29:01.584" v="19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A02E9244-CA36-44B9-8DB0-65ABEB622C12}"/>
    <pc:docChg chg="undo custSel addSld delSld modSld">
      <pc:chgData name="Yang Xu" userId="2ef8d03b0d59ea36" providerId="LiveId" clId="{A02E9244-CA36-44B9-8DB0-65ABEB622C12}" dt="2020-01-18T05:39:43.582" v="674" actId="20577"/>
      <pc:docMkLst>
        <pc:docMk/>
      </pc:docMkLst>
      <pc:sldChg chg="modSp">
        <pc:chgData name="Yang Xu" userId="2ef8d03b0d59ea36" providerId="LiveId" clId="{A02E9244-CA36-44B9-8DB0-65ABEB622C12}" dt="2020-01-18T05:24:48.676" v="34" actId="20577"/>
        <pc:sldMkLst>
          <pc:docMk/>
          <pc:sldMk cId="1232935249" sldId="257"/>
        </pc:sldMkLst>
        <pc:spChg chg="mod">
          <ac:chgData name="Yang Xu" userId="2ef8d03b0d59ea36" providerId="LiveId" clId="{A02E9244-CA36-44B9-8DB0-65ABEB622C12}" dt="2020-01-18T05:24:48.676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 del">
        <pc:chgData name="Yang Xu" userId="2ef8d03b0d59ea36" providerId="LiveId" clId="{A02E9244-CA36-44B9-8DB0-65ABEB622C12}" dt="2020-01-18T05:25:28.127" v="37" actId="47"/>
        <pc:sldMkLst>
          <pc:docMk/>
          <pc:sldMk cId="1631810544" sldId="268"/>
        </pc:sldMkLst>
      </pc:sldChg>
      <pc:sldChg chg="modSp add">
        <pc:chgData name="Yang Xu" userId="2ef8d03b0d59ea36" providerId="LiveId" clId="{A02E9244-CA36-44B9-8DB0-65ABEB622C12}" dt="2020-01-18T05:37:00.446" v="111" actId="20577"/>
        <pc:sldMkLst>
          <pc:docMk/>
          <pc:sldMk cId="3406222671" sldId="268"/>
        </pc:sldMkLst>
        <pc:spChg chg="mod">
          <ac:chgData name="Yang Xu" userId="2ef8d03b0d59ea36" providerId="LiveId" clId="{A02E9244-CA36-44B9-8DB0-65ABEB622C12}" dt="2020-01-18T05:36:19.392" v="4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A02E9244-CA36-44B9-8DB0-65ABEB622C12}" dt="2020-01-18T05:37:00.446" v="111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modSp add">
        <pc:chgData name="Yang Xu" userId="2ef8d03b0d59ea36" providerId="LiveId" clId="{A02E9244-CA36-44B9-8DB0-65ABEB622C12}" dt="2020-01-18T05:37:40.358" v="221" actId="20577"/>
        <pc:sldMkLst>
          <pc:docMk/>
          <pc:sldMk cId="3663397467" sldId="269"/>
        </pc:sldMkLst>
        <pc:spChg chg="mod">
          <ac:chgData name="Yang Xu" userId="2ef8d03b0d59ea36" providerId="LiveId" clId="{A02E9244-CA36-44B9-8DB0-65ABEB622C12}" dt="2020-01-18T05:37:10.846" v="118" actId="20577"/>
          <ac:spMkLst>
            <pc:docMk/>
            <pc:sldMk cId="3663397467" sldId="269"/>
            <ac:spMk id="2" creationId="{B9DBAED7-40E8-4DA7-8AA1-49C7F478D3E6}"/>
          </ac:spMkLst>
        </pc:spChg>
        <pc:spChg chg="mod">
          <ac:chgData name="Yang Xu" userId="2ef8d03b0d59ea36" providerId="LiveId" clId="{A02E9244-CA36-44B9-8DB0-65ABEB622C12}" dt="2020-01-18T05:37:40.358" v="221" actId="20577"/>
          <ac:spMkLst>
            <pc:docMk/>
            <pc:sldMk cId="3663397467" sldId="269"/>
            <ac:spMk id="3" creationId="{77B98739-F56F-4E28-947B-F62CA3E1D9DE}"/>
          </ac:spMkLst>
        </pc:spChg>
      </pc:sldChg>
      <pc:sldChg chg="modSp add">
        <pc:chgData name="Yang Xu" userId="2ef8d03b0d59ea36" providerId="LiveId" clId="{A02E9244-CA36-44B9-8DB0-65ABEB622C12}" dt="2020-01-18T05:39:43.582" v="674" actId="20577"/>
        <pc:sldMkLst>
          <pc:docMk/>
          <pc:sldMk cId="4253050286" sldId="270"/>
        </pc:sldMkLst>
        <pc:spChg chg="mod">
          <ac:chgData name="Yang Xu" userId="2ef8d03b0d59ea36" providerId="LiveId" clId="{A02E9244-CA36-44B9-8DB0-65ABEB622C12}" dt="2020-01-18T05:39:36.296" v="644" actId="21"/>
          <ac:spMkLst>
            <pc:docMk/>
            <pc:sldMk cId="4253050286" sldId="270"/>
            <ac:spMk id="2" creationId="{ABDA5082-45D5-4145-A79D-DC1C079CFFA2}"/>
          </ac:spMkLst>
        </pc:spChg>
        <pc:spChg chg="mod">
          <ac:chgData name="Yang Xu" userId="2ef8d03b0d59ea36" providerId="LiveId" clId="{A02E9244-CA36-44B9-8DB0-65ABEB622C12}" dt="2020-01-18T05:39:43.582" v="674" actId="20577"/>
          <ac:spMkLst>
            <pc:docMk/>
            <pc:sldMk cId="4253050286" sldId="270"/>
            <ac:spMk id="3" creationId="{1BA8E650-5598-46C0-B95E-416D657F6595}"/>
          </ac:spMkLst>
        </pc:spChg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23BA7ACA-99E3-4612-BFF6-598626AAAD06}"/>
    <pc:docChg chg="undo custSel addSld modSld modMainMaster">
      <pc:chgData name="Yang Xu" userId="2ef8d03b0d59ea36" providerId="LiveId" clId="{23BA7ACA-99E3-4612-BFF6-598626AAAD06}" dt="2020-01-19T11:46:56.035" v="435" actId="20577"/>
      <pc:docMkLst>
        <pc:docMk/>
      </pc:docMkLst>
      <pc:sldChg chg="modSp">
        <pc:chgData name="Yang Xu" userId="2ef8d03b0d59ea36" providerId="LiveId" clId="{23BA7ACA-99E3-4612-BFF6-598626AAAD06}" dt="2020-01-19T11:36:17.216" v="3"/>
        <pc:sldMkLst>
          <pc:docMk/>
          <pc:sldMk cId="3658131297" sldId="256"/>
        </pc:sldMkLst>
        <pc:spChg chg="mod">
          <ac:chgData name="Yang Xu" userId="2ef8d03b0d59ea36" providerId="LiveId" clId="{23BA7ACA-99E3-4612-BFF6-598626AAAD06}" dt="2020-01-19T11:36:17.216" v="3"/>
          <ac:spMkLst>
            <pc:docMk/>
            <pc:sldMk cId="3658131297" sldId="256"/>
            <ac:spMk id="3" creationId="{40575951-5C1F-4B5C-8FC6-E1403B60445E}"/>
          </ac:spMkLst>
        </pc:spChg>
      </pc:sldChg>
      <pc:sldChg chg="modSp">
        <pc:chgData name="Yang Xu" userId="2ef8d03b0d59ea36" providerId="LiveId" clId="{23BA7ACA-99E3-4612-BFF6-598626AAAD06}" dt="2020-01-19T11:37:10.694" v="10" actId="20577"/>
        <pc:sldMkLst>
          <pc:docMk/>
          <pc:sldMk cId="1232935249" sldId="257"/>
        </pc:sldMkLst>
        <pc:spChg chg="mod">
          <ac:chgData name="Yang Xu" userId="2ef8d03b0d59ea36" providerId="LiveId" clId="{23BA7ACA-99E3-4612-BFF6-598626AAAD06}" dt="2020-01-19T11:37:10.694" v="1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23BA7ACA-99E3-4612-BFF6-598626AAAD06}" dt="2020-01-19T11:46:56.035" v="435" actId="20577"/>
        <pc:sldMkLst>
          <pc:docMk/>
          <pc:sldMk cId="2536527152" sldId="268"/>
        </pc:sldMkLst>
        <pc:spChg chg="mod">
          <ac:chgData name="Yang Xu" userId="2ef8d03b0d59ea36" providerId="LiveId" clId="{23BA7ACA-99E3-4612-BFF6-598626AAAD06}" dt="2020-01-19T11:42:56.440" v="67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23BA7ACA-99E3-4612-BFF6-598626AAAD06}" dt="2020-01-19T11:46:56.035" v="435" actId="20577"/>
          <ac:spMkLst>
            <pc:docMk/>
            <pc:sldMk cId="2536527152" sldId="268"/>
            <ac:spMk id="3" creationId="{DCDBFD4E-74B2-4C84-A43F-53AD664C1AAC}"/>
          </ac:spMkLst>
        </pc:spChg>
      </pc:sldChg>
      <pc:sldMasterChg chg="modSldLayout">
        <pc:chgData name="Yang Xu" userId="2ef8d03b0d59ea36" providerId="LiveId" clId="{23BA7ACA-99E3-4612-BFF6-598626AAAD06}" dt="2020-01-19T11:36:17.216" v="3"/>
        <pc:sldMasterMkLst>
          <pc:docMk/>
          <pc:sldMasterMk cId="3763587329" sldId="2147483795"/>
        </pc:sldMasterMkLst>
        <pc:sldLayoutChg chg="addSp delSp">
          <pc:chgData name="Yang Xu" userId="2ef8d03b0d59ea36" providerId="LiveId" clId="{23BA7ACA-99E3-4612-BFF6-598626AAAD06}" dt="2020-01-19T11:36:17.216" v="3"/>
          <pc:sldLayoutMkLst>
            <pc:docMk/>
            <pc:sldMasterMk cId="3763587329" sldId="2147483795"/>
            <pc:sldLayoutMk cId="1213512646" sldId="2147483813"/>
          </pc:sldLayoutMkLst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0" creationId="{00000000-0000-0000-0000-000000000000}"/>
            </ac:spMkLst>
          </pc:spChg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1" creationId="{00000000-0000-0000-0000-000000000000}"/>
            </ac:spMkLst>
          </pc:sp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8" creationId="{00000000-0000-0000-0000-000000000000}"/>
            </ac:picMkLst>
          </pc:pic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9" creationId="{00000000-0000-0000-0000-000000000000}"/>
            </ac:picMkLst>
          </pc:picChg>
        </pc:sldLayoutChg>
      </pc:sldMaster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9167FFA-0DF0-4792-8242-F7E886900458}"/>
    <pc:docChg chg="delSld modSld">
      <pc:chgData name="Yang Xu" userId="2ef8d03b0d59ea36" providerId="LiveId" clId="{29167FFA-0DF0-4792-8242-F7E886900458}" dt="2020-02-04T14:00:18.862" v="1" actId="47"/>
      <pc:docMkLst>
        <pc:docMk/>
      </pc:docMkLst>
      <pc:sldChg chg="modSp">
        <pc:chgData name="Yang Xu" userId="2ef8d03b0d59ea36" providerId="LiveId" clId="{29167FFA-0DF0-4792-8242-F7E886900458}" dt="2020-02-04T14:00:15.733" v="0" actId="20577"/>
        <pc:sldMkLst>
          <pc:docMk/>
          <pc:sldMk cId="1232935249" sldId="257"/>
        </pc:sldMkLst>
        <pc:spChg chg="mod">
          <ac:chgData name="Yang Xu" userId="2ef8d03b0d59ea36" providerId="LiveId" clId="{29167FFA-0DF0-4792-8242-F7E886900458}" dt="2020-02-04T14:00:15.733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16335913" sldId="268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4035383097" sldId="269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2243483688" sldId="270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815455375" sldId="271"/>
        </pc:sldMkLst>
      </pc:sldChg>
    </pc:docChg>
  </pc:docChgLst>
  <pc:docChgLst>
    <pc:chgData name="Yang Xu" userId="2ef8d03b0d59ea36" providerId="LiveId" clId="{68B937E7-3C36-443C-B94D-12869CF3025E}"/>
    <pc:docChg chg="delSld modSld">
      <pc:chgData name="Yang Xu" userId="2ef8d03b0d59ea36" providerId="LiveId" clId="{68B937E7-3C36-443C-B94D-12869CF3025E}" dt="2020-01-18T13:16:16.412" v="24" actId="47"/>
      <pc:docMkLst>
        <pc:docMk/>
      </pc:docMkLst>
      <pc:sldChg chg="modSp">
        <pc:chgData name="Yang Xu" userId="2ef8d03b0d59ea36" providerId="LiveId" clId="{68B937E7-3C36-443C-B94D-12869CF3025E}" dt="2020-01-18T13:16:11.002" v="23" actId="20577"/>
        <pc:sldMkLst>
          <pc:docMk/>
          <pc:sldMk cId="1232935249" sldId="257"/>
        </pc:sldMkLst>
        <pc:spChg chg="mod">
          <ac:chgData name="Yang Xu" userId="2ef8d03b0d59ea36" providerId="LiveId" clId="{68B937E7-3C36-443C-B94D-12869CF3025E}" dt="2020-01-18T13:16:11.002" v="23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406222671" sldId="268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530911700" sldId="269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80689539" sldId="270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64946395" sldId="271"/>
        </pc:sldMkLst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EE46B6E2-E867-4C96-9EAC-05E8560437D6}"/>
    <pc:docChg chg="addSld modSld">
      <pc:chgData name="Yang Xu" userId="2ef8d03b0d59ea36" providerId="LiveId" clId="{EE46B6E2-E867-4C96-9EAC-05E8560437D6}" dt="2020-01-16T12:19:22.061" v="450" actId="20577"/>
      <pc:docMkLst>
        <pc:docMk/>
      </pc:docMkLst>
      <pc:sldChg chg="modSp">
        <pc:chgData name="Yang Xu" userId="2ef8d03b0d59ea36" providerId="LiveId" clId="{EE46B6E2-E867-4C96-9EAC-05E8560437D6}" dt="2020-01-16T11:37:59.698" v="34" actId="20577"/>
        <pc:sldMkLst>
          <pc:docMk/>
          <pc:sldMk cId="1232935249" sldId="257"/>
        </pc:sldMkLst>
        <pc:spChg chg="mod">
          <ac:chgData name="Yang Xu" userId="2ef8d03b0d59ea36" providerId="LiveId" clId="{EE46B6E2-E867-4C96-9EAC-05E8560437D6}" dt="2020-01-16T11:37:59.698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EE46B6E2-E867-4C96-9EAC-05E8560437D6}" dt="2020-01-16T11:57:08.565" v="251" actId="20577"/>
        <pc:sldMkLst>
          <pc:docMk/>
          <pc:sldMk cId="1308118045" sldId="268"/>
        </pc:sldMkLst>
        <pc:spChg chg="mod">
          <ac:chgData name="Yang Xu" userId="2ef8d03b0d59ea36" providerId="LiveId" clId="{EE46B6E2-E867-4C96-9EAC-05E8560437D6}" dt="2020-01-16T11:49:36.746" v="64" actId="20577"/>
          <ac:spMkLst>
            <pc:docMk/>
            <pc:sldMk cId="1308118045" sldId="268"/>
            <ac:spMk id="2" creationId="{0360DF8E-C4D2-45C1-8EFC-22307D4F7041}"/>
          </ac:spMkLst>
        </pc:spChg>
        <pc:spChg chg="mod">
          <ac:chgData name="Yang Xu" userId="2ef8d03b0d59ea36" providerId="LiveId" clId="{EE46B6E2-E867-4C96-9EAC-05E8560437D6}" dt="2020-01-16T11:57:08.565" v="251" actId="20577"/>
          <ac:spMkLst>
            <pc:docMk/>
            <pc:sldMk cId="1308118045" sldId="268"/>
            <ac:spMk id="3" creationId="{BBB54FF3-335F-41ED-A5DF-6FA109CF3C9C}"/>
          </ac:spMkLst>
        </pc:spChg>
      </pc:sldChg>
      <pc:sldChg chg="modSp add">
        <pc:chgData name="Yang Xu" userId="2ef8d03b0d59ea36" providerId="LiveId" clId="{EE46B6E2-E867-4C96-9EAC-05E8560437D6}" dt="2020-01-16T12:19:22.061" v="450" actId="20577"/>
        <pc:sldMkLst>
          <pc:docMk/>
          <pc:sldMk cId="3479922148" sldId="269"/>
        </pc:sldMkLst>
        <pc:spChg chg="mod">
          <ac:chgData name="Yang Xu" userId="2ef8d03b0d59ea36" providerId="LiveId" clId="{EE46B6E2-E867-4C96-9EAC-05E8560437D6}" dt="2020-01-16T12:18:38.674" v="276" actId="20577"/>
          <ac:spMkLst>
            <pc:docMk/>
            <pc:sldMk cId="3479922148" sldId="269"/>
            <ac:spMk id="2" creationId="{276F4C61-27A8-41F4-A238-E03A2562F370}"/>
          </ac:spMkLst>
        </pc:spChg>
        <pc:spChg chg="mod">
          <ac:chgData name="Yang Xu" userId="2ef8d03b0d59ea36" providerId="LiveId" clId="{EE46B6E2-E867-4C96-9EAC-05E8560437D6}" dt="2020-01-16T12:19:22.061" v="450" actId="20577"/>
          <ac:spMkLst>
            <pc:docMk/>
            <pc:sldMk cId="3479922148" sldId="269"/>
            <ac:spMk id="3" creationId="{189FE985-47F2-4E02-A179-705BBA2F4DA9}"/>
          </ac:spMkLst>
        </pc:spChg>
      </pc:sldChg>
    </pc:docChg>
  </pc:docChgLst>
  <pc:docChgLst>
    <pc:chgData name="Yang Xu" userId="2ef8d03b0d59ea36" providerId="LiveId" clId="{33CEE2AB-71C2-420F-9909-937E3C3E0231}"/>
    <pc:docChg chg="undo custSel mod addSld delSld modSld">
      <pc:chgData name="Yang Xu" userId="2ef8d03b0d59ea36" providerId="LiveId" clId="{33CEE2AB-71C2-420F-9909-937E3C3E0231}" dt="2020-02-03T14:39:37.391" v="1339" actId="20577"/>
      <pc:docMkLst>
        <pc:docMk/>
      </pc:docMkLst>
      <pc:sldChg chg="modSp">
        <pc:chgData name="Yang Xu" userId="2ef8d03b0d59ea36" providerId="LiveId" clId="{33CEE2AB-71C2-420F-9909-937E3C3E0231}" dt="2020-02-03T13:27:36.545" v="6" actId="20577"/>
        <pc:sldMkLst>
          <pc:docMk/>
          <pc:sldMk cId="1232935249" sldId="257"/>
        </pc:sldMkLst>
        <pc:spChg chg="mod">
          <ac:chgData name="Yang Xu" userId="2ef8d03b0d59ea36" providerId="LiveId" clId="{33CEE2AB-71C2-420F-9909-937E3C3E0231}" dt="2020-02-03T13:27:36.545" v="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 mod setBg">
        <pc:chgData name="Yang Xu" userId="2ef8d03b0d59ea36" providerId="LiveId" clId="{33CEE2AB-71C2-420F-9909-937E3C3E0231}" dt="2020-02-03T13:34:36.014" v="219" actId="20577"/>
        <pc:sldMkLst>
          <pc:docMk/>
          <pc:sldMk cId="116335913" sldId="268"/>
        </pc:sldMkLst>
        <pc:spChg chg="mod">
          <ac:chgData name="Yang Xu" userId="2ef8d03b0d59ea36" providerId="LiveId" clId="{33CEE2AB-71C2-420F-9909-937E3C3E0231}" dt="2020-02-03T13:34:36.014" v="219" actId="20577"/>
          <ac:spMkLst>
            <pc:docMk/>
            <pc:sldMk cId="116335913" sldId="268"/>
            <ac:spMk id="2" creationId="{41FDACE0-937D-495A-97DE-12D2CCF102EA}"/>
          </ac:spMkLst>
        </pc:spChg>
        <pc:spChg chg="add del mo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3" creationId="{42C19337-9C28-461C-BD01-81131A26EBFB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8" creationId="{4B0FA309-807F-4C17-98EF-A3BA7388E213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4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2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4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7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9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31" creationId="{9044F20B-3F79-4BBD-A9B8-33672B6A4A84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4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6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1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3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5" creationId="{9044F20B-3F79-4BBD-A9B8-33672B6A4A84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49" creationId="{C8FA1749-B91A-40E7-AD01-0B9C9C6AF74E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1" creationId="{700676C8-6DE8-47DD-9A23-D42063A12E10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2" creationId="{42C19337-9C28-461C-BD01-81131A26EBFB}"/>
          </ac:spMkLst>
        </pc:spChg>
        <pc:graphicFrameChg chg="add del">
          <ac:chgData name="Yang Xu" userId="2ef8d03b0d59ea36" providerId="LiveId" clId="{33CEE2AB-71C2-420F-9909-937E3C3E0231}" dt="2020-02-03T13:34:18.800" v="208" actId="26606"/>
          <ac:graphicFrameMkLst>
            <pc:docMk/>
            <pc:sldMk cId="116335913" sldId="268"/>
            <ac:graphicFrameMk id="5" creationId="{0C62E9A3-9AB5-48E4-83FB-C61A8E023656}"/>
          </ac:graphicFrameMkLst>
        </pc:graphicFrameChg>
        <pc:graphicFrameChg chg="add del">
          <ac:chgData name="Yang Xu" userId="2ef8d03b0d59ea36" providerId="LiveId" clId="{33CEE2AB-71C2-420F-9909-937E3C3E0231}" dt="2020-02-03T13:34:22.696" v="210" actId="26606"/>
          <ac:graphicFrameMkLst>
            <pc:docMk/>
            <pc:sldMk cId="116335913" sldId="268"/>
            <ac:graphicFrameMk id="25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4.626" v="212" actId="26606"/>
          <ac:graphicFrameMkLst>
            <pc:docMk/>
            <pc:sldMk cId="116335913" sldId="268"/>
            <ac:graphicFrameMk id="32" creationId="{7BB47B91-2104-412C-B5C3-0A343CC0A8FC}"/>
          </ac:graphicFrameMkLst>
        </pc:graphicFrameChg>
        <pc:graphicFrameChg chg="add del">
          <ac:chgData name="Yang Xu" userId="2ef8d03b0d59ea36" providerId="LiveId" clId="{33CEE2AB-71C2-420F-9909-937E3C3E0231}" dt="2020-02-03T13:34:26.857" v="214" actId="26606"/>
          <ac:graphicFrameMkLst>
            <pc:docMk/>
            <pc:sldMk cId="116335913" sldId="268"/>
            <ac:graphicFrameMk id="39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9.598" v="216" actId="26606"/>
          <ac:graphicFrameMkLst>
            <pc:docMk/>
            <pc:sldMk cId="116335913" sldId="268"/>
            <ac:graphicFrameMk id="46" creationId="{7BB47B91-2104-412C-B5C3-0A343CC0A8FC}"/>
          </ac:graphicFrameMkLst>
        </pc:graphicFrame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2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6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1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3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28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30" creationId="{938C8E05-3629-4B19-A965-0C926F9DE4F3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5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7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2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4" creationId="{938C8E05-3629-4B19-A965-0C926F9DE4F3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48" creationId="{2642A87B-CAE9-4F8F-B293-28388E45D9EE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50" creationId="{3B7A934F-FFF7-4353-83D3-4EF66E93EEF8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536527152" sldId="268"/>
        </pc:sldMkLst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189254947" sldId="269"/>
        </pc:sldMkLst>
      </pc:sldChg>
      <pc:sldChg chg="addSp delSp modSp add mod setBg">
        <pc:chgData name="Yang Xu" userId="2ef8d03b0d59ea36" providerId="LiveId" clId="{33CEE2AB-71C2-420F-9909-937E3C3E0231}" dt="2020-02-03T13:31:26.514" v="173" actId="1076"/>
        <pc:sldMkLst>
          <pc:docMk/>
          <pc:sldMk cId="4035383097" sldId="269"/>
        </pc:sldMkLst>
        <pc:spChg chg="mod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2" creationId="{F8B84B9C-6615-40CE-9AF6-74F5179F855D}"/>
          </ac:spMkLst>
        </pc:spChg>
        <pc:spChg chg="del">
          <ac:chgData name="Yang Xu" userId="2ef8d03b0d59ea36" providerId="LiveId" clId="{33CEE2AB-71C2-420F-9909-937E3C3E0231}" dt="2020-02-03T13:30:39.223" v="161"/>
          <ac:spMkLst>
            <pc:docMk/>
            <pc:sldMk cId="4035383097" sldId="269"/>
            <ac:spMk id="3" creationId="{340F144E-C7E8-45A7-AB95-F736C11AF1F2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9" creationId="{542E1852-22F2-4200-AE70-42EB3ED28199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2" creationId="{CCA8E4C0-5A30-4755-B155-08BB36C8E2BD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4" creationId="{375042C6-6A6E-4F79-A746-797431EA8316}"/>
          </ac:spMkLst>
        </pc:spChg>
        <pc:picChg chg="add mod ord">
          <ac:chgData name="Yang Xu" userId="2ef8d03b0d59ea36" providerId="LiveId" clId="{33CEE2AB-71C2-420F-9909-937E3C3E0231}" dt="2020-02-03T13:31:25.627" v="172" actId="1076"/>
          <ac:picMkLst>
            <pc:docMk/>
            <pc:sldMk cId="4035383097" sldId="269"/>
            <ac:picMk id="4" creationId="{C7EB838B-38A5-478B-AED7-068C4169D308}"/>
          </ac:picMkLst>
        </pc:picChg>
        <pc:picChg chg="add mod">
          <ac:chgData name="Yang Xu" userId="2ef8d03b0d59ea36" providerId="LiveId" clId="{33CEE2AB-71C2-420F-9909-937E3C3E0231}" dt="2020-02-03T13:31:26.514" v="173" actId="1076"/>
          <ac:picMkLst>
            <pc:docMk/>
            <pc:sldMk cId="4035383097" sldId="269"/>
            <ac:picMk id="5" creationId="{09E075EF-CE45-4183-AE08-64392905FA93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31288346" sldId="270"/>
        </pc:sldMkLst>
      </pc:sldChg>
      <pc:sldChg chg="modSp add">
        <pc:chgData name="Yang Xu" userId="2ef8d03b0d59ea36" providerId="LiveId" clId="{33CEE2AB-71C2-420F-9909-937E3C3E0231}" dt="2020-02-03T14:18:40.777" v="599" actId="20577"/>
        <pc:sldMkLst>
          <pc:docMk/>
          <pc:sldMk cId="2243483688" sldId="270"/>
        </pc:sldMkLst>
        <pc:spChg chg="mod">
          <ac:chgData name="Yang Xu" userId="2ef8d03b0d59ea36" providerId="LiveId" clId="{33CEE2AB-71C2-420F-9909-937E3C3E0231}" dt="2020-02-03T14:17:26.919" v="549" actId="20577"/>
          <ac:spMkLst>
            <pc:docMk/>
            <pc:sldMk cId="2243483688" sldId="270"/>
            <ac:spMk id="2" creationId="{D5701B50-2FED-4B7F-BCF3-E44FEA37A7B9}"/>
          </ac:spMkLst>
        </pc:spChg>
        <pc:spChg chg="mod">
          <ac:chgData name="Yang Xu" userId="2ef8d03b0d59ea36" providerId="LiveId" clId="{33CEE2AB-71C2-420F-9909-937E3C3E0231}" dt="2020-02-03T14:18:40.777" v="599" actId="20577"/>
          <ac:spMkLst>
            <pc:docMk/>
            <pc:sldMk cId="2243483688" sldId="270"/>
            <ac:spMk id="3" creationId="{81808EC9-5404-444A-A0D0-DF7C125F990D}"/>
          </ac:spMkLst>
        </pc:spChg>
      </pc:sldChg>
      <pc:sldChg chg="modSp add">
        <pc:chgData name="Yang Xu" userId="2ef8d03b0d59ea36" providerId="LiveId" clId="{33CEE2AB-71C2-420F-9909-937E3C3E0231}" dt="2020-02-03T14:33:45.533" v="813" actId="20577"/>
        <pc:sldMkLst>
          <pc:docMk/>
          <pc:sldMk cId="1815455375" sldId="271"/>
        </pc:sldMkLst>
        <pc:spChg chg="mod">
          <ac:chgData name="Yang Xu" userId="2ef8d03b0d59ea36" providerId="LiveId" clId="{33CEE2AB-71C2-420F-9909-937E3C3E0231}" dt="2020-02-03T14:32:18.439" v="623" actId="20577"/>
          <ac:spMkLst>
            <pc:docMk/>
            <pc:sldMk cId="1815455375" sldId="271"/>
            <ac:spMk id="2" creationId="{7C0C0C99-A21F-417E-9406-72832C06E606}"/>
          </ac:spMkLst>
        </pc:spChg>
        <pc:spChg chg="mod">
          <ac:chgData name="Yang Xu" userId="2ef8d03b0d59ea36" providerId="LiveId" clId="{33CEE2AB-71C2-420F-9909-937E3C3E0231}" dt="2020-02-03T14:33:45.533" v="813" actId="20577"/>
          <ac:spMkLst>
            <pc:docMk/>
            <pc:sldMk cId="1815455375" sldId="271"/>
            <ac:spMk id="3" creationId="{BB90E840-6827-4DAC-B737-634CDF587FAD}"/>
          </ac:spMkLst>
        </pc:sp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3916612026" sldId="271"/>
        </pc:sldMkLst>
      </pc:sldChg>
      <pc:sldChg chg="modSp add">
        <pc:chgData name="Yang Xu" userId="2ef8d03b0d59ea36" providerId="LiveId" clId="{33CEE2AB-71C2-420F-9909-937E3C3E0231}" dt="2020-02-03T14:39:37.391" v="1339" actId="20577"/>
        <pc:sldMkLst>
          <pc:docMk/>
          <pc:sldMk cId="4214042525" sldId="272"/>
        </pc:sldMkLst>
        <pc:spChg chg="mod">
          <ac:chgData name="Yang Xu" userId="2ef8d03b0d59ea36" providerId="LiveId" clId="{33CEE2AB-71C2-420F-9909-937E3C3E0231}" dt="2020-02-03T14:34:47.683" v="902" actId="20577"/>
          <ac:spMkLst>
            <pc:docMk/>
            <pc:sldMk cId="4214042525" sldId="272"/>
            <ac:spMk id="2" creationId="{E8D580C2-92EC-4A21-933F-FAD5E1F5BC3E}"/>
          </ac:spMkLst>
        </pc:spChg>
        <pc:spChg chg="mod">
          <ac:chgData name="Yang Xu" userId="2ef8d03b0d59ea36" providerId="LiveId" clId="{33CEE2AB-71C2-420F-9909-937E3C3E0231}" dt="2020-02-03T14:39:37.391" v="1339" actId="20577"/>
          <ac:spMkLst>
            <pc:docMk/>
            <pc:sldMk cId="4214042525" sldId="272"/>
            <ac:spMk id="3" creationId="{76884085-B28C-4913-87E1-DFE3EF26E132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F58B8604-07D0-49D2-B9E7-F6F3E68019F1}"/>
    <pc:docChg chg="delSld modSld">
      <pc:chgData name="Yang Xu" userId="2ef8d03b0d59ea36" providerId="LiveId" clId="{F58B8604-07D0-49D2-B9E7-F6F3E68019F1}" dt="2020-01-16T11:01:55.578" v="33" actId="6549"/>
      <pc:docMkLst>
        <pc:docMk/>
      </pc:docMkLst>
      <pc:sldChg chg="modSp">
        <pc:chgData name="Yang Xu" userId="2ef8d03b0d59ea36" providerId="LiveId" clId="{F58B8604-07D0-49D2-B9E7-F6F3E68019F1}" dt="2020-01-16T11:01:55.578" v="33" actId="6549"/>
        <pc:sldMkLst>
          <pc:docMk/>
          <pc:sldMk cId="1232935249" sldId="257"/>
        </pc:sldMkLst>
        <pc:spChg chg="mod">
          <ac:chgData name="Yang Xu" userId="2ef8d03b0d59ea36" providerId="LiveId" clId="{F58B8604-07D0-49D2-B9E7-F6F3E68019F1}" dt="2020-01-16T11:01:41.082" v="3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F58B8604-07D0-49D2-B9E7-F6F3E68019F1}" dt="2020-01-16T11:01:55.578" v="33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F58B8604-07D0-49D2-B9E7-F6F3E68019F1}" dt="2020-01-16T11:01:50.794" v="32" actId="47"/>
        <pc:sldMkLst>
          <pc:docMk/>
          <pc:sldMk cId="3435951429" sldId="268"/>
        </pc:sldMkLst>
      </pc:sldChg>
    </pc:docChg>
  </pc:docChgLst>
  <pc:docChgLst>
    <pc:chgData name="Yang Xu" userId="2ef8d03b0d59ea36" providerId="LiveId" clId="{38F1FBB4-BB98-463C-B00F-D41B2A74CD91}"/>
    <pc:docChg chg="undo custSel addSld delSld modSld">
      <pc:chgData name="Yang Xu" userId="2ef8d03b0d59ea36" providerId="LiveId" clId="{38F1FBB4-BB98-463C-B00F-D41B2A74CD91}" dt="2020-01-18T12:39:40.347" v="384" actId="20577"/>
      <pc:docMkLst>
        <pc:docMk/>
      </pc:docMkLst>
      <pc:sldChg chg="modSp">
        <pc:chgData name="Yang Xu" userId="2ef8d03b0d59ea36" providerId="LiveId" clId="{38F1FBB4-BB98-463C-B00F-D41B2A74CD91}" dt="2020-01-18T10:53:29.171" v="31" actId="20577"/>
        <pc:sldMkLst>
          <pc:docMk/>
          <pc:sldMk cId="1232935249" sldId="257"/>
        </pc:sldMkLst>
        <pc:spChg chg="mod">
          <ac:chgData name="Yang Xu" userId="2ef8d03b0d59ea36" providerId="LiveId" clId="{38F1FBB4-BB98-463C-B00F-D41B2A74CD91}" dt="2020-01-18T10:53:29.171" v="3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38F1FBB4-BB98-463C-B00F-D41B2A74CD91}" dt="2020-01-18T11:03:27.039" v="256" actId="20577"/>
        <pc:sldMkLst>
          <pc:docMk/>
          <pc:sldMk cId="3406222671" sldId="268"/>
        </pc:sldMkLst>
        <pc:spChg chg="mod">
          <ac:chgData name="Yang Xu" userId="2ef8d03b0d59ea36" providerId="LiveId" clId="{38F1FBB4-BB98-463C-B00F-D41B2A74CD91}" dt="2020-01-18T10:53:24.654" v="2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38F1FBB4-BB98-463C-B00F-D41B2A74CD91}" dt="2020-01-18T11:03:27.039" v="256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addSp delSp modSp add">
        <pc:chgData name="Yang Xu" userId="2ef8d03b0d59ea36" providerId="LiveId" clId="{38F1FBB4-BB98-463C-B00F-D41B2A74CD91}" dt="2020-01-18T11:06:27.772" v="294" actId="1076"/>
        <pc:sldMkLst>
          <pc:docMk/>
          <pc:sldMk cId="3530911700" sldId="269"/>
        </pc:sldMkLst>
        <pc:spChg chg="mod">
          <ac:chgData name="Yang Xu" userId="2ef8d03b0d59ea36" providerId="LiveId" clId="{38F1FBB4-BB98-463C-B00F-D41B2A74CD91}" dt="2020-01-18T11:04:53.923" v="269" actId="20577"/>
          <ac:spMkLst>
            <pc:docMk/>
            <pc:sldMk cId="3530911700" sldId="269"/>
            <ac:spMk id="2" creationId="{F624B805-436A-4214-BD8C-E3BC9640D8FC}"/>
          </ac:spMkLst>
        </pc:spChg>
        <pc:spChg chg="del">
          <ac:chgData name="Yang Xu" userId="2ef8d03b0d59ea36" providerId="LiveId" clId="{38F1FBB4-BB98-463C-B00F-D41B2A74CD91}" dt="2020-01-18T11:04:55.502" v="270"/>
          <ac:spMkLst>
            <pc:docMk/>
            <pc:sldMk cId="3530911700" sldId="269"/>
            <ac:spMk id="3" creationId="{25FEE53A-C56F-4FCA-91CF-D2E3C56E2DED}"/>
          </ac:spMkLst>
        </pc:spChg>
        <pc:picChg chg="add mod">
          <ac:chgData name="Yang Xu" userId="2ef8d03b0d59ea36" providerId="LiveId" clId="{38F1FBB4-BB98-463C-B00F-D41B2A74CD91}" dt="2020-01-18T11:06:27.772" v="294" actId="1076"/>
          <ac:picMkLst>
            <pc:docMk/>
            <pc:sldMk cId="3530911700" sldId="269"/>
            <ac:picMk id="4" creationId="{E01F293C-8EE9-43D5-8751-090761D429BA}"/>
          </ac:picMkLst>
        </pc:picChg>
        <pc:picChg chg="add mod">
          <ac:chgData name="Yang Xu" userId="2ef8d03b0d59ea36" providerId="LiveId" clId="{38F1FBB4-BB98-463C-B00F-D41B2A74CD91}" dt="2020-01-18T11:06:26.426" v="293" actId="1076"/>
          <ac:picMkLst>
            <pc:docMk/>
            <pc:sldMk cId="3530911700" sldId="269"/>
            <ac:picMk id="5" creationId="{26C0152B-E622-4930-B632-E0E6FE09586A}"/>
          </ac:picMkLst>
        </pc:picChg>
        <pc:picChg chg="add mod">
          <ac:chgData name="Yang Xu" userId="2ef8d03b0d59ea36" providerId="LiveId" clId="{38F1FBB4-BB98-463C-B00F-D41B2A74CD91}" dt="2020-01-18T11:06:15.206" v="290" actId="1076"/>
          <ac:picMkLst>
            <pc:docMk/>
            <pc:sldMk cId="3530911700" sldId="269"/>
            <ac:picMk id="6" creationId="{F8E01092-5234-4A32-ABC5-E01DA82EBC0E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3663397467" sldId="269"/>
        </pc:sldMkLst>
      </pc:sldChg>
      <pc:sldChg chg="addSp delSp modSp add">
        <pc:chgData name="Yang Xu" userId="2ef8d03b0d59ea36" providerId="LiveId" clId="{38F1FBB4-BB98-463C-B00F-D41B2A74CD91}" dt="2020-01-18T11:18:36.035" v="354" actId="1076"/>
        <pc:sldMkLst>
          <pc:docMk/>
          <pc:sldMk cId="1780689539" sldId="270"/>
        </pc:sldMkLst>
        <pc:spChg chg="mod">
          <ac:chgData name="Yang Xu" userId="2ef8d03b0d59ea36" providerId="LiveId" clId="{38F1FBB4-BB98-463C-B00F-D41B2A74CD91}" dt="2020-01-18T11:15:55.813" v="316" actId="20577"/>
          <ac:spMkLst>
            <pc:docMk/>
            <pc:sldMk cId="1780689539" sldId="270"/>
            <ac:spMk id="2" creationId="{121A9AAB-DAC2-4CC7-B0ED-E1B9EBA14BF1}"/>
          </ac:spMkLst>
        </pc:spChg>
        <pc:spChg chg="del">
          <ac:chgData name="Yang Xu" userId="2ef8d03b0d59ea36" providerId="LiveId" clId="{38F1FBB4-BB98-463C-B00F-D41B2A74CD91}" dt="2020-01-18T11:16:07.944" v="317"/>
          <ac:spMkLst>
            <pc:docMk/>
            <pc:sldMk cId="1780689539" sldId="270"/>
            <ac:spMk id="3" creationId="{6213B5D3-581C-47D2-BB40-67F563940882}"/>
          </ac:spMkLst>
        </pc:spChg>
        <pc:spChg chg="add del mod">
          <ac:chgData name="Yang Xu" userId="2ef8d03b0d59ea36" providerId="LiveId" clId="{38F1FBB4-BB98-463C-B00F-D41B2A74CD91}" dt="2020-01-18T11:16:50.412" v="327" actId="478"/>
          <ac:spMkLst>
            <pc:docMk/>
            <pc:sldMk cId="1780689539" sldId="270"/>
            <ac:spMk id="7" creationId="{79FD74DD-EE91-4AE5-B7AF-D0462C5909CA}"/>
          </ac:spMkLst>
        </pc:spChg>
        <pc:picChg chg="add del mod">
          <ac:chgData name="Yang Xu" userId="2ef8d03b0d59ea36" providerId="LiveId" clId="{38F1FBB4-BB98-463C-B00F-D41B2A74CD91}" dt="2020-01-18T11:16:22.234" v="321" actId="478"/>
          <ac:picMkLst>
            <pc:docMk/>
            <pc:sldMk cId="1780689539" sldId="270"/>
            <ac:picMk id="4" creationId="{B2999D46-D6D2-4CF9-86CC-DCB949672D88}"/>
          </ac:picMkLst>
        </pc:picChg>
        <pc:picChg chg="add del mod">
          <ac:chgData name="Yang Xu" userId="2ef8d03b0d59ea36" providerId="LiveId" clId="{38F1FBB4-BB98-463C-B00F-D41B2A74CD91}" dt="2020-01-18T11:16:51.366" v="328" actId="478"/>
          <ac:picMkLst>
            <pc:docMk/>
            <pc:sldMk cId="1780689539" sldId="270"/>
            <ac:picMk id="5" creationId="{1C0575F2-6ABE-48DB-86A3-92E0C1E34777}"/>
          </ac:picMkLst>
        </pc:picChg>
        <pc:picChg chg="add del mod">
          <ac:chgData name="Yang Xu" userId="2ef8d03b0d59ea36" providerId="LiveId" clId="{38F1FBB4-BB98-463C-B00F-D41B2A74CD91}" dt="2020-01-18T11:16:48.254" v="326" actId="478"/>
          <ac:picMkLst>
            <pc:docMk/>
            <pc:sldMk cId="1780689539" sldId="270"/>
            <ac:picMk id="8" creationId="{4FD22A9B-4CA6-4925-B776-140EEA99281F}"/>
          </ac:picMkLst>
        </pc:picChg>
        <pc:picChg chg="add mod">
          <ac:chgData name="Yang Xu" userId="2ef8d03b0d59ea36" providerId="LiveId" clId="{38F1FBB4-BB98-463C-B00F-D41B2A74CD91}" dt="2020-01-18T11:17:38.867" v="339" actId="1076"/>
          <ac:picMkLst>
            <pc:docMk/>
            <pc:sldMk cId="1780689539" sldId="270"/>
            <ac:picMk id="9" creationId="{90881243-39E0-4BC3-A399-269F6AF5E167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0" creationId="{E4510098-1CEA-4E28-9E05-1C64A8D99D93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1" creationId="{221369E8-51E4-4AFE-A291-55F888011AA1}"/>
          </ac:picMkLst>
        </pc:picChg>
        <pc:picChg chg="add mod">
          <ac:chgData name="Yang Xu" userId="2ef8d03b0d59ea36" providerId="LiveId" clId="{38F1FBB4-BB98-463C-B00F-D41B2A74CD91}" dt="2020-01-18T11:17:40.255" v="340" actId="1076"/>
          <ac:picMkLst>
            <pc:docMk/>
            <pc:sldMk cId="1780689539" sldId="270"/>
            <ac:picMk id="12" creationId="{6AA5B3F7-7136-448F-A60B-49DC0B6A2E34}"/>
          </ac:picMkLst>
        </pc:picChg>
        <pc:picChg chg="add mod">
          <ac:chgData name="Yang Xu" userId="2ef8d03b0d59ea36" providerId="LiveId" clId="{38F1FBB4-BB98-463C-B00F-D41B2A74CD91}" dt="2020-01-18T11:18:31.956" v="352" actId="1076"/>
          <ac:picMkLst>
            <pc:docMk/>
            <pc:sldMk cId="1780689539" sldId="270"/>
            <ac:picMk id="13" creationId="{9661D90E-E002-49D9-B0C8-539DBDDC7D2B}"/>
          </ac:picMkLst>
        </pc:picChg>
        <pc:picChg chg="add mod">
          <ac:chgData name="Yang Xu" userId="2ef8d03b0d59ea36" providerId="LiveId" clId="{38F1FBB4-BB98-463C-B00F-D41B2A74CD91}" dt="2020-01-18T11:18:36.035" v="354" actId="1076"/>
          <ac:picMkLst>
            <pc:docMk/>
            <pc:sldMk cId="1780689539" sldId="270"/>
            <ac:picMk id="14" creationId="{4172040D-9D0D-4EDA-B87B-E9EF0953C585}"/>
          </ac:picMkLst>
        </pc:picChg>
        <pc:picChg chg="add mod">
          <ac:chgData name="Yang Xu" userId="2ef8d03b0d59ea36" providerId="LiveId" clId="{38F1FBB4-BB98-463C-B00F-D41B2A74CD91}" dt="2020-01-18T11:18:34.098" v="353" actId="1076"/>
          <ac:picMkLst>
            <pc:docMk/>
            <pc:sldMk cId="1780689539" sldId="270"/>
            <ac:picMk id="15" creationId="{B9D170DC-64B6-4BFC-8E76-000F7BBA6FE6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4253050286" sldId="270"/>
        </pc:sldMkLst>
      </pc:sldChg>
      <pc:sldChg chg="modSp add">
        <pc:chgData name="Yang Xu" userId="2ef8d03b0d59ea36" providerId="LiveId" clId="{38F1FBB4-BB98-463C-B00F-D41B2A74CD91}" dt="2020-01-18T12:39:40.347" v="384" actId="20577"/>
        <pc:sldMkLst>
          <pc:docMk/>
          <pc:sldMk cId="1764946395" sldId="271"/>
        </pc:sldMkLst>
        <pc:spChg chg="mod">
          <ac:chgData name="Yang Xu" userId="2ef8d03b0d59ea36" providerId="LiveId" clId="{38F1FBB4-BB98-463C-B00F-D41B2A74CD91}" dt="2020-01-18T12:39:40.347" v="384" actId="20577"/>
          <ac:spMkLst>
            <pc:docMk/>
            <pc:sldMk cId="1764946395" sldId="271"/>
            <ac:spMk id="2" creationId="{DDCC8217-FE8A-411A-AD0D-E586769E519E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5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89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15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3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5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9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6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7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9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2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53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38. </a:t>
            </a:r>
            <a:r>
              <a:rPr lang="zh-CN" altLang="en-US" dirty="0"/>
              <a:t>排序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ASP.NET Core 3.x  构建 RESTful API</vt:lpstr>
      <vt:lpstr>38. 排序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2020-02-03T13:34:29Z</dcterms:created>
  <dcterms:modified xsi:type="dcterms:W3CDTF">2020-02-04T22:53:18Z</dcterms:modified>
</cp:coreProperties>
</file>