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68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77BD4-D8CC-4BC0-A4A1-AEDD97D380D1}" v="3" dt="2020-02-07T08:06:35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73E1197F-CE37-4666-A294-E1E1B9536564}"/>
    <pc:docChg chg="delSld modSld">
      <pc:chgData name="Yang Xu" userId="2ef8d03b0d59ea36" providerId="LiveId" clId="{73E1197F-CE37-4666-A294-E1E1B9536564}" dt="2020-02-04T22:53:17.346" v="1" actId="47"/>
      <pc:docMkLst>
        <pc:docMk/>
      </pc:docMkLst>
      <pc:sldChg chg="modSp">
        <pc:chgData name="Yang Xu" userId="2ef8d03b0d59ea36" providerId="LiveId" clId="{73E1197F-CE37-4666-A294-E1E1B9536564}" dt="2020-02-04T22:53:14.190" v="0" actId="20577"/>
        <pc:sldMkLst>
          <pc:docMk/>
          <pc:sldMk cId="1232935249" sldId="257"/>
        </pc:sldMkLst>
        <pc:spChg chg="mod">
          <ac:chgData name="Yang Xu" userId="2ef8d03b0d59ea36" providerId="LiveId" clId="{73E1197F-CE37-4666-A294-E1E1B9536564}" dt="2020-02-04T22:53:14.190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3E1197F-CE37-4666-A294-E1E1B9536564}" dt="2020-02-04T22:53:17.346" v="1" actId="47"/>
        <pc:sldMkLst>
          <pc:docMk/>
          <pc:sldMk cId="4214042525" sldId="272"/>
        </pc:sldMkLst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9167FFA-0DF0-4792-8242-F7E886900458}"/>
    <pc:docChg chg="delSld modSld">
      <pc:chgData name="Yang Xu" userId="2ef8d03b0d59ea36" providerId="LiveId" clId="{29167FFA-0DF0-4792-8242-F7E886900458}" dt="2020-02-04T14:00:18.862" v="1" actId="47"/>
      <pc:docMkLst>
        <pc:docMk/>
      </pc:docMkLst>
      <pc:sldChg chg="modSp">
        <pc:chgData name="Yang Xu" userId="2ef8d03b0d59ea36" providerId="LiveId" clId="{29167FFA-0DF0-4792-8242-F7E886900458}" dt="2020-02-04T14:00:15.733" v="0" actId="20577"/>
        <pc:sldMkLst>
          <pc:docMk/>
          <pc:sldMk cId="1232935249" sldId="257"/>
        </pc:sldMkLst>
        <pc:spChg chg="mod">
          <ac:chgData name="Yang Xu" userId="2ef8d03b0d59ea36" providerId="LiveId" clId="{29167FFA-0DF0-4792-8242-F7E886900458}" dt="2020-02-04T14:00:15.733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16335913" sldId="268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4035383097" sldId="269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2243483688" sldId="270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815455375" sldId="271"/>
        </pc:sldMkLst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C277BD4-D8CC-4BC0-A4A1-AEDD97D380D1}"/>
    <pc:docChg chg="custSel addSld modSld">
      <pc:chgData name="Yang Xu" userId="2ef8d03b0d59ea36" providerId="LiveId" clId="{DC277BD4-D8CC-4BC0-A4A1-AEDD97D380D1}" dt="2020-02-07T08:10:16.429" v="491" actId="20577"/>
      <pc:docMkLst>
        <pc:docMk/>
      </pc:docMkLst>
      <pc:sldChg chg="modSp">
        <pc:chgData name="Yang Xu" userId="2ef8d03b0d59ea36" providerId="LiveId" clId="{DC277BD4-D8CC-4BC0-A4A1-AEDD97D380D1}" dt="2020-02-07T06:22:32.871" v="22" actId="20577"/>
        <pc:sldMkLst>
          <pc:docMk/>
          <pc:sldMk cId="1232935249" sldId="257"/>
        </pc:sldMkLst>
        <pc:spChg chg="mod">
          <ac:chgData name="Yang Xu" userId="2ef8d03b0d59ea36" providerId="LiveId" clId="{DC277BD4-D8CC-4BC0-A4A1-AEDD97D380D1}" dt="2020-02-07T06:22:32.871" v="2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DC277BD4-D8CC-4BC0-A4A1-AEDD97D380D1}" dt="2020-02-07T06:24:50.112" v="233" actId="20577"/>
        <pc:sldMkLst>
          <pc:docMk/>
          <pc:sldMk cId="2322020541" sldId="268"/>
        </pc:sldMkLst>
        <pc:spChg chg="mod">
          <ac:chgData name="Yang Xu" userId="2ef8d03b0d59ea36" providerId="LiveId" clId="{DC277BD4-D8CC-4BC0-A4A1-AEDD97D380D1}" dt="2020-02-07T06:23:02.810" v="24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DC277BD4-D8CC-4BC0-A4A1-AEDD97D380D1}" dt="2020-02-07T06:24:50.112" v="233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modSp add">
        <pc:chgData name="Yang Xu" userId="2ef8d03b0d59ea36" providerId="LiveId" clId="{DC277BD4-D8CC-4BC0-A4A1-AEDD97D380D1}" dt="2020-02-07T08:10:16.429" v="491" actId="20577"/>
        <pc:sldMkLst>
          <pc:docMk/>
          <pc:sldMk cId="1618651857" sldId="269"/>
        </pc:sldMkLst>
        <pc:spChg chg="mod">
          <ac:chgData name="Yang Xu" userId="2ef8d03b0d59ea36" providerId="LiveId" clId="{DC277BD4-D8CC-4BC0-A4A1-AEDD97D380D1}" dt="2020-02-07T08:07:44.565" v="248" actId="20577"/>
          <ac:spMkLst>
            <pc:docMk/>
            <pc:sldMk cId="1618651857" sldId="269"/>
            <ac:spMk id="2" creationId="{8D9AF5F8-403F-4227-A9FD-3457933AFE4E}"/>
          </ac:spMkLst>
        </pc:spChg>
        <pc:spChg chg="mod">
          <ac:chgData name="Yang Xu" userId="2ef8d03b0d59ea36" providerId="LiveId" clId="{DC277BD4-D8CC-4BC0-A4A1-AEDD97D380D1}" dt="2020-02-07T08:10:16.429" v="491" actId="20577"/>
          <ac:spMkLst>
            <pc:docMk/>
            <pc:sldMk cId="1618651857" sldId="269"/>
            <ac:spMk id="3" creationId="{C3237119-10D8-43CE-9080-48862B89659D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5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8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15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5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9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6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7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5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39. </a:t>
            </a:r>
            <a:r>
              <a:rPr lang="zh-CN" altLang="en-US" dirty="0"/>
              <a:t>数据塑形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32BA-9635-487E-A315-86154431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数据塑形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A6B8-986A-431B-9903-9FE2881A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允许</a:t>
            </a:r>
            <a:r>
              <a:rPr lang="en-US" altLang="zh-CN" dirty="0"/>
              <a:t>API</a:t>
            </a:r>
            <a:r>
              <a:rPr lang="zh-CN" altLang="en-US" dirty="0"/>
              <a:t>的消费者选择要返回的资源的字段</a:t>
            </a:r>
            <a:endParaRPr lang="en-US" altLang="zh-CN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companies?fields</a:t>
            </a:r>
            <a:r>
              <a:rPr lang="en-US" dirty="0"/>
              <a:t>=</a:t>
            </a:r>
            <a:r>
              <a:rPr lang="en-US" dirty="0" err="1"/>
              <a:t>id,name</a:t>
            </a:r>
            <a:endParaRPr lang="en-US" dirty="0"/>
          </a:p>
          <a:p>
            <a:r>
              <a:rPr lang="zh-CN" altLang="en-US" dirty="0"/>
              <a:t>针对资源的字段，而不是其它更低层次的对象的字段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2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F5F8-403F-4227-A9FD-3457933A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其它功能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7119-10D8-43CE-9080-48862B89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包含子资源</a:t>
            </a:r>
            <a:endParaRPr lang="en-US" altLang="zh-CN" dirty="0"/>
          </a:p>
          <a:p>
            <a:pPr lvl="1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companies?expand</a:t>
            </a:r>
            <a:r>
              <a:rPr lang="en-US" dirty="0"/>
              <a:t>=employee</a:t>
            </a:r>
          </a:p>
          <a:p>
            <a:pPr lvl="1"/>
            <a:r>
              <a:rPr lang="en-US" dirty="0"/>
              <a:t>/api/companies?fields=employee.id</a:t>
            </a:r>
          </a:p>
          <a:p>
            <a:r>
              <a:rPr lang="zh-CN" altLang="en-US" dirty="0"/>
              <a:t>高级过滤</a:t>
            </a:r>
            <a:endParaRPr lang="en-US" altLang="zh-CN" dirty="0"/>
          </a:p>
          <a:p>
            <a:pPr lvl="1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companies?companyName.contains</a:t>
            </a:r>
            <a:r>
              <a:rPr lang="en-US" dirty="0"/>
              <a:t>(“</a:t>
            </a:r>
            <a:r>
              <a:rPr lang="en-US" dirty="0" err="1"/>
              <a:t>dave</a:t>
            </a:r>
            <a:r>
              <a:rPr lang="en-US" dirty="0"/>
              <a:t>”)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参考一下</a:t>
            </a:r>
            <a:r>
              <a:rPr lang="en-US" altLang="zh-CN" dirty="0"/>
              <a:t>OData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5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ASP.NET Core 3.x  构建 RESTful API</vt:lpstr>
      <vt:lpstr>39. 数据塑形</vt:lpstr>
      <vt:lpstr>数据塑形</vt:lpstr>
      <vt:lpstr>其它功能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2020-02-03T13:34:29Z</dcterms:created>
  <dcterms:modified xsi:type="dcterms:W3CDTF">2020-02-07T08:10:20Z</dcterms:modified>
</cp:coreProperties>
</file>