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9" r:id="rId1"/>
  </p:sldMasterIdLst>
  <p:sldIdLst>
    <p:sldId id="256" r:id="rId2"/>
    <p:sldId id="257" r:id="rId3"/>
    <p:sldId id="268" r:id="rId4"/>
    <p:sldId id="270" r:id="rId5"/>
    <p:sldId id="269" r:id="rId6"/>
    <p:sldId id="271" r:id="rId7"/>
    <p:sldId id="272" r:id="rId8"/>
    <p:sldId id="273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F0C65A-0ACF-4350-B3DF-9B4A84F99354}" v="22" dt="2020-02-17T12:04:55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69649305-FBE2-4B27-8309-18E794EC8232}"/>
    <pc:docChg chg="delSld modSld">
      <pc:chgData name="Yang Xu" userId="2ef8d03b0d59ea36" providerId="LiveId" clId="{69649305-FBE2-4B27-8309-18E794EC8232}" dt="2019-12-15T01:52:35.839" v="10" actId="2696"/>
      <pc:docMkLst>
        <pc:docMk/>
      </pc:docMkLst>
      <pc:sldChg chg="modSp">
        <pc:chgData name="Yang Xu" userId="2ef8d03b0d59ea36" providerId="LiveId" clId="{69649305-FBE2-4B27-8309-18E794EC8232}" dt="2019-12-15T01:52:31.830" v="7" actId="20577"/>
        <pc:sldMkLst>
          <pc:docMk/>
          <pc:sldMk cId="1232935249" sldId="257"/>
        </pc:sldMkLst>
        <pc:spChg chg="mod">
          <ac:chgData name="Yang Xu" userId="2ef8d03b0d59ea36" providerId="LiveId" clId="{69649305-FBE2-4B27-8309-18E794EC8232}" dt="2019-12-15T01:52:31.830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02E9244-CA36-44B9-8DB0-65ABEB622C12}"/>
    <pc:docChg chg="undo custSel addSld delSld modSld">
      <pc:chgData name="Yang Xu" userId="2ef8d03b0d59ea36" providerId="LiveId" clId="{A02E9244-CA36-44B9-8DB0-65ABEB622C12}" dt="2020-01-18T05:39:43.582" v="674" actId="20577"/>
      <pc:docMkLst>
        <pc:docMk/>
      </pc:docMkLst>
      <pc:sldChg chg="modSp">
        <pc:chgData name="Yang Xu" userId="2ef8d03b0d59ea36" providerId="LiveId" clId="{A02E9244-CA36-44B9-8DB0-65ABEB622C12}" dt="2020-01-18T05:24:48.676" v="34" actId="20577"/>
        <pc:sldMkLst>
          <pc:docMk/>
          <pc:sldMk cId="1232935249" sldId="257"/>
        </pc:sldMkLst>
        <pc:spChg chg="mod">
          <ac:chgData name="Yang Xu" userId="2ef8d03b0d59ea36" providerId="LiveId" clId="{A02E9244-CA36-44B9-8DB0-65ABEB622C12}" dt="2020-01-18T05:24:48.676" v="3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 del">
        <pc:chgData name="Yang Xu" userId="2ef8d03b0d59ea36" providerId="LiveId" clId="{A02E9244-CA36-44B9-8DB0-65ABEB622C12}" dt="2020-01-18T05:25:28.127" v="37" actId="47"/>
        <pc:sldMkLst>
          <pc:docMk/>
          <pc:sldMk cId="1631810544" sldId="268"/>
        </pc:sldMkLst>
      </pc:sldChg>
      <pc:sldChg chg="modSp add">
        <pc:chgData name="Yang Xu" userId="2ef8d03b0d59ea36" providerId="LiveId" clId="{A02E9244-CA36-44B9-8DB0-65ABEB622C12}" dt="2020-01-18T05:37:00.446" v="111" actId="20577"/>
        <pc:sldMkLst>
          <pc:docMk/>
          <pc:sldMk cId="3406222671" sldId="268"/>
        </pc:sldMkLst>
        <pc:spChg chg="mod">
          <ac:chgData name="Yang Xu" userId="2ef8d03b0d59ea36" providerId="LiveId" clId="{A02E9244-CA36-44B9-8DB0-65ABEB622C12}" dt="2020-01-18T05:36:19.392" v="44" actId="20577"/>
          <ac:spMkLst>
            <pc:docMk/>
            <pc:sldMk cId="3406222671" sldId="268"/>
            <ac:spMk id="2" creationId="{21909FC3-32D1-48A3-A09C-0FA647D2AEC5}"/>
          </ac:spMkLst>
        </pc:spChg>
        <pc:spChg chg="mod">
          <ac:chgData name="Yang Xu" userId="2ef8d03b0d59ea36" providerId="LiveId" clId="{A02E9244-CA36-44B9-8DB0-65ABEB622C12}" dt="2020-01-18T05:37:00.446" v="111" actId="20577"/>
          <ac:spMkLst>
            <pc:docMk/>
            <pc:sldMk cId="3406222671" sldId="268"/>
            <ac:spMk id="3" creationId="{2816C228-1E27-4F37-AD0B-BB54B4FF3AC5}"/>
          </ac:spMkLst>
        </pc:spChg>
      </pc:sldChg>
      <pc:sldChg chg="modSp add">
        <pc:chgData name="Yang Xu" userId="2ef8d03b0d59ea36" providerId="LiveId" clId="{A02E9244-CA36-44B9-8DB0-65ABEB622C12}" dt="2020-01-18T05:37:40.358" v="221" actId="20577"/>
        <pc:sldMkLst>
          <pc:docMk/>
          <pc:sldMk cId="3663397467" sldId="269"/>
        </pc:sldMkLst>
        <pc:spChg chg="mod">
          <ac:chgData name="Yang Xu" userId="2ef8d03b0d59ea36" providerId="LiveId" clId="{A02E9244-CA36-44B9-8DB0-65ABEB622C12}" dt="2020-01-18T05:37:10.846" v="118" actId="20577"/>
          <ac:spMkLst>
            <pc:docMk/>
            <pc:sldMk cId="3663397467" sldId="269"/>
            <ac:spMk id="2" creationId="{B9DBAED7-40E8-4DA7-8AA1-49C7F478D3E6}"/>
          </ac:spMkLst>
        </pc:spChg>
        <pc:spChg chg="mod">
          <ac:chgData name="Yang Xu" userId="2ef8d03b0d59ea36" providerId="LiveId" clId="{A02E9244-CA36-44B9-8DB0-65ABEB622C12}" dt="2020-01-18T05:37:40.358" v="221" actId="20577"/>
          <ac:spMkLst>
            <pc:docMk/>
            <pc:sldMk cId="3663397467" sldId="269"/>
            <ac:spMk id="3" creationId="{77B98739-F56F-4E28-947B-F62CA3E1D9DE}"/>
          </ac:spMkLst>
        </pc:spChg>
      </pc:sldChg>
      <pc:sldChg chg="modSp add">
        <pc:chgData name="Yang Xu" userId="2ef8d03b0d59ea36" providerId="LiveId" clId="{A02E9244-CA36-44B9-8DB0-65ABEB622C12}" dt="2020-01-18T05:39:43.582" v="674" actId="20577"/>
        <pc:sldMkLst>
          <pc:docMk/>
          <pc:sldMk cId="4253050286" sldId="270"/>
        </pc:sldMkLst>
        <pc:spChg chg="mod">
          <ac:chgData name="Yang Xu" userId="2ef8d03b0d59ea36" providerId="LiveId" clId="{A02E9244-CA36-44B9-8DB0-65ABEB622C12}" dt="2020-01-18T05:39:36.296" v="644" actId="21"/>
          <ac:spMkLst>
            <pc:docMk/>
            <pc:sldMk cId="4253050286" sldId="270"/>
            <ac:spMk id="2" creationId="{ABDA5082-45D5-4145-A79D-DC1C079CFFA2}"/>
          </ac:spMkLst>
        </pc:spChg>
        <pc:spChg chg="mod">
          <ac:chgData name="Yang Xu" userId="2ef8d03b0d59ea36" providerId="LiveId" clId="{A02E9244-CA36-44B9-8DB0-65ABEB622C12}" dt="2020-01-18T05:39:43.582" v="674" actId="20577"/>
          <ac:spMkLst>
            <pc:docMk/>
            <pc:sldMk cId="4253050286" sldId="270"/>
            <ac:spMk id="3" creationId="{1BA8E650-5598-46C0-B95E-416D657F6595}"/>
          </ac:spMkLst>
        </pc:spChg>
      </pc:sldChg>
    </pc:docChg>
  </pc:docChgLst>
  <pc:docChgLst>
    <pc:chgData name="Yang Xu" userId="2ef8d03b0d59ea36" providerId="LiveId" clId="{6F20CE34-37C8-4768-BEB4-FCE1904816B5}"/>
    <pc:docChg chg="custSel addSld modSld">
      <pc:chgData name="Yang Xu" userId="2ef8d03b0d59ea36" providerId="LiveId" clId="{6F20CE34-37C8-4768-BEB4-FCE1904816B5}" dt="2020-01-21T10:25:32.094" v="1048" actId="20577"/>
      <pc:docMkLst>
        <pc:docMk/>
      </pc:docMkLst>
      <pc:sldChg chg="modSp">
        <pc:chgData name="Yang Xu" userId="2ef8d03b0d59ea36" providerId="LiveId" clId="{6F20CE34-37C8-4768-BEB4-FCE1904816B5}" dt="2020-01-21T10:12:52.601" v="0" actId="20577"/>
        <pc:sldMkLst>
          <pc:docMk/>
          <pc:sldMk cId="1232935249" sldId="257"/>
        </pc:sldMkLst>
        <pc:spChg chg="mod">
          <ac:chgData name="Yang Xu" userId="2ef8d03b0d59ea36" providerId="LiveId" clId="{6F20CE34-37C8-4768-BEB4-FCE1904816B5}" dt="2020-01-21T10:12:52.601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">
        <pc:chgData name="Yang Xu" userId="2ef8d03b0d59ea36" providerId="LiveId" clId="{6F20CE34-37C8-4768-BEB4-FCE1904816B5}" dt="2020-01-21T10:17:15.409" v="168" actId="20577"/>
        <pc:sldMkLst>
          <pc:docMk/>
          <pc:sldMk cId="2536527152" sldId="268"/>
        </pc:sldMkLst>
        <pc:spChg chg="mod">
          <ac:chgData name="Yang Xu" userId="2ef8d03b0d59ea36" providerId="LiveId" clId="{6F20CE34-37C8-4768-BEB4-FCE1904816B5}" dt="2020-01-21T10:15:52.807" v="25" actId="20577"/>
          <ac:spMkLst>
            <pc:docMk/>
            <pc:sldMk cId="2536527152" sldId="268"/>
            <ac:spMk id="2" creationId="{193CF2DD-9DF4-4BDB-BB5B-6715935BE28E}"/>
          </ac:spMkLst>
        </pc:spChg>
        <pc:spChg chg="mod">
          <ac:chgData name="Yang Xu" userId="2ef8d03b0d59ea36" providerId="LiveId" clId="{6F20CE34-37C8-4768-BEB4-FCE1904816B5}" dt="2020-01-21T10:17:15.409" v="168" actId="20577"/>
          <ac:spMkLst>
            <pc:docMk/>
            <pc:sldMk cId="2536527152" sldId="268"/>
            <ac:spMk id="3" creationId="{DCDBFD4E-74B2-4C84-A43F-53AD664C1AAC}"/>
          </ac:spMkLst>
        </pc:spChg>
      </pc:sldChg>
      <pc:sldChg chg="modSp add">
        <pc:chgData name="Yang Xu" userId="2ef8d03b0d59ea36" providerId="LiveId" clId="{6F20CE34-37C8-4768-BEB4-FCE1904816B5}" dt="2020-01-21T10:21:44.825" v="650" actId="20577"/>
        <pc:sldMkLst>
          <pc:docMk/>
          <pc:sldMk cId="2189254947" sldId="269"/>
        </pc:sldMkLst>
        <pc:spChg chg="mod">
          <ac:chgData name="Yang Xu" userId="2ef8d03b0d59ea36" providerId="LiveId" clId="{6F20CE34-37C8-4768-BEB4-FCE1904816B5}" dt="2020-01-21T10:17:32.131" v="195" actId="20577"/>
          <ac:spMkLst>
            <pc:docMk/>
            <pc:sldMk cId="2189254947" sldId="269"/>
            <ac:spMk id="2" creationId="{3900C06D-B5E9-46FC-A951-E70B010B2BFC}"/>
          </ac:spMkLst>
        </pc:spChg>
        <pc:spChg chg="mod">
          <ac:chgData name="Yang Xu" userId="2ef8d03b0d59ea36" providerId="LiveId" clId="{6F20CE34-37C8-4768-BEB4-FCE1904816B5}" dt="2020-01-21T10:21:44.825" v="650" actId="20577"/>
          <ac:spMkLst>
            <pc:docMk/>
            <pc:sldMk cId="2189254947" sldId="269"/>
            <ac:spMk id="3" creationId="{2D7F3E34-DF16-4577-8FF6-BEE544284D5E}"/>
          </ac:spMkLst>
        </pc:spChg>
      </pc:sldChg>
      <pc:sldChg chg="modSp add">
        <pc:chgData name="Yang Xu" userId="2ef8d03b0d59ea36" providerId="LiveId" clId="{6F20CE34-37C8-4768-BEB4-FCE1904816B5}" dt="2020-01-21T10:23:29.933" v="845" actId="20577"/>
        <pc:sldMkLst>
          <pc:docMk/>
          <pc:sldMk cId="231288346" sldId="270"/>
        </pc:sldMkLst>
        <pc:spChg chg="mod">
          <ac:chgData name="Yang Xu" userId="2ef8d03b0d59ea36" providerId="LiveId" clId="{6F20CE34-37C8-4768-BEB4-FCE1904816B5}" dt="2020-01-21T10:22:17.781" v="652"/>
          <ac:spMkLst>
            <pc:docMk/>
            <pc:sldMk cId="231288346" sldId="270"/>
            <ac:spMk id="2" creationId="{732ED240-ECE8-4FBE-8F15-E8CA97D57A66}"/>
          </ac:spMkLst>
        </pc:spChg>
        <pc:spChg chg="mod">
          <ac:chgData name="Yang Xu" userId="2ef8d03b0d59ea36" providerId="LiveId" clId="{6F20CE34-37C8-4768-BEB4-FCE1904816B5}" dt="2020-01-21T10:23:29.933" v="845" actId="20577"/>
          <ac:spMkLst>
            <pc:docMk/>
            <pc:sldMk cId="231288346" sldId="270"/>
            <ac:spMk id="3" creationId="{716ADAD0-611D-4FDA-838D-FE0A61C6100A}"/>
          </ac:spMkLst>
        </pc:spChg>
      </pc:sldChg>
      <pc:sldChg chg="modSp add">
        <pc:chgData name="Yang Xu" userId="2ef8d03b0d59ea36" providerId="LiveId" clId="{6F20CE34-37C8-4768-BEB4-FCE1904816B5}" dt="2020-01-21T10:25:32.094" v="1048" actId="20577"/>
        <pc:sldMkLst>
          <pc:docMk/>
          <pc:sldMk cId="3916612026" sldId="271"/>
        </pc:sldMkLst>
        <pc:spChg chg="mod">
          <ac:chgData name="Yang Xu" userId="2ef8d03b0d59ea36" providerId="LiveId" clId="{6F20CE34-37C8-4768-BEB4-FCE1904816B5}" dt="2020-01-21T10:24:31.399" v="907" actId="20577"/>
          <ac:spMkLst>
            <pc:docMk/>
            <pc:sldMk cId="3916612026" sldId="271"/>
            <ac:spMk id="2" creationId="{749456FA-586B-450F-85EE-0459F26FF7BD}"/>
          </ac:spMkLst>
        </pc:spChg>
        <pc:spChg chg="mod">
          <ac:chgData name="Yang Xu" userId="2ef8d03b0d59ea36" providerId="LiveId" clId="{6F20CE34-37C8-4768-BEB4-FCE1904816B5}" dt="2020-01-21T10:25:32.094" v="1048" actId="20577"/>
          <ac:spMkLst>
            <pc:docMk/>
            <pc:sldMk cId="3916612026" sldId="271"/>
            <ac:spMk id="3" creationId="{1DEE26EE-5FFF-4737-9E9D-E3B574E35F7A}"/>
          </ac:spMkLst>
        </pc:spChg>
      </pc:sldChg>
    </pc:docChg>
  </pc:docChgLst>
  <pc:docChgLst>
    <pc:chgData name="Yang Xu" userId="2ef8d03b0d59ea36" providerId="LiveId" clId="{AB255F3D-B9F1-4411-A720-2B98EADF1C94}"/>
    <pc:docChg chg="undo custSel mod addSld modSld">
      <pc:chgData name="Yang Xu" userId="2ef8d03b0d59ea36" providerId="LiveId" clId="{AB255F3D-B9F1-4411-A720-2B98EADF1C94}" dt="2020-01-03T23:32:32.378" v="81" actId="26606"/>
      <pc:docMkLst>
        <pc:docMk/>
      </pc:docMkLst>
      <pc:sldChg chg="modSp">
        <pc:chgData name="Yang Xu" userId="2ef8d03b0d59ea36" providerId="LiveId" clId="{AB255F3D-B9F1-4411-A720-2B98EADF1C94}" dt="2020-01-03T23:30:17.654" v="45" actId="6549"/>
        <pc:sldMkLst>
          <pc:docMk/>
          <pc:sldMk cId="1232935249" sldId="257"/>
        </pc:sldMkLst>
        <pc:spChg chg="mod">
          <ac:chgData name="Yang Xu" userId="2ef8d03b0d59ea36" providerId="LiveId" clId="{AB255F3D-B9F1-4411-A720-2B98EADF1C94}" dt="2020-01-03T23:30:15.923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AB255F3D-B9F1-4411-A720-2B98EADF1C94}" dt="2020-01-03T23:30:17.654" v="45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addSp delSp modSp add mod setBg">
        <pc:chgData name="Yang Xu" userId="2ef8d03b0d59ea36" providerId="LiveId" clId="{AB255F3D-B9F1-4411-A720-2B98EADF1C94}" dt="2020-01-03T23:32:32.378" v="81" actId="26606"/>
        <pc:sldMkLst>
          <pc:docMk/>
          <pc:sldMk cId="3681384204" sldId="268"/>
        </pc:sldMkLst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2" creationId="{1ED88B71-1EDB-4CBE-B33D-292D783D7EE9}"/>
          </ac:spMkLst>
        </pc:spChg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3" creationId="{37542511-64B6-4F5C-A4E5-0674CEB7AA19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9" creationId="{A1698906-F123-49CB-B633-247AC48701BD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3" creationId="{5D86D9DA-31E3-48ED-9F77-2D8B649BD4E0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5" creationId="{04C6B320-AA89-4C19-89F7-71D46B26BA6B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9" creationId="{645EE119-0AC6-45BA-AE5E-A86AFE1C74C0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1" creationId="{1395ACAC-577D-4FAD-955D-280C3D104ADF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3" creationId="{0AB11C2E-6CA2-4822-BF14-C1C9A6BC6CAA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4" creationId="{38B3A2B2-7BBB-4E52-8C30-BE2A6F346B37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6" creationId="{09D6A950-3339-40EB-8972-64F44542D3FF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28" creationId="{6764E3F6-59F1-44FF-9EF2-8EF0BCA30B60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0" creationId="{0743C7B8-BD05-4C16-9FC9-6B5C5BA3A043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1" creationId="{E6B9B529-EAD6-442A-92A1-6A496B93297E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1" creationId="{6764E3F6-59F1-44FF-9EF2-8EF0BCA30B60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5" creationId="{0743C7B8-BD05-4C16-9FC9-6B5C5BA3A043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7" creationId="{E6B9B529-EAD6-442A-92A1-6A496B93297E}"/>
          </ac:spMkLst>
        </pc:spChg>
        <pc:picChg chg="add del mod">
          <ac:chgData name="Yang Xu" userId="2ef8d03b0d59ea36" providerId="LiveId" clId="{AB255F3D-B9F1-4411-A720-2B98EADF1C94}" dt="2020-01-03T23:32:29.277" v="79" actId="478"/>
          <ac:picMkLst>
            <pc:docMk/>
            <pc:sldMk cId="3681384204" sldId="268"/>
            <ac:picMk id="4" creationId="{E15B7ABE-4FCD-4591-86C5-A806D558C25D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1" creationId="{12AFB628-1D2A-4F5A-8E9E-2C8E917B59E8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7" creationId="{4AC1383A-2DFB-422E-8FB2-1CABD96DDF9B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2" creationId="{E228037F-2EF2-4A1A-8D1D-D08F2C98AD63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5" creationId="{FFF756FE-278B-4106-BB2E-DB87CF02DFB5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29" creationId="{8DF1CE84-BC06-4E42-A5D4-7B92E327FDF7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32" creationId="{C0419FA5-A1B5-487F-92D4-03983819F9B9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3" creationId="{8DF1CE84-BC06-4E42-A5D4-7B92E327FDF7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9" creationId="{C0419FA5-A1B5-487F-92D4-03983819F9B9}"/>
          </ac:picMkLst>
        </pc:picChg>
        <pc:picChg chg="add mo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1026" creationId="{56CC64FE-0F9A-48C3-984E-13F2F7D760B5}"/>
          </ac:picMkLst>
        </pc:picChg>
      </pc:sldChg>
    </pc:docChg>
  </pc:docChgLst>
  <pc:docChgLst>
    <pc:chgData name="Yang Xu" userId="2ef8d03b0d59ea36" providerId="LiveId" clId="{64BF03E8-7C98-4B9A-AE0D-2B5604A85F0C}"/>
    <pc:docChg chg="custSel addSld modSld">
      <pc:chgData name="Yang Xu" userId="2ef8d03b0d59ea36" providerId="LiveId" clId="{64BF03E8-7C98-4B9A-AE0D-2B5604A85F0C}" dt="2020-01-07T11:54:20.443" v="200" actId="20577"/>
      <pc:docMkLst>
        <pc:docMk/>
      </pc:docMkLst>
      <pc:sldChg chg="modSp">
        <pc:chgData name="Yang Xu" userId="2ef8d03b0d59ea36" providerId="LiveId" clId="{64BF03E8-7C98-4B9A-AE0D-2B5604A85F0C}" dt="2020-01-07T11:22:09.101" v="101" actId="20577"/>
        <pc:sldMkLst>
          <pc:docMk/>
          <pc:sldMk cId="1232935249" sldId="257"/>
        </pc:sldMkLst>
        <pc:spChg chg="mod">
          <ac:chgData name="Yang Xu" userId="2ef8d03b0d59ea36" providerId="LiveId" clId="{64BF03E8-7C98-4B9A-AE0D-2B5604A85F0C}" dt="2020-01-07T11:22:09.101" v="10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64BF03E8-7C98-4B9A-AE0D-2B5604A85F0C}" dt="2020-01-07T11:22:25.248" v="133" actId="20577"/>
        <pc:sldMkLst>
          <pc:docMk/>
          <pc:sldMk cId="2494942929" sldId="268"/>
        </pc:sldMkLst>
        <pc:spChg chg="mod">
          <ac:chgData name="Yang Xu" userId="2ef8d03b0d59ea36" providerId="LiveId" clId="{64BF03E8-7C98-4B9A-AE0D-2B5604A85F0C}" dt="2020-01-07T11:22:25.248" v="133" actId="20577"/>
          <ac:spMkLst>
            <pc:docMk/>
            <pc:sldMk cId="2494942929" sldId="268"/>
            <ac:spMk id="2" creationId="{1EF2ACAE-559C-4D32-A80F-31F0974B18B9}"/>
          </ac:spMkLst>
        </pc:spChg>
      </pc:sldChg>
      <pc:sldChg chg="modSp add">
        <pc:chgData name="Yang Xu" userId="2ef8d03b0d59ea36" providerId="LiveId" clId="{64BF03E8-7C98-4B9A-AE0D-2B5604A85F0C}" dt="2020-01-07T11:54:20.443" v="200" actId="20577"/>
        <pc:sldMkLst>
          <pc:docMk/>
          <pc:sldMk cId="3499997383" sldId="269"/>
        </pc:sldMkLst>
        <pc:spChg chg="mod">
          <ac:chgData name="Yang Xu" userId="2ef8d03b0d59ea36" providerId="LiveId" clId="{64BF03E8-7C98-4B9A-AE0D-2B5604A85F0C}" dt="2020-01-07T11:54:20.443" v="200" actId="20577"/>
          <ac:spMkLst>
            <pc:docMk/>
            <pc:sldMk cId="3499997383" sldId="269"/>
            <ac:spMk id="2" creationId="{6421617E-C44E-47B5-8230-32BE2A32B3AD}"/>
          </ac:spMkLst>
        </pc:spChg>
      </pc:sldChg>
    </pc:docChg>
  </pc:docChgLst>
  <pc:docChgLst>
    <pc:chgData name="Yang Xu" userId="2ef8d03b0d59ea36" providerId="LiveId" clId="{D61566ED-5B05-4DFE-A456-748D87747273}"/>
    <pc:docChg chg="modSld">
      <pc:chgData name="Yang Xu" userId="2ef8d03b0d59ea36" providerId="LiveId" clId="{D61566ED-5B05-4DFE-A456-748D87747273}" dt="2019-12-18T13:32:53.177" v="5" actId="20577"/>
      <pc:docMkLst>
        <pc:docMk/>
      </pc:docMkLst>
      <pc:sldChg chg="modSp">
        <pc:chgData name="Yang Xu" userId="2ef8d03b0d59ea36" providerId="LiveId" clId="{D61566ED-5B05-4DFE-A456-748D87747273}" dt="2019-12-18T13:32:53.177" v="5" actId="20577"/>
        <pc:sldMkLst>
          <pc:docMk/>
          <pc:sldMk cId="1232935249" sldId="257"/>
        </pc:sldMkLst>
        <pc:spChg chg="mod">
          <ac:chgData name="Yang Xu" userId="2ef8d03b0d59ea36" providerId="LiveId" clId="{D61566ED-5B05-4DFE-A456-748D87747273}" dt="2019-12-18T13:32:53.177" v="5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E0EF2265-E020-4EDB-A034-08B4AB7A777D}"/>
    <pc:docChg chg="delSld modSld">
      <pc:chgData name="Yang Xu" userId="2ef8d03b0d59ea36" providerId="LiveId" clId="{E0EF2265-E020-4EDB-A034-08B4AB7A777D}" dt="2020-01-01T10:28:15.142" v="8" actId="47"/>
      <pc:docMkLst>
        <pc:docMk/>
      </pc:docMkLst>
      <pc:sldChg chg="modSp">
        <pc:chgData name="Yang Xu" userId="2ef8d03b0d59ea36" providerId="LiveId" clId="{E0EF2265-E020-4EDB-A034-08B4AB7A777D}" dt="2020-01-01T10:28:11.623" v="7" actId="20577"/>
        <pc:sldMkLst>
          <pc:docMk/>
          <pc:sldMk cId="1232935249" sldId="257"/>
        </pc:sldMkLst>
        <pc:spChg chg="mod">
          <ac:chgData name="Yang Xu" userId="2ef8d03b0d59ea36" providerId="LiveId" clId="{E0EF2265-E020-4EDB-A034-08B4AB7A777D}" dt="2020-01-01T10:28:09.171" v="0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E0EF2265-E020-4EDB-A034-08B4AB7A777D}" dt="2020-01-01T10:28:11.623" v="7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1821178" sldId="268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597123515" sldId="269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394828480" sldId="270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872404649" sldId="271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1205690591" sldId="272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50686723" sldId="273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584058765" sldId="274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622958319" sldId="275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785584962" sldId="276"/>
        </pc:sldMkLst>
      </pc:sldChg>
    </pc:docChg>
  </pc:docChgLst>
  <pc:docChgLst>
    <pc:chgData name="Yang Xu" userId="2ef8d03b0d59ea36" providerId="LiveId" clId="{DC277BD4-D8CC-4BC0-A4A1-AEDD97D380D1}"/>
    <pc:docChg chg="custSel addSld modSld">
      <pc:chgData name="Yang Xu" userId="2ef8d03b0d59ea36" providerId="LiveId" clId="{DC277BD4-D8CC-4BC0-A4A1-AEDD97D380D1}" dt="2020-02-07T08:10:16.429" v="491" actId="20577"/>
      <pc:docMkLst>
        <pc:docMk/>
      </pc:docMkLst>
      <pc:sldChg chg="modSp">
        <pc:chgData name="Yang Xu" userId="2ef8d03b0d59ea36" providerId="LiveId" clId="{DC277BD4-D8CC-4BC0-A4A1-AEDD97D380D1}" dt="2020-02-07T06:22:32.871" v="22" actId="20577"/>
        <pc:sldMkLst>
          <pc:docMk/>
          <pc:sldMk cId="1232935249" sldId="257"/>
        </pc:sldMkLst>
        <pc:spChg chg="mod">
          <ac:chgData name="Yang Xu" userId="2ef8d03b0d59ea36" providerId="LiveId" clId="{DC277BD4-D8CC-4BC0-A4A1-AEDD97D380D1}" dt="2020-02-07T06:22:32.871" v="22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DC277BD4-D8CC-4BC0-A4A1-AEDD97D380D1}" dt="2020-02-07T06:24:50.112" v="233" actId="20577"/>
        <pc:sldMkLst>
          <pc:docMk/>
          <pc:sldMk cId="2322020541" sldId="268"/>
        </pc:sldMkLst>
        <pc:spChg chg="mod">
          <ac:chgData name="Yang Xu" userId="2ef8d03b0d59ea36" providerId="LiveId" clId="{DC277BD4-D8CC-4BC0-A4A1-AEDD97D380D1}" dt="2020-02-07T06:23:02.810" v="24"/>
          <ac:spMkLst>
            <pc:docMk/>
            <pc:sldMk cId="2322020541" sldId="268"/>
            <ac:spMk id="2" creationId="{8DDC32BA-9635-487E-A315-861544310386}"/>
          </ac:spMkLst>
        </pc:spChg>
        <pc:spChg chg="mod">
          <ac:chgData name="Yang Xu" userId="2ef8d03b0d59ea36" providerId="LiveId" clId="{DC277BD4-D8CC-4BC0-A4A1-AEDD97D380D1}" dt="2020-02-07T06:24:50.112" v="233" actId="20577"/>
          <ac:spMkLst>
            <pc:docMk/>
            <pc:sldMk cId="2322020541" sldId="268"/>
            <ac:spMk id="3" creationId="{07E2A6B8-986A-431B-9903-9FE2881AB5EE}"/>
          </ac:spMkLst>
        </pc:spChg>
      </pc:sldChg>
      <pc:sldChg chg="modSp add">
        <pc:chgData name="Yang Xu" userId="2ef8d03b0d59ea36" providerId="LiveId" clId="{DC277BD4-D8CC-4BC0-A4A1-AEDD97D380D1}" dt="2020-02-07T08:10:16.429" v="491" actId="20577"/>
        <pc:sldMkLst>
          <pc:docMk/>
          <pc:sldMk cId="1618651857" sldId="269"/>
        </pc:sldMkLst>
        <pc:spChg chg="mod">
          <ac:chgData name="Yang Xu" userId="2ef8d03b0d59ea36" providerId="LiveId" clId="{DC277BD4-D8CC-4BC0-A4A1-AEDD97D380D1}" dt="2020-02-07T08:07:44.565" v="248" actId="20577"/>
          <ac:spMkLst>
            <pc:docMk/>
            <pc:sldMk cId="1618651857" sldId="269"/>
            <ac:spMk id="2" creationId="{8D9AF5F8-403F-4227-A9FD-3457933AFE4E}"/>
          </ac:spMkLst>
        </pc:spChg>
        <pc:spChg chg="mod">
          <ac:chgData name="Yang Xu" userId="2ef8d03b0d59ea36" providerId="LiveId" clId="{DC277BD4-D8CC-4BC0-A4A1-AEDD97D380D1}" dt="2020-02-07T08:10:16.429" v="491" actId="20577"/>
          <ac:spMkLst>
            <pc:docMk/>
            <pc:sldMk cId="1618651857" sldId="269"/>
            <ac:spMk id="3" creationId="{C3237119-10D8-43CE-9080-48862B89659D}"/>
          </ac:spMkLst>
        </pc:spChg>
      </pc:sldChg>
    </pc:docChg>
  </pc:docChgLst>
  <pc:docChgLst>
    <pc:chgData name="Yang Xu" userId="2ef8d03b0d59ea36" providerId="LiveId" clId="{DEAE517B-9C0B-4664-AA22-A24F26A2A530}"/>
    <pc:docChg chg="modSld">
      <pc:chgData name="Yang Xu" userId="2ef8d03b0d59ea36" providerId="LiveId" clId="{DEAE517B-9C0B-4664-AA22-A24F26A2A530}" dt="2020-01-06T11:11:01.728" v="3" actId="20577"/>
      <pc:docMkLst>
        <pc:docMk/>
      </pc:docMkLst>
      <pc:sldChg chg="modSp">
        <pc:chgData name="Yang Xu" userId="2ef8d03b0d59ea36" providerId="LiveId" clId="{DEAE517B-9C0B-4664-AA22-A24F26A2A530}" dt="2020-01-06T11:11:01.728" v="3" actId="20577"/>
        <pc:sldMkLst>
          <pc:docMk/>
          <pc:sldMk cId="1232935249" sldId="257"/>
        </pc:sldMkLst>
        <pc:spChg chg="mod">
          <ac:chgData name="Yang Xu" userId="2ef8d03b0d59ea36" providerId="LiveId" clId="{DEAE517B-9C0B-4664-AA22-A24F26A2A530}" dt="2020-01-06T11:11:01.728" v="3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F58B8604-07D0-49D2-B9E7-F6F3E68019F1}"/>
    <pc:docChg chg="delSld modSld">
      <pc:chgData name="Yang Xu" userId="2ef8d03b0d59ea36" providerId="LiveId" clId="{F58B8604-07D0-49D2-B9E7-F6F3E68019F1}" dt="2020-01-16T11:01:55.578" v="33" actId="6549"/>
      <pc:docMkLst>
        <pc:docMk/>
      </pc:docMkLst>
      <pc:sldChg chg="modSp">
        <pc:chgData name="Yang Xu" userId="2ef8d03b0d59ea36" providerId="LiveId" clId="{F58B8604-07D0-49D2-B9E7-F6F3E68019F1}" dt="2020-01-16T11:01:55.578" v="33" actId="6549"/>
        <pc:sldMkLst>
          <pc:docMk/>
          <pc:sldMk cId="1232935249" sldId="257"/>
        </pc:sldMkLst>
        <pc:spChg chg="mod">
          <ac:chgData name="Yang Xu" userId="2ef8d03b0d59ea36" providerId="LiveId" clId="{F58B8604-07D0-49D2-B9E7-F6F3E68019F1}" dt="2020-01-16T11:01:41.082" v="3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F58B8604-07D0-49D2-B9E7-F6F3E68019F1}" dt="2020-01-16T11:01:55.578" v="33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F58B8604-07D0-49D2-B9E7-F6F3E68019F1}" dt="2020-01-16T11:01:50.794" v="32" actId="47"/>
        <pc:sldMkLst>
          <pc:docMk/>
          <pc:sldMk cId="3435951429" sldId="268"/>
        </pc:sldMkLst>
      </pc:sldChg>
    </pc:docChg>
  </pc:docChgLst>
  <pc:docChgLst>
    <pc:chgData name="Yang Xu" userId="2ef8d03b0d59ea36" providerId="LiveId" clId="{D2D96C62-4FEB-4FF7-84C0-D5D8DF2F1F93}"/>
    <pc:docChg chg="modSld">
      <pc:chgData name="Yang Xu" userId="2ef8d03b0d59ea36" providerId="LiveId" clId="{D2D96C62-4FEB-4FF7-84C0-D5D8DF2F1F93}" dt="2019-12-17T12:02:25.493" v="12" actId="20577"/>
      <pc:docMkLst>
        <pc:docMk/>
      </pc:docMkLst>
      <pc:sldChg chg="modSp">
        <pc:chgData name="Yang Xu" userId="2ef8d03b0d59ea36" providerId="LiveId" clId="{D2D96C62-4FEB-4FF7-84C0-D5D8DF2F1F93}" dt="2019-12-17T12:02:25.493" v="12" actId="20577"/>
        <pc:sldMkLst>
          <pc:docMk/>
          <pc:sldMk cId="1232935249" sldId="257"/>
        </pc:sldMkLst>
        <pc:spChg chg="mod">
          <ac:chgData name="Yang Xu" userId="2ef8d03b0d59ea36" providerId="LiveId" clId="{D2D96C62-4FEB-4FF7-84C0-D5D8DF2F1F93}" dt="2019-12-17T12:02:25.49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DEEC5985-8E24-4575-8274-B79BE8BA2F4C}"/>
    <pc:docChg chg="undo custSel mod addSld delSld modSld">
      <pc:chgData name="Yang Xu" userId="2ef8d03b0d59ea36" providerId="LiveId" clId="{DEEC5985-8E24-4575-8274-B79BE8BA2F4C}" dt="2020-01-14T11:58:44.854" v="200" actId="20577"/>
      <pc:docMkLst>
        <pc:docMk/>
      </pc:docMkLst>
      <pc:sldChg chg="modSp">
        <pc:chgData name="Yang Xu" userId="2ef8d03b0d59ea36" providerId="LiveId" clId="{DEEC5985-8E24-4575-8274-B79BE8BA2F4C}" dt="2020-01-14T11:38:21.693" v="58" actId="20577"/>
        <pc:sldMkLst>
          <pc:docMk/>
          <pc:sldMk cId="1232935249" sldId="257"/>
        </pc:sldMkLst>
        <pc:spChg chg="mod">
          <ac:chgData name="Yang Xu" userId="2ef8d03b0d59ea36" providerId="LiveId" clId="{DEEC5985-8E24-4575-8274-B79BE8BA2F4C}" dt="2020-01-14T11:37:32.538" v="46" actId="1603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DEEC5985-8E24-4575-8274-B79BE8BA2F4C}" dt="2020-01-14T11:38:21.693" v="58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402576325" sldId="268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271254871" sldId="268"/>
        </pc:sldMkLst>
        <pc:spChg chg="mod">
          <ac:chgData name="Yang Xu" userId="2ef8d03b0d59ea36" providerId="LiveId" clId="{DEEC5985-8E24-4575-8274-B79BE8BA2F4C}" dt="2020-01-14T11:40:05.518" v="77" actId="26606"/>
          <ac:spMkLst>
            <pc:docMk/>
            <pc:sldMk cId="3271254871" sldId="268"/>
            <ac:spMk id="2" creationId="{CE957DEA-BE5B-4008-AAA7-ACCC389E8E32}"/>
          </ac:spMkLst>
        </pc:spChg>
        <pc:spChg chg="del mod">
          <ac:chgData name="Yang Xu" userId="2ef8d03b0d59ea36" providerId="LiveId" clId="{DEEC5985-8E24-4575-8274-B79BE8BA2F4C}" dt="2020-01-14T11:39:51.787" v="76" actId="26606"/>
          <ac:spMkLst>
            <pc:docMk/>
            <pc:sldMk cId="3271254871" sldId="268"/>
            <ac:spMk id="3" creationId="{10AB8890-A799-4224-B7B7-9CED0BD89DB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2" creationId="{C441F297-7115-4BBC-A28B-164E120A50AE}"/>
          </ac:spMkLst>
        </pc:spChg>
        <pc:graphicFrameChg chg="add mod modGraphic">
          <ac:chgData name="Yang Xu" userId="2ef8d03b0d59ea36" providerId="LiveId" clId="{DEEC5985-8E24-4575-8274-B79BE8BA2F4C}" dt="2020-01-14T11:40:05.518" v="77" actId="26606"/>
          <ac:graphicFrameMkLst>
            <pc:docMk/>
            <pc:sldMk cId="3271254871" sldId="268"/>
            <ac:graphicFrameMk id="5" creationId="{F9B509F1-B97E-4F3E-BEF4-BD830DA47068}"/>
          </ac:graphicFrameMkLst>
        </pc:graphicFrame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271254871" sldId="268"/>
            <ac:picMk id="12" creationId="{D3066F2A-E0A8-41D2-B557-246083394278}"/>
          </ac:picMkLst>
        </pc:picChg>
      </pc:sldChg>
      <pc:sldChg chg="addSp delSp modSp add mod setBg">
        <pc:chgData name="Yang Xu" userId="2ef8d03b0d59ea36" providerId="LiveId" clId="{DEEC5985-8E24-4575-8274-B79BE8BA2F4C}" dt="2020-01-14T11:52:02.856" v="135" actId="20577"/>
        <pc:sldMkLst>
          <pc:docMk/>
          <pc:sldMk cId="1139190952" sldId="269"/>
        </pc:sldMkLst>
        <pc:spChg chg="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2" creationId="{5D64655F-2741-4DA0-A217-0E68C77488C3}"/>
          </ac:spMkLst>
        </pc:spChg>
        <pc:spChg chg="add del 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3" creationId="{6B6AC29E-0B08-4620-BC4A-0F114ECF07D8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0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4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8" creationId="{F238B29C-0945-4ED7-825C-2662C6957772}"/>
          </ac:spMkLst>
        </pc:spChg>
        <pc:graphicFrameChg chg="add del">
          <ac:chgData name="Yang Xu" userId="2ef8d03b0d59ea36" providerId="LiveId" clId="{DEEC5985-8E24-4575-8274-B79BE8BA2F4C}" dt="2020-01-14T11:40:38.013" v="82" actId="26606"/>
          <ac:graphicFrameMkLst>
            <pc:docMk/>
            <pc:sldMk cId="1139190952" sldId="269"/>
            <ac:graphicFrameMk id="5" creationId="{298D5B2E-76B7-4CA8-A93C-A3D4DF3E8C79}"/>
          </ac:graphicFrameMkLst>
        </pc:graphicFrameChg>
        <pc:graphicFrameChg chg="add mod">
          <ac:chgData name="Yang Xu" userId="2ef8d03b0d59ea36" providerId="LiveId" clId="{DEEC5985-8E24-4575-8274-B79BE8BA2F4C}" dt="2020-01-14T11:52:02.856" v="135" actId="20577"/>
          <ac:graphicFrameMkLst>
            <pc:docMk/>
            <pc:sldMk cId="1139190952" sldId="269"/>
            <ac:graphicFrameMk id="20" creationId="{351D0FE5-4D83-4D83-9D18-652491FBEEA3}"/>
          </ac:graphicFrameMkLst>
        </pc:graphicFrame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2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6" creationId="{F62DE490-9B76-4FCB-B722-75055E30A00A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240970012" sldId="269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268738215" sldId="270"/>
        </pc:sldMkLst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2" creationId="{A50FDD0E-85ED-45CB-912B-76FBA9623D0C}"/>
          </ac:spMkLst>
        </pc:spChg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3" creationId="{9DDB6343-199E-445F-8483-EB20EA71A22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4" creationId="{7EF5ECB8-D49C-48FB-A93E-88EB2FFDFD42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6" creationId="{411B77A2-BD5C-432D-B52E-C12612C74C1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8" creationId="{8B1B45BD-D05B-47CB-97E5-994F293A1581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2" creationId="{2D3E1E67-68B8-49AF-8DBA-E7E08CD3F886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4" creationId="{896FDE7C-B860-44EE-B294-C8358F7A8EB1}"/>
          </ac:spMkLst>
        </pc:sp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8" creationId="{AC3E6C53-102E-4ACA-BCBB-3CC973B99486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0" creationId="{17B2B42C-0777-4D6E-9432-535281803A8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2" creationId="{EFEAAB60-93E2-4DC6-99AC-939637BCE864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20" creationId="{57BDE151-4F7A-4E95-939F-18B2F607C742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4255453007" sldId="270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706351576" sldId="271"/>
        </pc:sldMkLst>
        <pc:spChg chg="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2" creationId="{58CA99D2-6CB8-4B1D-8969-875B9D90E730}"/>
          </ac:spMkLst>
        </pc:spChg>
        <pc:spChg chg="add del 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3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8" creationId="{4B0FA309-807F-4C17-98EF-A3BA7388E213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4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6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8" creationId="{F238B29C-0945-4ED7-825C-2662C6957772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2" creationId="{C8FA1749-B91A-40E7-AD01-0B9C9C6AF74E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4" creationId="{700676C8-6DE8-47DD-9A23-D42063A12E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5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7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9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0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1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2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3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6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8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9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50" creationId="{D6C5C9BD-3F18-4B30-89C4-0A44351ADBC3}"/>
          </ac:spMkLst>
        </pc:spChg>
        <pc:graphicFrameChg chg="add del">
          <ac:chgData name="Yang Xu" userId="2ef8d03b0d59ea36" providerId="LiveId" clId="{DEEC5985-8E24-4575-8274-B79BE8BA2F4C}" dt="2020-01-14T11:41:31.655" v="93" actId="26606"/>
          <ac:graphicFrameMkLst>
            <pc:docMk/>
            <pc:sldMk cId="706351576" sldId="271"/>
            <ac:graphicFrameMk id="5" creationId="{B9F49915-8C4F-46A3-BB4F-8F3DD18CD610}"/>
          </ac:graphicFrameMkLst>
        </pc:graphicFrameChg>
        <pc:graphicFrameChg chg="add del">
          <ac:chgData name="Yang Xu" userId="2ef8d03b0d59ea36" providerId="LiveId" clId="{DEEC5985-8E24-4575-8274-B79BE8BA2F4C}" dt="2020-01-14T11:41:34.348" v="95" actId="26606"/>
          <ac:graphicFrameMkLst>
            <pc:docMk/>
            <pc:sldMk cId="706351576" sldId="271"/>
            <ac:graphicFrameMk id="29" creationId="{1CBA3B10-2EB6-4977-A59C-48FFFBEA5621}"/>
          </ac:graphicFrameMkLst>
        </pc:graphicFrameChg>
        <pc:graphicFrameChg chg="add del">
          <ac:chgData name="Yang Xu" userId="2ef8d03b0d59ea36" providerId="LiveId" clId="{DEEC5985-8E24-4575-8274-B79BE8BA2F4C}" dt="2020-01-14T11:41:36.662" v="99" actId="26606"/>
          <ac:graphicFrameMkLst>
            <pc:docMk/>
            <pc:sldMk cId="706351576" sldId="271"/>
            <ac:graphicFrameMk id="44" creationId="{B9F49915-8C4F-46A3-BB4F-8F3DD18CD610}"/>
          </ac:graphicFrameMkLst>
        </pc:graphicFrameChg>
        <pc:graphicFrameChg chg="add">
          <ac:chgData name="Yang Xu" userId="2ef8d03b0d59ea36" providerId="LiveId" clId="{DEEC5985-8E24-4575-8274-B79BE8BA2F4C}" dt="2020-01-14T11:41:36.697" v="100" actId="26606"/>
          <ac:graphicFrameMkLst>
            <pc:docMk/>
            <pc:sldMk cId="706351576" sldId="271"/>
            <ac:graphicFrameMk id="53" creationId="{6C7310A0-0663-4A63-ABE3-888B98F3AC8A}"/>
          </ac:graphicFrameMkLst>
        </pc:graphicFrameChg>
        <pc:picChg chg="add del">
          <ac:chgData name="Yang Xu" userId="2ef8d03b0d59ea36" providerId="LiveId" clId="{DEEC5985-8E24-4575-8274-B79BE8BA2F4C}" dt="2020-01-14T11:41:31.655" v="93" actId="26606"/>
          <ac:picMkLst>
            <pc:docMk/>
            <pc:sldMk cId="706351576" sldId="271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5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7" creationId="{F62DE490-9B76-4FCB-B722-75055E30A00A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1" creationId="{2642A87B-CAE9-4F8F-B293-28388E45D9EE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3" creationId="{3B7A934F-FFF7-4353-83D3-4EF66E93EEF8}"/>
          </ac:picMkLst>
        </pc:picChg>
        <pc:picChg chg="add del">
          <ac:chgData name="Yang Xu" userId="2ef8d03b0d59ea36" providerId="LiveId" clId="{DEEC5985-8E24-4575-8274-B79BE8BA2F4C}" dt="2020-01-14T11:41:36.662" v="99" actId="26606"/>
          <ac:picMkLst>
            <pc:docMk/>
            <pc:sldMk cId="706351576" sldId="271"/>
            <ac:picMk id="38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47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1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2" creationId="{7D1A2EB9-D190-4E30-A2BD-87A5E4B7EBA6}"/>
          </ac:picMkLst>
        </pc:picChg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87369245" sldId="272"/>
        </pc:sldMkLst>
        <pc:spChg chg="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2" creationId="{1531120A-E4CB-4D0B-87D1-6F8622E9B42E}"/>
          </ac:spMkLst>
        </pc:spChg>
        <pc:spChg chg="add del 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3" creationId="{1E8B2094-EFD1-43E3-A0B7-65ADA4CC27FE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4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6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7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8" creationId="{D6C5C9BD-3F18-4B30-89C4-0A44351ADBC3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3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5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7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8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9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2" creationId="{2812AC83-22F0-44D1-B41F-5FF2304A1478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4" creationId="{053743EE-5C98-4818-927C-F0CA00C3C285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6" creationId="{60D20CA5-592A-495C-845B-170F147EC1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49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1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2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3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4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5" creationId="{C441F297-7115-4BBC-A28B-164E120A50AE}"/>
          </ac:spMkLst>
        </pc:spChg>
        <pc:graphicFrameChg chg="add del">
          <ac:chgData name="Yang Xu" userId="2ef8d03b0d59ea36" providerId="LiveId" clId="{DEEC5985-8E24-4575-8274-B79BE8BA2F4C}" dt="2020-01-14T11:42:51.359" v="114" actId="26606"/>
          <ac:graphicFrameMkLst>
            <pc:docMk/>
            <pc:sldMk cId="387369245" sldId="272"/>
            <ac:graphicFrameMk id="5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2.603" v="116" actId="26606"/>
          <ac:graphicFrameMkLst>
            <pc:docMk/>
            <pc:sldMk cId="387369245" sldId="272"/>
            <ac:graphicFrameMk id="7" creationId="{DAC38120-1A22-4CD4-BF78-60D52331FD7D}"/>
          </ac:graphicFrameMkLst>
        </pc:graphicFrameChg>
        <pc:graphicFrameChg chg="add del">
          <ac:chgData name="Yang Xu" userId="2ef8d03b0d59ea36" providerId="LiveId" clId="{DEEC5985-8E24-4575-8274-B79BE8BA2F4C}" dt="2020-01-14T11:42:55.074" v="118" actId="26606"/>
          <ac:graphicFrameMkLst>
            <pc:docMk/>
            <pc:sldMk cId="387369245" sldId="272"/>
            <ac:graphicFrameMk id="9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6.266" v="120" actId="26606"/>
          <ac:graphicFrameMkLst>
            <pc:docMk/>
            <pc:sldMk cId="387369245" sldId="272"/>
            <ac:graphicFrameMk id="11" creationId="{6DAE979B-22C9-4AAC-BA82-F614F5AA86C4}"/>
          </ac:graphicFrameMkLst>
        </pc:graphicFrameChg>
        <pc:graphicFrameChg chg="add del">
          <ac:chgData name="Yang Xu" userId="2ef8d03b0d59ea36" providerId="LiveId" clId="{DEEC5985-8E24-4575-8274-B79BE8BA2F4C}" dt="2020-01-14T11:42:58.714" v="122" actId="26606"/>
          <ac:graphicFrameMkLst>
            <pc:docMk/>
            <pc:sldMk cId="387369245" sldId="272"/>
            <ac:graphicFrameMk id="31" creationId="{FFAFA1B0-6E9F-4C38-ACDF-DBB1962C2BC2}"/>
          </ac:graphicFrameMkLst>
        </pc:graphicFrameChg>
        <pc:graphicFrameChg chg="add del">
          <ac:chgData name="Yang Xu" userId="2ef8d03b0d59ea36" providerId="LiveId" clId="{DEEC5985-8E24-4575-8274-B79BE8BA2F4C}" dt="2020-01-14T11:43:02.980" v="124" actId="26606"/>
          <ac:graphicFrameMkLst>
            <pc:docMk/>
            <pc:sldMk cId="387369245" sldId="272"/>
            <ac:graphicFrameMk id="40" creationId="{FD0CB261-5AEE-407D-B4BA-09F0DE526331}"/>
          </ac:graphicFrameMkLst>
        </pc:graphicFrameChg>
        <pc:graphicFrameChg chg="add del">
          <ac:chgData name="Yang Xu" userId="2ef8d03b0d59ea36" providerId="LiveId" clId="{DEEC5985-8E24-4575-8274-B79BE8BA2F4C}" dt="2020-01-14T11:43:04.084" v="126" actId="26606"/>
          <ac:graphicFrameMkLst>
            <pc:docMk/>
            <pc:sldMk cId="387369245" sldId="272"/>
            <ac:graphicFrameMk id="47" creationId="{C0329232-5CE4-4CDB-9F08-435AC3B180D7}"/>
          </ac:graphicFrameMkLst>
        </pc:graphicFrameChg>
        <pc:graphicFrameChg chg="add">
          <ac:chgData name="Yang Xu" userId="2ef8d03b0d59ea36" providerId="LiveId" clId="{DEEC5985-8E24-4575-8274-B79BE8BA2F4C}" dt="2020-01-14T11:43:04.141" v="127" actId="26606"/>
          <ac:graphicFrameMkLst>
            <pc:docMk/>
            <pc:sldMk cId="387369245" sldId="272"/>
            <ac:graphicFrameMk id="56" creationId="{FD0CB261-5AEE-407D-B4BA-09F0DE526331}"/>
          </ac:graphicFrameMkLst>
        </pc:graphicFrameChg>
        <pc:picChg chg="add del">
          <ac:chgData name="Yang Xu" userId="2ef8d03b0d59ea36" providerId="LiveId" clId="{DEEC5985-8E24-4575-8274-B79BE8BA2F4C}" dt="2020-01-14T11:42:56.266" v="120" actId="26606"/>
          <ac:picMkLst>
            <pc:docMk/>
            <pc:sldMk cId="387369245" sldId="272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5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9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30" creationId="{7D1A2EB9-D190-4E30-A2BD-87A5E4B7EBA6}"/>
          </ac:picMkLst>
        </pc:picChg>
        <pc:picChg chg="add del">
          <ac:chgData name="Yang Xu" userId="2ef8d03b0d59ea36" providerId="LiveId" clId="{DEEC5985-8E24-4575-8274-B79BE8BA2F4C}" dt="2020-01-14T11:43:02.980" v="124" actId="26606"/>
          <ac:picMkLst>
            <pc:docMk/>
            <pc:sldMk cId="387369245" sldId="272"/>
            <ac:picMk id="34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3" creationId="{9A9B3369-20B8-495A-B857-05C117B58937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5" creationId="{A832B64A-5DE3-4CF7-93BD-E4EEFDC83D95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87369245" sldId="272"/>
            <ac:picMk id="50" creationId="{D3066F2A-E0A8-41D2-B557-246083394278}"/>
          </ac:picMkLst>
        </pc:picChg>
      </pc:sldChg>
      <pc:sldChg chg="modSp add">
        <pc:chgData name="Yang Xu" userId="2ef8d03b0d59ea36" providerId="LiveId" clId="{DEEC5985-8E24-4575-8274-B79BE8BA2F4C}" dt="2020-01-14T11:58:44.854" v="200" actId="20577"/>
        <pc:sldMkLst>
          <pc:docMk/>
          <pc:sldMk cId="297724987" sldId="273"/>
        </pc:sldMkLst>
        <pc:spChg chg="mod">
          <ac:chgData name="Yang Xu" userId="2ef8d03b0d59ea36" providerId="LiveId" clId="{DEEC5985-8E24-4575-8274-B79BE8BA2F4C}" dt="2020-01-14T11:58:24.682" v="137"/>
          <ac:spMkLst>
            <pc:docMk/>
            <pc:sldMk cId="297724987" sldId="273"/>
            <ac:spMk id="2" creationId="{9522DFA8-88B9-423C-9C77-956D87A864AF}"/>
          </ac:spMkLst>
        </pc:spChg>
        <pc:spChg chg="mod">
          <ac:chgData name="Yang Xu" userId="2ef8d03b0d59ea36" providerId="LiveId" clId="{DEEC5985-8E24-4575-8274-B79BE8BA2F4C}" dt="2020-01-14T11:58:44.854" v="200" actId="20577"/>
          <ac:spMkLst>
            <pc:docMk/>
            <pc:sldMk cId="297724987" sldId="273"/>
            <ac:spMk id="3" creationId="{6CD3E5BF-355A-490F-97E4-6C0A4EBE3EB5}"/>
          </ac:spMkLst>
        </pc:spChg>
      </pc:sldChg>
    </pc:docChg>
  </pc:docChgLst>
  <pc:docChgLst>
    <pc:chgData name="Yang Xu" userId="2ef8d03b0d59ea36" providerId="LiveId" clId="{C93F70C4-EFFD-47B3-87CA-99D2B6C51ADB}"/>
    <pc:docChg chg="addSld delSld modSld">
      <pc:chgData name="Yang Xu" userId="2ef8d03b0d59ea36" providerId="LiveId" clId="{C93F70C4-EFFD-47B3-87CA-99D2B6C51ADB}" dt="2020-01-15T12:37:51.158" v="232" actId="20577"/>
      <pc:docMkLst>
        <pc:docMk/>
      </pc:docMkLst>
      <pc:sldChg chg="modSp">
        <pc:chgData name="Yang Xu" userId="2ef8d03b0d59ea36" providerId="LiveId" clId="{C93F70C4-EFFD-47B3-87CA-99D2B6C51ADB}" dt="2020-01-15T12:29:01.584" v="19" actId="20577"/>
        <pc:sldMkLst>
          <pc:docMk/>
          <pc:sldMk cId="1232935249" sldId="257"/>
        </pc:sldMkLst>
        <pc:spChg chg="mod">
          <ac:chgData name="Yang Xu" userId="2ef8d03b0d59ea36" providerId="LiveId" clId="{C93F70C4-EFFD-47B3-87CA-99D2B6C51ADB}" dt="2020-01-15T12:29:01.584" v="19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271254871" sldId="268"/>
        </pc:sldMkLst>
      </pc:sldChg>
      <pc:sldChg chg="modSp add">
        <pc:chgData name="Yang Xu" userId="2ef8d03b0d59ea36" providerId="LiveId" clId="{C93F70C4-EFFD-47B3-87CA-99D2B6C51ADB}" dt="2020-01-15T12:37:51.158" v="232" actId="20577"/>
        <pc:sldMkLst>
          <pc:docMk/>
          <pc:sldMk cId="3435951429" sldId="268"/>
        </pc:sldMkLst>
        <pc:spChg chg="mod">
          <ac:chgData name="Yang Xu" userId="2ef8d03b0d59ea36" providerId="LiveId" clId="{C93F70C4-EFFD-47B3-87CA-99D2B6C51ADB}" dt="2020-01-15T12:36:53.972" v="44" actId="20577"/>
          <ac:spMkLst>
            <pc:docMk/>
            <pc:sldMk cId="3435951429" sldId="268"/>
            <ac:spMk id="2" creationId="{F2D850DA-17AB-46F2-85D5-223ABC596561}"/>
          </ac:spMkLst>
        </pc:spChg>
        <pc:spChg chg="mod">
          <ac:chgData name="Yang Xu" userId="2ef8d03b0d59ea36" providerId="LiveId" clId="{C93F70C4-EFFD-47B3-87CA-99D2B6C51ADB}" dt="2020-01-15T12:37:51.158" v="232" actId="20577"/>
          <ac:spMkLst>
            <pc:docMk/>
            <pc:sldMk cId="3435951429" sldId="268"/>
            <ac:spMk id="3" creationId="{EB80BE27-CC82-48EE-8E1E-36078D7AF89C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1139190952" sldId="269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68738215" sldId="270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706351576" sldId="271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87369245" sldId="272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97724987" sldId="273"/>
        </pc:sldMkLst>
      </pc:sldChg>
    </pc:docChg>
  </pc:docChgLst>
  <pc:docChgLst>
    <pc:chgData name="Yang Xu" userId="2ef8d03b0d59ea36" providerId="LiveId" clId="{59A46A65-F8E2-4CB7-8C2F-ECFB84828387}"/>
    <pc:docChg chg="undo custSel addSld modSld">
      <pc:chgData name="Yang Xu" userId="2ef8d03b0d59ea36" providerId="LiveId" clId="{59A46A65-F8E2-4CB7-8C2F-ECFB84828387}" dt="2020-01-12T06:05:07.799" v="478" actId="20577"/>
      <pc:docMkLst>
        <pc:docMk/>
      </pc:docMkLst>
      <pc:sldChg chg="modSp">
        <pc:chgData name="Yang Xu" userId="2ef8d03b0d59ea36" providerId="LiveId" clId="{59A46A65-F8E2-4CB7-8C2F-ECFB84828387}" dt="2020-01-12T05:21:52.754" v="26" actId="20577"/>
        <pc:sldMkLst>
          <pc:docMk/>
          <pc:sldMk cId="1232935249" sldId="257"/>
        </pc:sldMkLst>
        <pc:spChg chg="mod">
          <ac:chgData name="Yang Xu" userId="2ef8d03b0d59ea36" providerId="LiveId" clId="{59A46A65-F8E2-4CB7-8C2F-ECFB84828387}" dt="2020-01-12T05:21:52.754" v="26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59A46A65-F8E2-4CB7-8C2F-ECFB84828387}" dt="2020-01-12T05:44:50.794" v="115"/>
        <pc:sldMkLst>
          <pc:docMk/>
          <pc:sldMk cId="2402576325" sldId="268"/>
        </pc:sldMkLst>
        <pc:spChg chg="mod">
          <ac:chgData name="Yang Xu" userId="2ef8d03b0d59ea36" providerId="LiveId" clId="{59A46A65-F8E2-4CB7-8C2F-ECFB84828387}" dt="2020-01-12T05:44:50.794" v="115"/>
          <ac:spMkLst>
            <pc:docMk/>
            <pc:sldMk cId="2402576325" sldId="268"/>
            <ac:spMk id="2" creationId="{78A799B8-A526-4081-9684-AA05E700BF3E}"/>
          </ac:spMkLst>
        </pc:spChg>
      </pc:sldChg>
      <pc:sldChg chg="modSp add">
        <pc:chgData name="Yang Xu" userId="2ef8d03b0d59ea36" providerId="LiveId" clId="{59A46A65-F8E2-4CB7-8C2F-ECFB84828387}" dt="2020-01-12T05:50:08.973" v="453" actId="20577"/>
        <pc:sldMkLst>
          <pc:docMk/>
          <pc:sldMk cId="2240970012" sldId="269"/>
        </pc:sldMkLst>
        <pc:spChg chg="mod">
          <ac:chgData name="Yang Xu" userId="2ef8d03b0d59ea36" providerId="LiveId" clId="{59A46A65-F8E2-4CB7-8C2F-ECFB84828387}" dt="2020-01-12T05:45:35.109" v="128" actId="20577"/>
          <ac:spMkLst>
            <pc:docMk/>
            <pc:sldMk cId="2240970012" sldId="269"/>
            <ac:spMk id="2" creationId="{AAB6B0A1-B21D-47BA-BAA1-018D56E76A0A}"/>
          </ac:spMkLst>
        </pc:spChg>
        <pc:spChg chg="mod">
          <ac:chgData name="Yang Xu" userId="2ef8d03b0d59ea36" providerId="LiveId" clId="{59A46A65-F8E2-4CB7-8C2F-ECFB84828387}" dt="2020-01-12T05:50:08.973" v="453" actId="20577"/>
          <ac:spMkLst>
            <pc:docMk/>
            <pc:sldMk cId="2240970012" sldId="269"/>
            <ac:spMk id="3" creationId="{4D180504-7814-4FE5-A5C5-EA3A247569C0}"/>
          </ac:spMkLst>
        </pc:spChg>
      </pc:sldChg>
      <pc:sldChg chg="modSp add">
        <pc:chgData name="Yang Xu" userId="2ef8d03b0d59ea36" providerId="LiveId" clId="{59A46A65-F8E2-4CB7-8C2F-ECFB84828387}" dt="2020-01-12T06:05:07.799" v="478" actId="20577"/>
        <pc:sldMkLst>
          <pc:docMk/>
          <pc:sldMk cId="4255453007" sldId="270"/>
        </pc:sldMkLst>
        <pc:spChg chg="mod">
          <ac:chgData name="Yang Xu" userId="2ef8d03b0d59ea36" providerId="LiveId" clId="{59A46A65-F8E2-4CB7-8C2F-ECFB84828387}" dt="2020-01-12T06:05:07.799" v="478" actId="20577"/>
          <ac:spMkLst>
            <pc:docMk/>
            <pc:sldMk cId="4255453007" sldId="270"/>
            <ac:spMk id="2" creationId="{55DF7E47-6EEC-4FC5-8755-7053AE7D8AF0}"/>
          </ac:spMkLst>
        </pc:spChg>
      </pc:sldChg>
    </pc:docChg>
  </pc:docChgLst>
  <pc:docChgLst>
    <pc:chgData name="Yang Xu" userId="2ef8d03b0d59ea36" providerId="LiveId" clId="{2EF0C65A-0ACF-4350-B3DF-9B4A84F99354}"/>
    <pc:docChg chg="undo custSel mod addSld modSld sldOrd">
      <pc:chgData name="Yang Xu" userId="2ef8d03b0d59ea36" providerId="LiveId" clId="{2EF0C65A-0ACF-4350-B3DF-9B4A84F99354}" dt="2020-02-17T12:43:08.079" v="419" actId="20577"/>
      <pc:docMkLst>
        <pc:docMk/>
      </pc:docMkLst>
      <pc:sldChg chg="modSp">
        <pc:chgData name="Yang Xu" userId="2ef8d03b0d59ea36" providerId="LiveId" clId="{2EF0C65A-0ACF-4350-B3DF-9B4A84F99354}" dt="2020-02-17T10:41:50.788" v="20" actId="20577"/>
        <pc:sldMkLst>
          <pc:docMk/>
          <pc:sldMk cId="1232935249" sldId="257"/>
        </pc:sldMkLst>
        <pc:spChg chg="mod">
          <ac:chgData name="Yang Xu" userId="2ef8d03b0d59ea36" providerId="LiveId" clId="{2EF0C65A-0ACF-4350-B3DF-9B4A84F99354}" dt="2020-02-17T10:41:50.788" v="20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EF0C65A-0ACF-4350-B3DF-9B4A84F99354}" dt="2020-02-17T10:41:47.671" v="13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2EF0C65A-0ACF-4350-B3DF-9B4A84F99354}" dt="2020-02-17T11:59:47.509" v="318" actId="20577"/>
        <pc:sldMkLst>
          <pc:docMk/>
          <pc:sldMk cId="2322020541" sldId="268"/>
        </pc:sldMkLst>
        <pc:spChg chg="mod">
          <ac:chgData name="Yang Xu" userId="2ef8d03b0d59ea36" providerId="LiveId" clId="{2EF0C65A-0ACF-4350-B3DF-9B4A84F99354}" dt="2020-02-17T10:42:21.191" v="85" actId="27636"/>
          <ac:spMkLst>
            <pc:docMk/>
            <pc:sldMk cId="2322020541" sldId="268"/>
            <ac:spMk id="2" creationId="{8DDC32BA-9635-487E-A315-861544310386}"/>
          </ac:spMkLst>
        </pc:spChg>
        <pc:spChg chg="mod">
          <ac:chgData name="Yang Xu" userId="2ef8d03b0d59ea36" providerId="LiveId" clId="{2EF0C65A-0ACF-4350-B3DF-9B4A84F99354}" dt="2020-02-17T11:59:47.509" v="318" actId="20577"/>
          <ac:spMkLst>
            <pc:docMk/>
            <pc:sldMk cId="2322020541" sldId="268"/>
            <ac:spMk id="3" creationId="{07E2A6B8-986A-431B-9903-9FE2881AB5EE}"/>
          </ac:spMkLst>
        </pc:spChg>
      </pc:sldChg>
      <pc:sldChg chg="addSp delSp modSp mod ord setBg">
        <pc:chgData name="Yang Xu" userId="2ef8d03b0d59ea36" providerId="LiveId" clId="{2EF0C65A-0ACF-4350-B3DF-9B4A84F99354}" dt="2020-02-17T12:02:19.065" v="362" actId="26606"/>
        <pc:sldMkLst>
          <pc:docMk/>
          <pc:sldMk cId="1618651857" sldId="269"/>
        </pc:sldMkLst>
        <pc:spChg chg="mo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" creationId="{8D9AF5F8-403F-4227-A9FD-3457933AFE4E}"/>
          </ac:spMkLst>
        </pc:spChg>
        <pc:spChg chg="del mod">
          <ac:chgData name="Yang Xu" userId="2ef8d03b0d59ea36" providerId="LiveId" clId="{2EF0C65A-0ACF-4350-B3DF-9B4A84F99354}" dt="2020-02-17T12:01:36.685" v="355"/>
          <ac:spMkLst>
            <pc:docMk/>
            <pc:sldMk cId="1618651857" sldId="269"/>
            <ac:spMk id="3" creationId="{C3237119-10D8-43CE-9080-48862B89659D}"/>
          </ac:spMkLst>
        </pc:spChg>
        <pc:spChg chg="add del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73" creationId="{767EE22B-9FA5-4FAC-9662-D2F9C706E03F}"/>
          </ac:spMkLst>
        </pc:spChg>
        <pc:spChg chg="add del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77" creationId="{1C46C271-4C9C-47FC-A552-BE6A80B66E40}"/>
          </ac:spMkLst>
        </pc:spChg>
        <pc:spChg chg="add del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79" creationId="{468546B5-3A43-4E90-B43D-914113B1524F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47" creationId="{C8F2C176-794E-4FDE-92D5-4B53D477EB31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49" creationId="{6C6A2247-F373-4310-B4F4-EB66550D9514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51" creationId="{61831F9E-2437-4CA8-A111-06A92E0916C3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55" creationId="{DE76BD0F-5755-4E53-84A9-50318DA73259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59" creationId="{D53BD352-D802-4575-942F-8A415BA3EDE5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61" creationId="{B89DA753-B80A-47B6-9C77-FB895808B679}"/>
          </ac:spMkLst>
        </pc:spChg>
        <pc:spChg chg="add del">
          <ac:chgData name="Yang Xu" userId="2ef8d03b0d59ea36" providerId="LiveId" clId="{2EF0C65A-0ACF-4350-B3DF-9B4A84F99354}" dt="2020-02-17T12:01:42.057" v="357" actId="26606"/>
          <ac:spMkLst>
            <pc:docMk/>
            <pc:sldMk cId="1618651857" sldId="269"/>
            <ac:spMk id="2054" creationId="{8005BDC0-8FCD-4437-A70E-FC7D4F707A44}"/>
          </ac:spMkLst>
        </pc:spChg>
        <pc:spChg chg="add mo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56" creationId="{1DD304A2-16C7-4A36-9DA5-5FFF294D213D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1" creationId="{C8F2C176-794E-4FDE-92D5-4B53D477EB31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2" creationId="{6C6A2247-F373-4310-B4F4-EB66550D9514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3" creationId="{34A708A9-DA3E-48C1-80B5-6F7350D92456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5" creationId="{C9490CF8-F520-48F1-A0BD-432267F7771C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7" creationId="{C858CB48-FCA1-4F44-9F4D-0B22FEA21D24}"/>
          </ac:spMkLst>
        </pc:spChg>
        <pc:picChg chg="add del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75" creationId="{23AFE330-1515-493C-9BAD-A215440CC580}"/>
          </ac:picMkLst>
        </pc:picChg>
        <pc:picChg chg="add del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81" creationId="{3358FCD0-2FAE-4728-A479-6CF4DAA31A99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41" creationId="{05916DBF-29BF-49BC-864D-B509C0E9F9A9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43" creationId="{F72F2D00-DB84-4A88-A1ED-DFFB351BF002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45" creationId="{33AA8AC3-6A99-48DF-9135-CCDDD62E932B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53" creationId="{F0C50DF0-8DA6-4440-9A6E-955DB12E017D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57" creationId="{8AD4354C-0532-4E5F-A2DF-EB8049AAB7FD}"/>
          </ac:picMkLst>
        </pc:picChg>
        <pc:picChg chg="add mo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50" creationId="{9B469BCA-C5B5-4367-B0B2-9254E2D3F91C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58" creationId="{05916DBF-29BF-49BC-864D-B509C0E9F9A9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59" creationId="{F72F2D00-DB84-4A88-A1ED-DFFB351BF002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60" creationId="{33AA8AC3-6A99-48DF-9135-CCDDD62E932B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64" creationId="{351297AD-57A4-4E8E-8422-FE34A98F47EB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66" creationId="{852E4F65-60BF-44C4-B985-D71BC2271C1B}"/>
          </ac:picMkLst>
        </pc:picChg>
      </pc:sldChg>
      <pc:sldChg chg="addSp delSp modSp add mod setBg">
        <pc:chgData name="Yang Xu" userId="2ef8d03b0d59ea36" providerId="LiveId" clId="{2EF0C65A-0ACF-4350-B3DF-9B4A84F99354}" dt="2020-02-17T12:01:03.432" v="350" actId="26606"/>
        <pc:sldMkLst>
          <pc:docMk/>
          <pc:sldMk cId="192559704" sldId="270"/>
        </pc:sldMkLst>
        <pc:spChg chg="mod">
          <ac:chgData name="Yang Xu" userId="2ef8d03b0d59ea36" providerId="LiveId" clId="{2EF0C65A-0ACF-4350-B3DF-9B4A84F99354}" dt="2020-02-17T12:00:45.342" v="348" actId="26606"/>
          <ac:spMkLst>
            <pc:docMk/>
            <pc:sldMk cId="192559704" sldId="270"/>
            <ac:spMk id="2" creationId="{2C259D4F-A1BE-4489-8FB6-0EC628B4D658}"/>
          </ac:spMkLst>
        </pc:spChg>
        <pc:spChg chg="del">
          <ac:chgData name="Yang Xu" userId="2ef8d03b0d59ea36" providerId="LiveId" clId="{2EF0C65A-0ACF-4350-B3DF-9B4A84F99354}" dt="2020-02-17T12:00:42.325" v="347"/>
          <ac:spMkLst>
            <pc:docMk/>
            <pc:sldMk cId="192559704" sldId="270"/>
            <ac:spMk id="3" creationId="{4C6AB7E3-46CD-4D7C-AF61-B41EE0105FF3}"/>
          </ac:spMkLst>
        </pc:spChg>
        <pc:spChg chg="add mod">
          <ac:chgData name="Yang Xu" userId="2ef8d03b0d59ea36" providerId="LiveId" clId="{2EF0C65A-0ACF-4350-B3DF-9B4A84F99354}" dt="2020-02-17T12:01:03.432" v="350" actId="26606"/>
          <ac:spMkLst>
            <pc:docMk/>
            <pc:sldMk cId="192559704" sldId="270"/>
            <ac:spMk id="1030" creationId="{32555A13-6BD5-493C-B7DF-DE8EA20761AC}"/>
          </ac:spMkLst>
        </pc:spChg>
        <pc:picChg chg="add mod">
          <ac:chgData name="Yang Xu" userId="2ef8d03b0d59ea36" providerId="LiveId" clId="{2EF0C65A-0ACF-4350-B3DF-9B4A84F99354}" dt="2020-02-17T12:01:03.432" v="350" actId="26606"/>
          <ac:picMkLst>
            <pc:docMk/>
            <pc:sldMk cId="192559704" sldId="270"/>
            <ac:picMk id="1026" creationId="{0836E375-AE8B-43A4-A5C6-A49B0456F70B}"/>
          </ac:picMkLst>
        </pc:picChg>
      </pc:sldChg>
      <pc:sldChg chg="addSp delSp modSp add mod setBg">
        <pc:chgData name="Yang Xu" userId="2ef8d03b0d59ea36" providerId="LiveId" clId="{2EF0C65A-0ACF-4350-B3DF-9B4A84F99354}" dt="2020-02-17T12:43:08.079" v="419" actId="20577"/>
        <pc:sldMkLst>
          <pc:docMk/>
          <pc:sldMk cId="1240080516" sldId="271"/>
        </pc:sldMkLst>
        <pc:spChg chg="mod">
          <ac:chgData name="Yang Xu" userId="2ef8d03b0d59ea36" providerId="LiveId" clId="{2EF0C65A-0ACF-4350-B3DF-9B4A84F99354}" dt="2020-02-17T12:03:03.493" v="387" actId="20577"/>
          <ac:spMkLst>
            <pc:docMk/>
            <pc:sldMk cId="1240080516" sldId="271"/>
            <ac:spMk id="2" creationId="{8803CD4C-1D55-4667-9033-7235F7FA13AD}"/>
          </ac:spMkLst>
        </pc:spChg>
        <pc:spChg chg="mod">
          <ac:chgData name="Yang Xu" userId="2ef8d03b0d59ea36" providerId="LiveId" clId="{2EF0C65A-0ACF-4350-B3DF-9B4A84F99354}" dt="2020-02-17T12:43:08.079" v="419" actId="20577"/>
          <ac:spMkLst>
            <pc:docMk/>
            <pc:sldMk cId="1240080516" sldId="271"/>
            <ac:spMk id="3" creationId="{C614E194-2D54-42CF-BA59-405C827D1BB5}"/>
          </ac:spMkLst>
        </pc:spChg>
        <pc:spChg chg="add del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8" creationId="{C7F36C09-16BA-4141-A705-C6B5B5A40BF4}"/>
          </ac:spMkLst>
        </pc:spChg>
        <pc:spChg chg="add del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12" creationId="{460C2540-36DC-4C0A-A9C0-231ED365DC32}"/>
          </ac:spMkLst>
        </pc:spChg>
        <pc:spChg chg="add del">
          <ac:chgData name="Yang Xu" userId="2ef8d03b0d59ea36" providerId="LiveId" clId="{2EF0C65A-0ACF-4350-B3DF-9B4A84F99354}" dt="2020-02-17T12:02:50.333" v="369" actId="26606"/>
          <ac:spMkLst>
            <pc:docMk/>
            <pc:sldMk cId="1240080516" sldId="271"/>
            <ac:spMk id="17" creationId="{C7F36C09-16BA-4141-A705-C6B5B5A40BF4}"/>
          </ac:spMkLst>
        </pc:spChg>
        <pc:spChg chg="add del">
          <ac:chgData name="Yang Xu" userId="2ef8d03b0d59ea36" providerId="LiveId" clId="{2EF0C65A-0ACF-4350-B3DF-9B4A84F99354}" dt="2020-02-17T12:02:50.333" v="369" actId="26606"/>
          <ac:spMkLst>
            <pc:docMk/>
            <pc:sldMk cId="1240080516" sldId="271"/>
            <ac:spMk id="21" creationId="{460C2540-36DC-4C0A-A9C0-231ED365DC32}"/>
          </ac:spMkLst>
        </pc:spChg>
        <pc:spChg chg="add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23" creationId="{ABC72B1C-D4EE-45CF-A99C-0AD017C4167E}"/>
          </ac:spMkLst>
        </pc:spChg>
        <pc:spChg chg="add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24" creationId="{EC45AD9C-F21B-4046-AF68-07A246947920}"/>
          </ac:spMkLst>
        </pc:spChg>
        <pc:spChg chg="add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27" creationId="{A5B2FDF3-1FF8-4FBF-842A-4EA5719F3473}"/>
          </ac:spMkLst>
        </pc:spChg>
        <pc:spChg chg="add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31" creationId="{DF550B33-5759-49FD-90FC-11EA4ED58187}"/>
          </ac:spMkLst>
        </pc:spChg>
        <pc:picChg chg="add del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10" creationId="{C9CE521D-42CE-4CD9-AFFE-37255AC0A649}"/>
          </ac:picMkLst>
        </pc:picChg>
        <pc:picChg chg="add del">
          <ac:chgData name="Yang Xu" userId="2ef8d03b0d59ea36" providerId="LiveId" clId="{2EF0C65A-0ACF-4350-B3DF-9B4A84F99354}" dt="2020-02-17T12:02:50.333" v="369" actId="26606"/>
          <ac:picMkLst>
            <pc:docMk/>
            <pc:sldMk cId="1240080516" sldId="271"/>
            <ac:picMk id="19" creationId="{C9CE521D-42CE-4CD9-AFFE-37255AC0A649}"/>
          </ac:picMkLst>
        </pc:picChg>
        <pc:picChg chg="add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25" creationId="{38AB44AF-E52F-46C5-8C2C-8487AC8B1B65}"/>
          </ac:picMkLst>
        </pc:picChg>
        <pc:picChg chg="add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26" creationId="{85F5BD6E-AB48-4A2D-AA03-D787D54FAF0E}"/>
          </ac:picMkLst>
        </pc:picChg>
        <pc:picChg chg="add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28" creationId="{3221115A-B66A-4D35-9D9F-97A91D887F0A}"/>
          </ac:picMkLst>
        </pc:picChg>
        <pc:picChg chg="add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29" creationId="{6389DEC8-49B8-4778-BB47-FF48E8C5B6CF}"/>
          </ac:picMkLst>
        </pc:picChg>
      </pc:sldChg>
      <pc:sldChg chg="addSp delSp modSp add mod setBg">
        <pc:chgData name="Yang Xu" userId="2ef8d03b0d59ea36" providerId="LiveId" clId="{2EF0C65A-0ACF-4350-B3DF-9B4A84F99354}" dt="2020-02-17T12:04:29.199" v="401" actId="14"/>
        <pc:sldMkLst>
          <pc:docMk/>
          <pc:sldMk cId="735208430" sldId="272"/>
        </pc:sldMkLst>
        <pc:spChg chg="mod">
          <ac:chgData name="Yang Xu" userId="2ef8d03b0d59ea36" providerId="LiveId" clId="{2EF0C65A-0ACF-4350-B3DF-9B4A84F99354}" dt="2020-02-17T12:03:52.076" v="391" actId="26606"/>
          <ac:spMkLst>
            <pc:docMk/>
            <pc:sldMk cId="735208430" sldId="272"/>
            <ac:spMk id="2" creationId="{54261F22-EA18-4501-98E4-64E3003FBE97}"/>
          </ac:spMkLst>
        </pc:spChg>
        <pc:spChg chg="del">
          <ac:chgData name="Yang Xu" userId="2ef8d03b0d59ea36" providerId="LiveId" clId="{2EF0C65A-0ACF-4350-B3DF-9B4A84F99354}" dt="2020-02-17T12:03:48.787" v="390"/>
          <ac:spMkLst>
            <pc:docMk/>
            <pc:sldMk cId="735208430" sldId="272"/>
            <ac:spMk id="3" creationId="{44481ADC-4837-4BAC-8C2A-0AAEA5F030FD}"/>
          </ac:spMkLst>
        </pc:spChg>
        <pc:spChg chg="add mod">
          <ac:chgData name="Yang Xu" userId="2ef8d03b0d59ea36" providerId="LiveId" clId="{2EF0C65A-0ACF-4350-B3DF-9B4A84F99354}" dt="2020-02-17T12:04:29.199" v="401" actId="14"/>
          <ac:spMkLst>
            <pc:docMk/>
            <pc:sldMk cId="735208430" sldId="272"/>
            <ac:spMk id="4" creationId="{529F01F6-5269-45F8-A506-10B3F4B855FB}"/>
          </ac:spMkLst>
        </pc:spChg>
        <pc:spChg chg="add">
          <ac:chgData name="Yang Xu" userId="2ef8d03b0d59ea36" providerId="LiveId" clId="{2EF0C65A-0ACF-4350-B3DF-9B4A84F99354}" dt="2020-02-17T12:03:52.076" v="391" actId="26606"/>
          <ac:spMkLst>
            <pc:docMk/>
            <pc:sldMk cId="735208430" sldId="272"/>
            <ac:spMk id="9" creationId="{4B0FA309-807F-4C17-98EF-A3BA7388E213}"/>
          </ac:spMkLst>
        </pc:spChg>
        <pc:spChg chg="add">
          <ac:chgData name="Yang Xu" userId="2ef8d03b0d59ea36" providerId="LiveId" clId="{2EF0C65A-0ACF-4350-B3DF-9B4A84F99354}" dt="2020-02-17T12:03:52.076" v="391" actId="26606"/>
          <ac:spMkLst>
            <pc:docMk/>
            <pc:sldMk cId="735208430" sldId="272"/>
            <ac:spMk id="13" creationId="{C8FA1749-B91A-40E7-AD01-0B9C9C6AF74E}"/>
          </ac:spMkLst>
        </pc:spChg>
        <pc:spChg chg="add">
          <ac:chgData name="Yang Xu" userId="2ef8d03b0d59ea36" providerId="LiveId" clId="{2EF0C65A-0ACF-4350-B3DF-9B4A84F99354}" dt="2020-02-17T12:03:52.076" v="391" actId="26606"/>
          <ac:spMkLst>
            <pc:docMk/>
            <pc:sldMk cId="735208430" sldId="272"/>
            <ac:spMk id="17" creationId="{700676C8-6DE8-47DD-9A23-D42063A12E10}"/>
          </ac:spMkLst>
        </pc:spChg>
        <pc:picChg chg="add">
          <ac:chgData name="Yang Xu" userId="2ef8d03b0d59ea36" providerId="LiveId" clId="{2EF0C65A-0ACF-4350-B3DF-9B4A84F99354}" dt="2020-02-17T12:03:52.076" v="391" actId="26606"/>
          <ac:picMkLst>
            <pc:docMk/>
            <pc:sldMk cId="735208430" sldId="272"/>
            <ac:picMk id="11" creationId="{2642A87B-CAE9-4F8F-B293-28388E45D9EE}"/>
          </ac:picMkLst>
        </pc:picChg>
        <pc:picChg chg="add">
          <ac:chgData name="Yang Xu" userId="2ef8d03b0d59ea36" providerId="LiveId" clId="{2EF0C65A-0ACF-4350-B3DF-9B4A84F99354}" dt="2020-02-17T12:03:52.076" v="391" actId="26606"/>
          <ac:picMkLst>
            <pc:docMk/>
            <pc:sldMk cId="735208430" sldId="272"/>
            <ac:picMk id="15" creationId="{3B7A934F-FFF7-4353-83D3-4EF66E93EEF8}"/>
          </ac:picMkLst>
        </pc:picChg>
      </pc:sldChg>
      <pc:sldChg chg="addSp delSp modSp add mod setBg">
        <pc:chgData name="Yang Xu" userId="2ef8d03b0d59ea36" providerId="LiveId" clId="{2EF0C65A-0ACF-4350-B3DF-9B4A84F99354}" dt="2020-02-17T12:04:59.718" v="409" actId="26606"/>
        <pc:sldMkLst>
          <pc:docMk/>
          <pc:sldMk cId="1411567550" sldId="273"/>
        </pc:sldMkLst>
        <pc:spChg chg="mod">
          <ac:chgData name="Yang Xu" userId="2ef8d03b0d59ea36" providerId="LiveId" clId="{2EF0C65A-0ACF-4350-B3DF-9B4A84F99354}" dt="2020-02-17T12:04:59.703" v="408" actId="26606"/>
          <ac:spMkLst>
            <pc:docMk/>
            <pc:sldMk cId="1411567550" sldId="273"/>
            <ac:spMk id="2" creationId="{25ACBB65-9F26-47CD-B5D1-87310EF5686D}"/>
          </ac:spMkLst>
        </pc:spChg>
        <pc:spChg chg="del">
          <ac:chgData name="Yang Xu" userId="2ef8d03b0d59ea36" providerId="LiveId" clId="{2EF0C65A-0ACF-4350-B3DF-9B4A84F99354}" dt="2020-02-17T12:04:38.224" v="403"/>
          <ac:spMkLst>
            <pc:docMk/>
            <pc:sldMk cId="1411567550" sldId="273"/>
            <ac:spMk id="3" creationId="{645D676B-9187-42CA-A645-3E21A21E6FCD}"/>
          </ac:spMkLst>
        </pc:spChg>
        <pc:spChg chg="add del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73" creationId="{6F220A40-4B18-420B-95D0-FE08147D061B}"/>
          </ac:spMkLst>
        </pc:spChg>
        <pc:spChg chg="add del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77" creationId="{7D09F9FB-7397-4B6E-88E4-AD0749C1C375}"/>
          </ac:spMkLst>
        </pc:spChg>
        <pc:spChg chg="add del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79" creationId="{B59C2762-8840-40B6-9A31-43E08C87E70A}"/>
          </ac:spMkLst>
        </pc:spChg>
        <pc:spChg chg="add del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83" creationId="{186EB63A-BAD8-44C1-8D44-73BE908A1D7D}"/>
          </ac:spMkLst>
        </pc:spChg>
        <pc:spChg chg="ad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139" creationId="{6F220A40-4B18-420B-95D0-FE08147D061B}"/>
          </ac:spMkLst>
        </pc:spChg>
        <pc:spChg chg="ad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143" creationId="{7D09F9FB-7397-4B6E-88E4-AD0749C1C375}"/>
          </ac:spMkLst>
        </pc:spChg>
        <pc:spChg chg="ad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145" creationId="{B59C2762-8840-40B6-9A31-43E08C87E70A}"/>
          </ac:spMkLst>
        </pc:spChg>
        <pc:spChg chg="ad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149" creationId="{186EB63A-BAD8-44C1-8D44-73BE908A1D7D}"/>
          </ac:spMkLst>
        </pc:spChg>
        <pc:spChg chg="add mo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4102" creationId="{BB718EA9-22F9-4F6A-93AA-1C08168DA542}"/>
          </ac:spMkLst>
        </pc:spChg>
        <pc:picChg chg="add del">
          <ac:chgData name="Yang Xu" userId="2ef8d03b0d59ea36" providerId="LiveId" clId="{2EF0C65A-0ACF-4350-B3DF-9B4A84F99354}" dt="2020-02-17T12:04:59.718" v="409" actId="26606"/>
          <ac:picMkLst>
            <pc:docMk/>
            <pc:sldMk cId="1411567550" sldId="273"/>
            <ac:picMk id="75" creationId="{12A558B5-FAB6-4B49-A2BC-116B5A7A8291}"/>
          </ac:picMkLst>
        </pc:picChg>
        <pc:picChg chg="add del">
          <ac:chgData name="Yang Xu" userId="2ef8d03b0d59ea36" providerId="LiveId" clId="{2EF0C65A-0ACF-4350-B3DF-9B4A84F99354}" dt="2020-02-17T12:04:59.718" v="409" actId="26606"/>
          <ac:picMkLst>
            <pc:docMk/>
            <pc:sldMk cId="1411567550" sldId="273"/>
            <ac:picMk id="81" creationId="{4F4A7334-645F-4132-929A-EA1A55ACE107}"/>
          </ac:picMkLst>
        </pc:picChg>
        <pc:picChg chg="add">
          <ac:chgData name="Yang Xu" userId="2ef8d03b0d59ea36" providerId="LiveId" clId="{2EF0C65A-0ACF-4350-B3DF-9B4A84F99354}" dt="2020-02-17T12:04:59.718" v="409" actId="26606"/>
          <ac:picMkLst>
            <pc:docMk/>
            <pc:sldMk cId="1411567550" sldId="273"/>
            <ac:picMk id="141" creationId="{12A558B5-FAB6-4B49-A2BC-116B5A7A8291}"/>
          </ac:picMkLst>
        </pc:picChg>
        <pc:picChg chg="add">
          <ac:chgData name="Yang Xu" userId="2ef8d03b0d59ea36" providerId="LiveId" clId="{2EF0C65A-0ACF-4350-B3DF-9B4A84F99354}" dt="2020-02-17T12:04:59.718" v="409" actId="26606"/>
          <ac:picMkLst>
            <pc:docMk/>
            <pc:sldMk cId="1411567550" sldId="273"/>
            <ac:picMk id="147" creationId="{4F4A7334-645F-4132-929A-EA1A55ACE107}"/>
          </ac:picMkLst>
        </pc:picChg>
        <pc:picChg chg="add mod">
          <ac:chgData name="Yang Xu" userId="2ef8d03b0d59ea36" providerId="LiveId" clId="{2EF0C65A-0ACF-4350-B3DF-9B4A84F99354}" dt="2020-02-17T12:04:59.703" v="408" actId="26606"/>
          <ac:picMkLst>
            <pc:docMk/>
            <pc:sldMk cId="1411567550" sldId="273"/>
            <ac:picMk id="4098" creationId="{47F2DDA2-1FBC-41B7-8AC9-3E49A97FDCD3}"/>
          </ac:picMkLst>
        </pc:picChg>
      </pc:sldChg>
    </pc:docChg>
  </pc:docChgLst>
  <pc:docChgLst>
    <pc:chgData name="Yang Xu" userId="2ef8d03b0d59ea36" providerId="LiveId" clId="{EE46B6E2-E867-4C96-9EAC-05E8560437D6}"/>
    <pc:docChg chg="addSld modSld">
      <pc:chgData name="Yang Xu" userId="2ef8d03b0d59ea36" providerId="LiveId" clId="{EE46B6E2-E867-4C96-9EAC-05E8560437D6}" dt="2020-01-16T12:19:22.061" v="450" actId="20577"/>
      <pc:docMkLst>
        <pc:docMk/>
      </pc:docMkLst>
      <pc:sldChg chg="modSp">
        <pc:chgData name="Yang Xu" userId="2ef8d03b0d59ea36" providerId="LiveId" clId="{EE46B6E2-E867-4C96-9EAC-05E8560437D6}" dt="2020-01-16T11:37:59.698" v="34" actId="20577"/>
        <pc:sldMkLst>
          <pc:docMk/>
          <pc:sldMk cId="1232935249" sldId="257"/>
        </pc:sldMkLst>
        <pc:spChg chg="mod">
          <ac:chgData name="Yang Xu" userId="2ef8d03b0d59ea36" providerId="LiveId" clId="{EE46B6E2-E867-4C96-9EAC-05E8560437D6}" dt="2020-01-16T11:37:59.698" v="3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EE46B6E2-E867-4C96-9EAC-05E8560437D6}" dt="2020-01-16T11:57:08.565" v="251" actId="20577"/>
        <pc:sldMkLst>
          <pc:docMk/>
          <pc:sldMk cId="1308118045" sldId="268"/>
        </pc:sldMkLst>
        <pc:spChg chg="mod">
          <ac:chgData name="Yang Xu" userId="2ef8d03b0d59ea36" providerId="LiveId" clId="{EE46B6E2-E867-4C96-9EAC-05E8560437D6}" dt="2020-01-16T11:49:36.746" v="64" actId="20577"/>
          <ac:spMkLst>
            <pc:docMk/>
            <pc:sldMk cId="1308118045" sldId="268"/>
            <ac:spMk id="2" creationId="{0360DF8E-C4D2-45C1-8EFC-22307D4F7041}"/>
          </ac:spMkLst>
        </pc:spChg>
        <pc:spChg chg="mod">
          <ac:chgData name="Yang Xu" userId="2ef8d03b0d59ea36" providerId="LiveId" clId="{EE46B6E2-E867-4C96-9EAC-05E8560437D6}" dt="2020-01-16T11:57:08.565" v="251" actId="20577"/>
          <ac:spMkLst>
            <pc:docMk/>
            <pc:sldMk cId="1308118045" sldId="268"/>
            <ac:spMk id="3" creationId="{BBB54FF3-335F-41ED-A5DF-6FA109CF3C9C}"/>
          </ac:spMkLst>
        </pc:spChg>
      </pc:sldChg>
      <pc:sldChg chg="modSp add">
        <pc:chgData name="Yang Xu" userId="2ef8d03b0d59ea36" providerId="LiveId" clId="{EE46B6E2-E867-4C96-9EAC-05E8560437D6}" dt="2020-01-16T12:19:22.061" v="450" actId="20577"/>
        <pc:sldMkLst>
          <pc:docMk/>
          <pc:sldMk cId="3479922148" sldId="269"/>
        </pc:sldMkLst>
        <pc:spChg chg="mod">
          <ac:chgData name="Yang Xu" userId="2ef8d03b0d59ea36" providerId="LiveId" clId="{EE46B6E2-E867-4C96-9EAC-05E8560437D6}" dt="2020-01-16T12:18:38.674" v="276" actId="20577"/>
          <ac:spMkLst>
            <pc:docMk/>
            <pc:sldMk cId="3479922148" sldId="269"/>
            <ac:spMk id="2" creationId="{276F4C61-27A8-41F4-A238-E03A2562F370}"/>
          </ac:spMkLst>
        </pc:spChg>
        <pc:spChg chg="mod">
          <ac:chgData name="Yang Xu" userId="2ef8d03b0d59ea36" providerId="LiveId" clId="{EE46B6E2-E867-4C96-9EAC-05E8560437D6}" dt="2020-01-16T12:19:22.061" v="450" actId="20577"/>
          <ac:spMkLst>
            <pc:docMk/>
            <pc:sldMk cId="3479922148" sldId="269"/>
            <ac:spMk id="3" creationId="{189FE985-47F2-4E02-A179-705BBA2F4DA9}"/>
          </ac:spMkLst>
        </pc:spChg>
      </pc:sldChg>
    </pc:docChg>
  </pc:docChgLst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29167FFA-0DF0-4792-8242-F7E886900458}"/>
    <pc:docChg chg="delSld modSld">
      <pc:chgData name="Yang Xu" userId="2ef8d03b0d59ea36" providerId="LiveId" clId="{29167FFA-0DF0-4792-8242-F7E886900458}" dt="2020-02-04T14:00:18.862" v="1" actId="47"/>
      <pc:docMkLst>
        <pc:docMk/>
      </pc:docMkLst>
      <pc:sldChg chg="modSp">
        <pc:chgData name="Yang Xu" userId="2ef8d03b0d59ea36" providerId="LiveId" clId="{29167FFA-0DF0-4792-8242-F7E886900458}" dt="2020-02-04T14:00:15.733" v="0" actId="20577"/>
        <pc:sldMkLst>
          <pc:docMk/>
          <pc:sldMk cId="1232935249" sldId="257"/>
        </pc:sldMkLst>
        <pc:spChg chg="mod">
          <ac:chgData name="Yang Xu" userId="2ef8d03b0d59ea36" providerId="LiveId" clId="{29167FFA-0DF0-4792-8242-F7E886900458}" dt="2020-02-04T14:00:15.733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116335913" sldId="268"/>
        </pc:sldMkLst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4035383097" sldId="269"/>
        </pc:sldMkLst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2243483688" sldId="270"/>
        </pc:sldMkLst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1815455375" sldId="271"/>
        </pc:sldMkLst>
      </pc:sldChg>
    </pc:docChg>
  </pc:docChgLst>
  <pc:docChgLst>
    <pc:chgData name="Yang Xu" userId="2ef8d03b0d59ea36" providerId="LiveId" clId="{C041E056-EE77-4499-97F6-873CE1570D1E}"/>
    <pc:docChg chg="custSel addSld modSld">
      <pc:chgData name="Yang Xu" userId="2ef8d03b0d59ea36" providerId="LiveId" clId="{C041E056-EE77-4499-97F6-873CE1570D1E}" dt="2019-12-15T01:38:04.296" v="137" actId="20577"/>
      <pc:docMkLst>
        <pc:docMk/>
      </pc:docMkLst>
      <pc:sldChg chg="modSp">
        <pc:chgData name="Yang Xu" userId="2ef8d03b0d59ea36" providerId="LiveId" clId="{C041E056-EE77-4499-97F6-873CE1570D1E}" dt="2019-12-15T01:23:17.107" v="56" actId="20577"/>
        <pc:sldMkLst>
          <pc:docMk/>
          <pc:sldMk cId="1232935249" sldId="257"/>
        </pc:sldMkLst>
        <pc:spChg chg="mod">
          <ac:chgData name="Yang Xu" userId="2ef8d03b0d59ea36" providerId="LiveId" clId="{C041E056-EE77-4499-97F6-873CE1570D1E}" dt="2019-12-15T01:23:10.486" v="37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C041E056-EE77-4499-97F6-873CE1570D1E}" dt="2019-12-15T01:23:17.107" v="56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06B866E2-86CE-4237-A699-4AF7D7CFACA0}"/>
    <pc:docChg chg="modSld">
      <pc:chgData name="Yang Xu" userId="2ef8d03b0d59ea36" providerId="LiveId" clId="{06B866E2-86CE-4237-A699-4AF7D7CFACA0}" dt="2019-12-18T13:45:28.389" v="10" actId="20577"/>
      <pc:docMkLst>
        <pc:docMk/>
      </pc:docMkLst>
      <pc:sldChg chg="modSp">
        <pc:chgData name="Yang Xu" userId="2ef8d03b0d59ea36" providerId="LiveId" clId="{06B866E2-86CE-4237-A699-4AF7D7CFACA0}" dt="2019-12-18T13:45:28.389" v="10" actId="20577"/>
        <pc:sldMkLst>
          <pc:docMk/>
          <pc:sldMk cId="1232935249" sldId="257"/>
        </pc:sldMkLst>
        <pc:spChg chg="mod">
          <ac:chgData name="Yang Xu" userId="2ef8d03b0d59ea36" providerId="LiveId" clId="{06B866E2-86CE-4237-A699-4AF7D7CFACA0}" dt="2019-12-18T13:45:28.389" v="1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26E08ECD-192B-45E7-81CA-45EB3B3E2F78}"/>
    <pc:docChg chg="modSld">
      <pc:chgData name="Yang Xu" userId="2ef8d03b0d59ea36" providerId="LiveId" clId="{26E08ECD-192B-45E7-81CA-45EB3B3E2F78}" dt="2019-12-17T11:39:41.177" v="17"/>
      <pc:docMkLst>
        <pc:docMk/>
      </pc:docMkLst>
      <pc:sldChg chg="modSp">
        <pc:chgData name="Yang Xu" userId="2ef8d03b0d59ea36" providerId="LiveId" clId="{26E08ECD-192B-45E7-81CA-45EB3B3E2F78}" dt="2019-12-17T11:39:41.177" v="17"/>
        <pc:sldMkLst>
          <pc:docMk/>
          <pc:sldMk cId="1232935249" sldId="257"/>
        </pc:sldMkLst>
        <pc:spChg chg="mod">
          <ac:chgData name="Yang Xu" userId="2ef8d03b0d59ea36" providerId="LiveId" clId="{26E08ECD-192B-45E7-81CA-45EB3B3E2F78}" dt="2019-12-17T11:39:39.056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6E08ECD-192B-45E7-81CA-45EB3B3E2F78}" dt="2019-12-17T11:39:41.177" v="1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73E1197F-CE37-4666-A294-E1E1B9536564}"/>
    <pc:docChg chg="delSld modSld">
      <pc:chgData name="Yang Xu" userId="2ef8d03b0d59ea36" providerId="LiveId" clId="{73E1197F-CE37-4666-A294-E1E1B9536564}" dt="2020-02-04T22:53:17.346" v="1" actId="47"/>
      <pc:docMkLst>
        <pc:docMk/>
      </pc:docMkLst>
      <pc:sldChg chg="modSp">
        <pc:chgData name="Yang Xu" userId="2ef8d03b0d59ea36" providerId="LiveId" clId="{73E1197F-CE37-4666-A294-E1E1B9536564}" dt="2020-02-04T22:53:14.190" v="0" actId="20577"/>
        <pc:sldMkLst>
          <pc:docMk/>
          <pc:sldMk cId="1232935249" sldId="257"/>
        </pc:sldMkLst>
        <pc:spChg chg="mod">
          <ac:chgData name="Yang Xu" userId="2ef8d03b0d59ea36" providerId="LiveId" clId="{73E1197F-CE37-4666-A294-E1E1B9536564}" dt="2020-02-04T22:53:14.190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73E1197F-CE37-4666-A294-E1E1B9536564}" dt="2020-02-04T22:53:17.346" v="1" actId="47"/>
        <pc:sldMkLst>
          <pc:docMk/>
          <pc:sldMk cId="4214042525" sldId="272"/>
        </pc:sldMkLst>
      </pc:sldChg>
    </pc:docChg>
  </pc:docChgLst>
  <pc:docChgLst>
    <pc:chgData name="Yang Xu" userId="2ef8d03b0d59ea36" providerId="LiveId" clId="{870B83A6-7388-4EAE-8CDF-4C98A24B0DA3}"/>
    <pc:docChg chg="delSld modSld">
      <pc:chgData name="Yang Xu" userId="2ef8d03b0d59ea36" providerId="LiveId" clId="{870B83A6-7388-4EAE-8CDF-4C98A24B0DA3}" dt="2020-01-05T09:08:15.520" v="44" actId="20577"/>
      <pc:docMkLst>
        <pc:docMk/>
      </pc:docMkLst>
      <pc:sldChg chg="modSp">
        <pc:chgData name="Yang Xu" userId="2ef8d03b0d59ea36" providerId="LiveId" clId="{870B83A6-7388-4EAE-8CDF-4C98A24B0DA3}" dt="2020-01-05T09:08:15.520" v="44" actId="20577"/>
        <pc:sldMkLst>
          <pc:docMk/>
          <pc:sldMk cId="1232935249" sldId="257"/>
        </pc:sldMkLst>
        <pc:spChg chg="mod">
          <ac:chgData name="Yang Xu" userId="2ef8d03b0d59ea36" providerId="LiveId" clId="{870B83A6-7388-4EAE-8CDF-4C98A24B0DA3}" dt="2020-01-05T09:08:15.520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70B83A6-7388-4EAE-8CDF-4C98A24B0DA3}" dt="2020-01-05T09:03:39.972" v="39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870B83A6-7388-4EAE-8CDF-4C98A24B0DA3}" dt="2020-01-05T09:03:34.732" v="24" actId="47"/>
        <pc:sldMkLst>
          <pc:docMk/>
          <pc:sldMk cId="3681384204" sldId="268"/>
        </pc:sldMkLst>
      </pc:sldChg>
    </pc:docChg>
  </pc:docChgLst>
  <pc:docChgLst>
    <pc:chgData name="Yang Xu" userId="2ef8d03b0d59ea36" providerId="LiveId" clId="{103D143D-49C3-4567-ADE6-EA2F0763870D}"/>
    <pc:docChg chg="custSel mod addSld modSld">
      <pc:chgData name="Yang Xu" userId="2ef8d03b0d59ea36" providerId="LiveId" clId="{103D143D-49C3-4567-ADE6-EA2F0763870D}" dt="2019-12-16T12:56:52.167" v="158"/>
      <pc:docMkLst>
        <pc:docMk/>
      </pc:docMkLst>
      <pc:sldChg chg="modSp">
        <pc:chgData name="Yang Xu" userId="2ef8d03b0d59ea36" providerId="LiveId" clId="{103D143D-49C3-4567-ADE6-EA2F0763870D}" dt="2019-12-16T12:54:24.259" v="45" actId="6549"/>
        <pc:sldMkLst>
          <pc:docMk/>
          <pc:sldMk cId="1232935249" sldId="257"/>
        </pc:sldMkLst>
        <pc:spChg chg="mod">
          <ac:chgData name="Yang Xu" userId="2ef8d03b0d59ea36" providerId="LiveId" clId="{103D143D-49C3-4567-ADE6-EA2F0763870D}" dt="2019-12-16T12:54:15.637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103D143D-49C3-4567-ADE6-EA2F0763870D}" dt="2019-12-16T12:54:24.259" v="45" actId="6549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23BA7ACA-99E3-4612-BFF6-598626AAAD06}"/>
    <pc:docChg chg="undo custSel addSld modSld modMainMaster">
      <pc:chgData name="Yang Xu" userId="2ef8d03b0d59ea36" providerId="LiveId" clId="{23BA7ACA-99E3-4612-BFF6-598626AAAD06}" dt="2020-01-19T11:46:56.035" v="435" actId="20577"/>
      <pc:docMkLst>
        <pc:docMk/>
      </pc:docMkLst>
      <pc:sldChg chg="modSp">
        <pc:chgData name="Yang Xu" userId="2ef8d03b0d59ea36" providerId="LiveId" clId="{23BA7ACA-99E3-4612-BFF6-598626AAAD06}" dt="2020-01-19T11:36:17.216" v="3"/>
        <pc:sldMkLst>
          <pc:docMk/>
          <pc:sldMk cId="3658131297" sldId="256"/>
        </pc:sldMkLst>
        <pc:spChg chg="mod">
          <ac:chgData name="Yang Xu" userId="2ef8d03b0d59ea36" providerId="LiveId" clId="{23BA7ACA-99E3-4612-BFF6-598626AAAD06}" dt="2020-01-19T11:36:17.216" v="3"/>
          <ac:spMkLst>
            <pc:docMk/>
            <pc:sldMk cId="3658131297" sldId="256"/>
            <ac:spMk id="3" creationId="{40575951-5C1F-4B5C-8FC6-E1403B60445E}"/>
          </ac:spMkLst>
        </pc:spChg>
      </pc:sldChg>
      <pc:sldChg chg="modSp">
        <pc:chgData name="Yang Xu" userId="2ef8d03b0d59ea36" providerId="LiveId" clId="{23BA7ACA-99E3-4612-BFF6-598626AAAD06}" dt="2020-01-19T11:37:10.694" v="10" actId="20577"/>
        <pc:sldMkLst>
          <pc:docMk/>
          <pc:sldMk cId="1232935249" sldId="257"/>
        </pc:sldMkLst>
        <pc:spChg chg="mod">
          <ac:chgData name="Yang Xu" userId="2ef8d03b0d59ea36" providerId="LiveId" clId="{23BA7ACA-99E3-4612-BFF6-598626AAAD06}" dt="2020-01-19T11:37:10.694" v="1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23BA7ACA-99E3-4612-BFF6-598626AAAD06}" dt="2020-01-19T11:46:56.035" v="435" actId="20577"/>
        <pc:sldMkLst>
          <pc:docMk/>
          <pc:sldMk cId="2536527152" sldId="268"/>
        </pc:sldMkLst>
        <pc:spChg chg="mod">
          <ac:chgData name="Yang Xu" userId="2ef8d03b0d59ea36" providerId="LiveId" clId="{23BA7ACA-99E3-4612-BFF6-598626AAAD06}" dt="2020-01-19T11:42:56.440" v="67" actId="20577"/>
          <ac:spMkLst>
            <pc:docMk/>
            <pc:sldMk cId="2536527152" sldId="268"/>
            <ac:spMk id="2" creationId="{193CF2DD-9DF4-4BDB-BB5B-6715935BE28E}"/>
          </ac:spMkLst>
        </pc:spChg>
        <pc:spChg chg="mod">
          <ac:chgData name="Yang Xu" userId="2ef8d03b0d59ea36" providerId="LiveId" clId="{23BA7ACA-99E3-4612-BFF6-598626AAAD06}" dt="2020-01-19T11:46:56.035" v="435" actId="20577"/>
          <ac:spMkLst>
            <pc:docMk/>
            <pc:sldMk cId="2536527152" sldId="268"/>
            <ac:spMk id="3" creationId="{DCDBFD4E-74B2-4C84-A43F-53AD664C1AAC}"/>
          </ac:spMkLst>
        </pc:spChg>
      </pc:sldChg>
      <pc:sldMasterChg chg="modSldLayout">
        <pc:chgData name="Yang Xu" userId="2ef8d03b0d59ea36" providerId="LiveId" clId="{23BA7ACA-99E3-4612-BFF6-598626AAAD06}" dt="2020-01-19T11:36:17.216" v="3"/>
        <pc:sldMasterMkLst>
          <pc:docMk/>
          <pc:sldMasterMk cId="3763587329" sldId="2147483795"/>
        </pc:sldMasterMkLst>
        <pc:sldLayoutChg chg="addSp delSp">
          <pc:chgData name="Yang Xu" userId="2ef8d03b0d59ea36" providerId="LiveId" clId="{23BA7ACA-99E3-4612-BFF6-598626AAAD06}" dt="2020-01-19T11:36:17.216" v="3"/>
          <pc:sldLayoutMkLst>
            <pc:docMk/>
            <pc:sldMasterMk cId="3763587329" sldId="2147483795"/>
            <pc:sldLayoutMk cId="1213512646" sldId="2147483813"/>
          </pc:sldLayoutMkLst>
          <pc:spChg chg="add del">
            <ac:chgData name="Yang Xu" userId="2ef8d03b0d59ea36" providerId="LiveId" clId="{23BA7ACA-99E3-4612-BFF6-598626AAAD06}" dt="2020-01-19T11:36:17.216" v="3"/>
            <ac:spMkLst>
              <pc:docMk/>
              <pc:sldMasterMk cId="3763587329" sldId="2147483795"/>
              <pc:sldLayoutMk cId="1213512646" sldId="2147483813"/>
              <ac:spMk id="10" creationId="{00000000-0000-0000-0000-000000000000}"/>
            </ac:spMkLst>
          </pc:spChg>
          <pc:spChg chg="add del">
            <ac:chgData name="Yang Xu" userId="2ef8d03b0d59ea36" providerId="LiveId" clId="{23BA7ACA-99E3-4612-BFF6-598626AAAD06}" dt="2020-01-19T11:36:17.216" v="3"/>
            <ac:spMkLst>
              <pc:docMk/>
              <pc:sldMasterMk cId="3763587329" sldId="2147483795"/>
              <pc:sldLayoutMk cId="1213512646" sldId="2147483813"/>
              <ac:spMk id="11" creationId="{00000000-0000-0000-0000-000000000000}"/>
            </ac:spMkLst>
          </pc:spChg>
          <pc:picChg chg="add del">
            <ac:chgData name="Yang Xu" userId="2ef8d03b0d59ea36" providerId="LiveId" clId="{23BA7ACA-99E3-4612-BFF6-598626AAAD06}" dt="2020-01-19T11:36:17.216" v="3"/>
            <ac:picMkLst>
              <pc:docMk/>
              <pc:sldMasterMk cId="3763587329" sldId="2147483795"/>
              <pc:sldLayoutMk cId="1213512646" sldId="2147483813"/>
              <ac:picMk id="8" creationId="{00000000-0000-0000-0000-000000000000}"/>
            </ac:picMkLst>
          </pc:picChg>
          <pc:picChg chg="add del">
            <ac:chgData name="Yang Xu" userId="2ef8d03b0d59ea36" providerId="LiveId" clId="{23BA7ACA-99E3-4612-BFF6-598626AAAD06}" dt="2020-01-19T11:36:17.216" v="3"/>
            <ac:picMkLst>
              <pc:docMk/>
              <pc:sldMasterMk cId="3763587329" sldId="2147483795"/>
              <pc:sldLayoutMk cId="1213512646" sldId="2147483813"/>
              <ac:picMk id="9" creationId="{00000000-0000-0000-0000-000000000000}"/>
            </ac:picMkLst>
          </pc:picChg>
        </pc:sldLayoutChg>
      </pc:sldMasterChg>
    </pc:docChg>
  </pc:docChgLst>
  <pc:docChgLst>
    <pc:chgData name="Yang Xu" userId="2ef8d03b0d59ea36" providerId="LiveId" clId="{22EA9AAC-E84C-4AE3-8432-AF9594ABE5DD}"/>
    <pc:docChg chg="delSld modSld">
      <pc:chgData name="Yang Xu" userId="2ef8d03b0d59ea36" providerId="LiveId" clId="{22EA9AAC-E84C-4AE3-8432-AF9594ABE5DD}" dt="2020-01-08T12:07:05.776" v="64" actId="20577"/>
      <pc:docMkLst>
        <pc:docMk/>
      </pc:docMkLst>
      <pc:sldChg chg="modSp">
        <pc:chgData name="Yang Xu" userId="2ef8d03b0d59ea36" providerId="LiveId" clId="{22EA9AAC-E84C-4AE3-8432-AF9594ABE5DD}" dt="2020-01-08T12:07:05.776" v="64" actId="20577"/>
        <pc:sldMkLst>
          <pc:docMk/>
          <pc:sldMk cId="1232935249" sldId="257"/>
        </pc:sldMkLst>
        <pc:spChg chg="mod">
          <ac:chgData name="Yang Xu" userId="2ef8d03b0d59ea36" providerId="LiveId" clId="{22EA9AAC-E84C-4AE3-8432-AF9594ABE5DD}" dt="2020-01-08T12:07:05.776" v="6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2494942929" sldId="268"/>
        </pc:sldMkLst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3499997383" sldId="269"/>
        </pc:sldMkLst>
      </pc:sldChg>
    </pc:docChg>
  </pc:docChgLst>
  <pc:docChgLst>
    <pc:chgData name="Yang Xu" userId="2ef8d03b0d59ea36" providerId="LiveId" clId="{33CEE2AB-71C2-420F-9909-937E3C3E0231}"/>
    <pc:docChg chg="undo custSel mod addSld delSld modSld">
      <pc:chgData name="Yang Xu" userId="2ef8d03b0d59ea36" providerId="LiveId" clId="{33CEE2AB-71C2-420F-9909-937E3C3E0231}" dt="2020-02-03T14:39:37.391" v="1339" actId="20577"/>
      <pc:docMkLst>
        <pc:docMk/>
      </pc:docMkLst>
      <pc:sldChg chg="modSp">
        <pc:chgData name="Yang Xu" userId="2ef8d03b0d59ea36" providerId="LiveId" clId="{33CEE2AB-71C2-420F-9909-937E3C3E0231}" dt="2020-02-03T13:27:36.545" v="6" actId="20577"/>
        <pc:sldMkLst>
          <pc:docMk/>
          <pc:sldMk cId="1232935249" sldId="257"/>
        </pc:sldMkLst>
        <pc:spChg chg="mod">
          <ac:chgData name="Yang Xu" userId="2ef8d03b0d59ea36" providerId="LiveId" clId="{33CEE2AB-71C2-420F-9909-937E3C3E0231}" dt="2020-02-03T13:27:36.545" v="6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 mod setBg">
        <pc:chgData name="Yang Xu" userId="2ef8d03b0d59ea36" providerId="LiveId" clId="{33CEE2AB-71C2-420F-9909-937E3C3E0231}" dt="2020-02-03T13:34:36.014" v="219" actId="20577"/>
        <pc:sldMkLst>
          <pc:docMk/>
          <pc:sldMk cId="116335913" sldId="268"/>
        </pc:sldMkLst>
        <pc:spChg chg="mod">
          <ac:chgData name="Yang Xu" userId="2ef8d03b0d59ea36" providerId="LiveId" clId="{33CEE2AB-71C2-420F-9909-937E3C3E0231}" dt="2020-02-03T13:34:36.014" v="219" actId="20577"/>
          <ac:spMkLst>
            <pc:docMk/>
            <pc:sldMk cId="116335913" sldId="268"/>
            <ac:spMk id="2" creationId="{41FDACE0-937D-495A-97DE-12D2CCF102EA}"/>
          </ac:spMkLst>
        </pc:spChg>
        <pc:spChg chg="add del mo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3" creationId="{42C19337-9C28-461C-BD01-81131A26EBFB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8" creationId="{4B0FA309-807F-4C17-98EF-A3BA7388E213}"/>
          </ac:spMkLst>
        </pc:spChg>
        <pc:spChg chg="add del">
          <ac:chgData name="Yang Xu" userId="2ef8d03b0d59ea36" providerId="LiveId" clId="{33CEE2AB-71C2-420F-9909-937E3C3E0231}" dt="2020-02-03T13:34:18.800" v="208" actId="26606"/>
          <ac:spMkLst>
            <pc:docMk/>
            <pc:sldMk cId="116335913" sldId="268"/>
            <ac:spMk id="10" creationId="{B2A773CA-28F4-49C2-BFA3-49A5867C7AFB}"/>
          </ac:spMkLst>
        </pc:spChg>
        <pc:spChg chg="add del">
          <ac:chgData name="Yang Xu" userId="2ef8d03b0d59ea36" providerId="LiveId" clId="{33CEE2AB-71C2-420F-9909-937E3C3E0231}" dt="2020-02-03T13:34:18.800" v="208" actId="26606"/>
          <ac:spMkLst>
            <pc:docMk/>
            <pc:sldMk cId="116335913" sldId="268"/>
            <ac:spMk id="14" creationId="{3009A16D-868B-4145-BBC6-555098537EC2}"/>
          </ac:spMkLst>
        </pc:spChg>
        <pc:spChg chg="add del">
          <ac:chgData name="Yang Xu" userId="2ef8d03b0d59ea36" providerId="LiveId" clId="{33CEE2AB-71C2-420F-9909-937E3C3E0231}" dt="2020-02-03T13:34:18.800" v="208" actId="26606"/>
          <ac:spMkLst>
            <pc:docMk/>
            <pc:sldMk cId="116335913" sldId="268"/>
            <ac:spMk id="18" creationId="{2DCAE5CF-5D29-4779-83E1-BDB64E4F30E5}"/>
          </ac:spMkLst>
        </pc:spChg>
        <pc:spChg chg="add del">
          <ac:chgData name="Yang Xu" userId="2ef8d03b0d59ea36" providerId="LiveId" clId="{33CEE2AB-71C2-420F-9909-937E3C3E0231}" dt="2020-02-03T13:34:22.696" v="210" actId="26606"/>
          <ac:spMkLst>
            <pc:docMk/>
            <pc:sldMk cId="116335913" sldId="268"/>
            <ac:spMk id="20" creationId="{B2A773CA-28F4-49C2-BFA3-49A5867C7AFB}"/>
          </ac:spMkLst>
        </pc:spChg>
        <pc:spChg chg="add del">
          <ac:chgData name="Yang Xu" userId="2ef8d03b0d59ea36" providerId="LiveId" clId="{33CEE2AB-71C2-420F-9909-937E3C3E0231}" dt="2020-02-03T13:34:22.696" v="210" actId="26606"/>
          <ac:spMkLst>
            <pc:docMk/>
            <pc:sldMk cId="116335913" sldId="268"/>
            <ac:spMk id="22" creationId="{3009A16D-868B-4145-BBC6-555098537EC2}"/>
          </ac:spMkLst>
        </pc:spChg>
        <pc:spChg chg="add del">
          <ac:chgData name="Yang Xu" userId="2ef8d03b0d59ea36" providerId="LiveId" clId="{33CEE2AB-71C2-420F-9909-937E3C3E0231}" dt="2020-02-03T13:34:22.696" v="210" actId="26606"/>
          <ac:spMkLst>
            <pc:docMk/>
            <pc:sldMk cId="116335913" sldId="268"/>
            <ac:spMk id="24" creationId="{2DCAE5CF-5D29-4779-83E1-BDB64E4F30E5}"/>
          </ac:spMkLst>
        </pc:spChg>
        <pc:spChg chg="add del">
          <ac:chgData name="Yang Xu" userId="2ef8d03b0d59ea36" providerId="LiveId" clId="{33CEE2AB-71C2-420F-9909-937E3C3E0231}" dt="2020-02-03T13:34:24.626" v="212" actId="26606"/>
          <ac:spMkLst>
            <pc:docMk/>
            <pc:sldMk cId="116335913" sldId="268"/>
            <ac:spMk id="27" creationId="{CDBCB3D0-62EC-4D8A-A9E7-991AF662DC1B}"/>
          </ac:spMkLst>
        </pc:spChg>
        <pc:spChg chg="add del">
          <ac:chgData name="Yang Xu" userId="2ef8d03b0d59ea36" providerId="LiveId" clId="{33CEE2AB-71C2-420F-9909-937E3C3E0231}" dt="2020-02-03T13:34:24.626" v="212" actId="26606"/>
          <ac:spMkLst>
            <pc:docMk/>
            <pc:sldMk cId="116335913" sldId="268"/>
            <ac:spMk id="29" creationId="{A890917F-0A64-4C0A-91F8-E4F6BE6AB857}"/>
          </ac:spMkLst>
        </pc:spChg>
        <pc:spChg chg="add del">
          <ac:chgData name="Yang Xu" userId="2ef8d03b0d59ea36" providerId="LiveId" clId="{33CEE2AB-71C2-420F-9909-937E3C3E0231}" dt="2020-02-03T13:34:24.626" v="212" actId="26606"/>
          <ac:spMkLst>
            <pc:docMk/>
            <pc:sldMk cId="116335913" sldId="268"/>
            <ac:spMk id="31" creationId="{9044F20B-3F79-4BBD-A9B8-33672B6A4A84}"/>
          </ac:spMkLst>
        </pc:spChg>
        <pc:spChg chg="add del">
          <ac:chgData name="Yang Xu" userId="2ef8d03b0d59ea36" providerId="LiveId" clId="{33CEE2AB-71C2-420F-9909-937E3C3E0231}" dt="2020-02-03T13:34:26.857" v="214" actId="26606"/>
          <ac:spMkLst>
            <pc:docMk/>
            <pc:sldMk cId="116335913" sldId="268"/>
            <ac:spMk id="34" creationId="{B2A773CA-28F4-49C2-BFA3-49A5867C7AFB}"/>
          </ac:spMkLst>
        </pc:spChg>
        <pc:spChg chg="add del">
          <ac:chgData name="Yang Xu" userId="2ef8d03b0d59ea36" providerId="LiveId" clId="{33CEE2AB-71C2-420F-9909-937E3C3E0231}" dt="2020-02-03T13:34:26.857" v="214" actId="26606"/>
          <ac:spMkLst>
            <pc:docMk/>
            <pc:sldMk cId="116335913" sldId="268"/>
            <ac:spMk id="36" creationId="{3009A16D-868B-4145-BBC6-555098537EC2}"/>
          </ac:spMkLst>
        </pc:spChg>
        <pc:spChg chg="add del">
          <ac:chgData name="Yang Xu" userId="2ef8d03b0d59ea36" providerId="LiveId" clId="{33CEE2AB-71C2-420F-9909-937E3C3E0231}" dt="2020-02-03T13:34:26.857" v="214" actId="26606"/>
          <ac:spMkLst>
            <pc:docMk/>
            <pc:sldMk cId="116335913" sldId="268"/>
            <ac:spMk id="38" creationId="{2DCAE5CF-5D29-4779-83E1-BDB64E4F30E5}"/>
          </ac:spMkLst>
        </pc:spChg>
        <pc:spChg chg="add del">
          <ac:chgData name="Yang Xu" userId="2ef8d03b0d59ea36" providerId="LiveId" clId="{33CEE2AB-71C2-420F-9909-937E3C3E0231}" dt="2020-02-03T13:34:29.598" v="216" actId="26606"/>
          <ac:spMkLst>
            <pc:docMk/>
            <pc:sldMk cId="116335913" sldId="268"/>
            <ac:spMk id="41" creationId="{CDBCB3D0-62EC-4D8A-A9E7-991AF662DC1B}"/>
          </ac:spMkLst>
        </pc:spChg>
        <pc:spChg chg="add del">
          <ac:chgData name="Yang Xu" userId="2ef8d03b0d59ea36" providerId="LiveId" clId="{33CEE2AB-71C2-420F-9909-937E3C3E0231}" dt="2020-02-03T13:34:29.598" v="216" actId="26606"/>
          <ac:spMkLst>
            <pc:docMk/>
            <pc:sldMk cId="116335913" sldId="268"/>
            <ac:spMk id="43" creationId="{A890917F-0A64-4C0A-91F8-E4F6BE6AB857}"/>
          </ac:spMkLst>
        </pc:spChg>
        <pc:spChg chg="add del">
          <ac:chgData name="Yang Xu" userId="2ef8d03b0d59ea36" providerId="LiveId" clId="{33CEE2AB-71C2-420F-9909-937E3C3E0231}" dt="2020-02-03T13:34:29.598" v="216" actId="26606"/>
          <ac:spMkLst>
            <pc:docMk/>
            <pc:sldMk cId="116335913" sldId="268"/>
            <ac:spMk id="45" creationId="{9044F20B-3F79-4BBD-A9B8-33672B6A4A84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49" creationId="{C8FA1749-B91A-40E7-AD01-0B9C9C6AF74E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51" creationId="{700676C8-6DE8-47DD-9A23-D42063A12E10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52" creationId="{42C19337-9C28-461C-BD01-81131A26EBFB}"/>
          </ac:spMkLst>
        </pc:spChg>
        <pc:graphicFrameChg chg="add del">
          <ac:chgData name="Yang Xu" userId="2ef8d03b0d59ea36" providerId="LiveId" clId="{33CEE2AB-71C2-420F-9909-937E3C3E0231}" dt="2020-02-03T13:34:18.800" v="208" actId="26606"/>
          <ac:graphicFrameMkLst>
            <pc:docMk/>
            <pc:sldMk cId="116335913" sldId="268"/>
            <ac:graphicFrameMk id="5" creationId="{0C62E9A3-9AB5-48E4-83FB-C61A8E023656}"/>
          </ac:graphicFrameMkLst>
        </pc:graphicFrameChg>
        <pc:graphicFrameChg chg="add del">
          <ac:chgData name="Yang Xu" userId="2ef8d03b0d59ea36" providerId="LiveId" clId="{33CEE2AB-71C2-420F-9909-937E3C3E0231}" dt="2020-02-03T13:34:22.696" v="210" actId="26606"/>
          <ac:graphicFrameMkLst>
            <pc:docMk/>
            <pc:sldMk cId="116335913" sldId="268"/>
            <ac:graphicFrameMk id="25" creationId="{28E9FB94-3340-4E64-8920-84F766FA675C}"/>
          </ac:graphicFrameMkLst>
        </pc:graphicFrameChg>
        <pc:graphicFrameChg chg="add del">
          <ac:chgData name="Yang Xu" userId="2ef8d03b0d59ea36" providerId="LiveId" clId="{33CEE2AB-71C2-420F-9909-937E3C3E0231}" dt="2020-02-03T13:34:24.626" v="212" actId="26606"/>
          <ac:graphicFrameMkLst>
            <pc:docMk/>
            <pc:sldMk cId="116335913" sldId="268"/>
            <ac:graphicFrameMk id="32" creationId="{7BB47B91-2104-412C-B5C3-0A343CC0A8FC}"/>
          </ac:graphicFrameMkLst>
        </pc:graphicFrameChg>
        <pc:graphicFrameChg chg="add del">
          <ac:chgData name="Yang Xu" userId="2ef8d03b0d59ea36" providerId="LiveId" clId="{33CEE2AB-71C2-420F-9909-937E3C3E0231}" dt="2020-02-03T13:34:26.857" v="214" actId="26606"/>
          <ac:graphicFrameMkLst>
            <pc:docMk/>
            <pc:sldMk cId="116335913" sldId="268"/>
            <ac:graphicFrameMk id="39" creationId="{28E9FB94-3340-4E64-8920-84F766FA675C}"/>
          </ac:graphicFrameMkLst>
        </pc:graphicFrameChg>
        <pc:graphicFrameChg chg="add del">
          <ac:chgData name="Yang Xu" userId="2ef8d03b0d59ea36" providerId="LiveId" clId="{33CEE2AB-71C2-420F-9909-937E3C3E0231}" dt="2020-02-03T13:34:29.598" v="216" actId="26606"/>
          <ac:graphicFrameMkLst>
            <pc:docMk/>
            <pc:sldMk cId="116335913" sldId="268"/>
            <ac:graphicFrameMk id="46" creationId="{7BB47B91-2104-412C-B5C3-0A343CC0A8FC}"/>
          </ac:graphicFrameMkLst>
        </pc:graphicFrameChg>
        <pc:picChg chg="add del">
          <ac:chgData name="Yang Xu" userId="2ef8d03b0d59ea36" providerId="LiveId" clId="{33CEE2AB-71C2-420F-9909-937E3C3E0231}" dt="2020-02-03T13:34:18.800" v="208" actId="26606"/>
          <ac:picMkLst>
            <pc:docMk/>
            <pc:sldMk cId="116335913" sldId="268"/>
            <ac:picMk id="12" creationId="{5D7C72BA-4476-4E4B-BC37-9A75FD0C5951}"/>
          </ac:picMkLst>
        </pc:picChg>
        <pc:picChg chg="add del">
          <ac:chgData name="Yang Xu" userId="2ef8d03b0d59ea36" providerId="LiveId" clId="{33CEE2AB-71C2-420F-9909-937E3C3E0231}" dt="2020-02-03T13:34:18.800" v="208" actId="26606"/>
          <ac:picMkLst>
            <pc:docMk/>
            <pc:sldMk cId="116335913" sldId="268"/>
            <ac:picMk id="16" creationId="{3992EB33-38E1-4175-8EE2-9BB8CC159C7B}"/>
          </ac:picMkLst>
        </pc:picChg>
        <pc:picChg chg="add del">
          <ac:chgData name="Yang Xu" userId="2ef8d03b0d59ea36" providerId="LiveId" clId="{33CEE2AB-71C2-420F-9909-937E3C3E0231}" dt="2020-02-03T13:34:22.696" v="210" actId="26606"/>
          <ac:picMkLst>
            <pc:docMk/>
            <pc:sldMk cId="116335913" sldId="268"/>
            <ac:picMk id="21" creationId="{5D7C72BA-4476-4E4B-BC37-9A75FD0C5951}"/>
          </ac:picMkLst>
        </pc:picChg>
        <pc:picChg chg="add del">
          <ac:chgData name="Yang Xu" userId="2ef8d03b0d59ea36" providerId="LiveId" clId="{33CEE2AB-71C2-420F-9909-937E3C3E0231}" dt="2020-02-03T13:34:22.696" v="210" actId="26606"/>
          <ac:picMkLst>
            <pc:docMk/>
            <pc:sldMk cId="116335913" sldId="268"/>
            <ac:picMk id="23" creationId="{3992EB33-38E1-4175-8EE2-9BB8CC159C7B}"/>
          </ac:picMkLst>
        </pc:picChg>
        <pc:picChg chg="add del">
          <ac:chgData name="Yang Xu" userId="2ef8d03b0d59ea36" providerId="LiveId" clId="{33CEE2AB-71C2-420F-9909-937E3C3E0231}" dt="2020-02-03T13:34:24.626" v="212" actId="26606"/>
          <ac:picMkLst>
            <pc:docMk/>
            <pc:sldMk cId="116335913" sldId="268"/>
            <ac:picMk id="28" creationId="{62C758D7-9BCC-44AD-98FB-A68CA52677FA}"/>
          </ac:picMkLst>
        </pc:picChg>
        <pc:picChg chg="add del">
          <ac:chgData name="Yang Xu" userId="2ef8d03b0d59ea36" providerId="LiveId" clId="{33CEE2AB-71C2-420F-9909-937E3C3E0231}" dt="2020-02-03T13:34:24.626" v="212" actId="26606"/>
          <ac:picMkLst>
            <pc:docMk/>
            <pc:sldMk cId="116335913" sldId="268"/>
            <ac:picMk id="30" creationId="{938C8E05-3629-4B19-A965-0C926F9DE4F3}"/>
          </ac:picMkLst>
        </pc:picChg>
        <pc:picChg chg="add del">
          <ac:chgData name="Yang Xu" userId="2ef8d03b0d59ea36" providerId="LiveId" clId="{33CEE2AB-71C2-420F-9909-937E3C3E0231}" dt="2020-02-03T13:34:26.857" v="214" actId="26606"/>
          <ac:picMkLst>
            <pc:docMk/>
            <pc:sldMk cId="116335913" sldId="268"/>
            <ac:picMk id="35" creationId="{5D7C72BA-4476-4E4B-BC37-9A75FD0C5951}"/>
          </ac:picMkLst>
        </pc:picChg>
        <pc:picChg chg="add del">
          <ac:chgData name="Yang Xu" userId="2ef8d03b0d59ea36" providerId="LiveId" clId="{33CEE2AB-71C2-420F-9909-937E3C3E0231}" dt="2020-02-03T13:34:26.857" v="214" actId="26606"/>
          <ac:picMkLst>
            <pc:docMk/>
            <pc:sldMk cId="116335913" sldId="268"/>
            <ac:picMk id="37" creationId="{3992EB33-38E1-4175-8EE2-9BB8CC159C7B}"/>
          </ac:picMkLst>
        </pc:picChg>
        <pc:picChg chg="add del">
          <ac:chgData name="Yang Xu" userId="2ef8d03b0d59ea36" providerId="LiveId" clId="{33CEE2AB-71C2-420F-9909-937E3C3E0231}" dt="2020-02-03T13:34:29.598" v="216" actId="26606"/>
          <ac:picMkLst>
            <pc:docMk/>
            <pc:sldMk cId="116335913" sldId="268"/>
            <ac:picMk id="42" creationId="{62C758D7-9BCC-44AD-98FB-A68CA52677FA}"/>
          </ac:picMkLst>
        </pc:picChg>
        <pc:picChg chg="add del">
          <ac:chgData name="Yang Xu" userId="2ef8d03b0d59ea36" providerId="LiveId" clId="{33CEE2AB-71C2-420F-9909-937E3C3E0231}" dt="2020-02-03T13:34:29.598" v="216" actId="26606"/>
          <ac:picMkLst>
            <pc:docMk/>
            <pc:sldMk cId="116335913" sldId="268"/>
            <ac:picMk id="44" creationId="{938C8E05-3629-4B19-A965-0C926F9DE4F3}"/>
          </ac:picMkLst>
        </pc:picChg>
        <pc:picChg chg="add">
          <ac:chgData name="Yang Xu" userId="2ef8d03b0d59ea36" providerId="LiveId" clId="{33CEE2AB-71C2-420F-9909-937E3C3E0231}" dt="2020-02-03T13:34:29.617" v="217" actId="26606"/>
          <ac:picMkLst>
            <pc:docMk/>
            <pc:sldMk cId="116335913" sldId="268"/>
            <ac:picMk id="48" creationId="{2642A87B-CAE9-4F8F-B293-28388E45D9EE}"/>
          </ac:picMkLst>
        </pc:picChg>
        <pc:picChg chg="add">
          <ac:chgData name="Yang Xu" userId="2ef8d03b0d59ea36" providerId="LiveId" clId="{33CEE2AB-71C2-420F-9909-937E3C3E0231}" dt="2020-02-03T13:34:29.617" v="217" actId="26606"/>
          <ac:picMkLst>
            <pc:docMk/>
            <pc:sldMk cId="116335913" sldId="268"/>
            <ac:picMk id="50" creationId="{3B7A934F-FFF7-4353-83D3-4EF66E93EEF8}"/>
          </ac:picMkLst>
        </pc:picChg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2536527152" sldId="268"/>
        </pc:sldMkLst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2189254947" sldId="269"/>
        </pc:sldMkLst>
      </pc:sldChg>
      <pc:sldChg chg="addSp delSp modSp add mod setBg">
        <pc:chgData name="Yang Xu" userId="2ef8d03b0d59ea36" providerId="LiveId" clId="{33CEE2AB-71C2-420F-9909-937E3C3E0231}" dt="2020-02-03T13:31:26.514" v="173" actId="1076"/>
        <pc:sldMkLst>
          <pc:docMk/>
          <pc:sldMk cId="4035383097" sldId="269"/>
        </pc:sldMkLst>
        <pc:spChg chg="mod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2" creationId="{F8B84B9C-6615-40CE-9AF6-74F5179F855D}"/>
          </ac:spMkLst>
        </pc:spChg>
        <pc:spChg chg="del">
          <ac:chgData name="Yang Xu" userId="2ef8d03b0d59ea36" providerId="LiveId" clId="{33CEE2AB-71C2-420F-9909-937E3C3E0231}" dt="2020-02-03T13:30:39.223" v="161"/>
          <ac:spMkLst>
            <pc:docMk/>
            <pc:sldMk cId="4035383097" sldId="269"/>
            <ac:spMk id="3" creationId="{340F144E-C7E8-45A7-AB95-F736C11AF1F2}"/>
          </ac:spMkLst>
        </pc:spChg>
        <pc:spChg chg="add del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9" creationId="{542E1852-22F2-4200-AE70-42EB3ED28199}"/>
          </ac:spMkLst>
        </pc:spChg>
        <pc:spChg chg="add del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12" creationId="{CCA8E4C0-5A30-4755-B155-08BB36C8E2BD}"/>
          </ac:spMkLst>
        </pc:spChg>
        <pc:spChg chg="add del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14" creationId="{375042C6-6A6E-4F79-A746-797431EA8316}"/>
          </ac:spMkLst>
        </pc:spChg>
        <pc:picChg chg="add mod ord">
          <ac:chgData name="Yang Xu" userId="2ef8d03b0d59ea36" providerId="LiveId" clId="{33CEE2AB-71C2-420F-9909-937E3C3E0231}" dt="2020-02-03T13:31:25.627" v="172" actId="1076"/>
          <ac:picMkLst>
            <pc:docMk/>
            <pc:sldMk cId="4035383097" sldId="269"/>
            <ac:picMk id="4" creationId="{C7EB838B-38A5-478B-AED7-068C4169D308}"/>
          </ac:picMkLst>
        </pc:picChg>
        <pc:picChg chg="add mod">
          <ac:chgData name="Yang Xu" userId="2ef8d03b0d59ea36" providerId="LiveId" clId="{33CEE2AB-71C2-420F-9909-937E3C3E0231}" dt="2020-02-03T13:31:26.514" v="173" actId="1076"/>
          <ac:picMkLst>
            <pc:docMk/>
            <pc:sldMk cId="4035383097" sldId="269"/>
            <ac:picMk id="5" creationId="{09E075EF-CE45-4183-AE08-64392905FA93}"/>
          </ac:picMkLst>
        </pc:picChg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231288346" sldId="270"/>
        </pc:sldMkLst>
      </pc:sldChg>
      <pc:sldChg chg="modSp add">
        <pc:chgData name="Yang Xu" userId="2ef8d03b0d59ea36" providerId="LiveId" clId="{33CEE2AB-71C2-420F-9909-937E3C3E0231}" dt="2020-02-03T14:18:40.777" v="599" actId="20577"/>
        <pc:sldMkLst>
          <pc:docMk/>
          <pc:sldMk cId="2243483688" sldId="270"/>
        </pc:sldMkLst>
        <pc:spChg chg="mod">
          <ac:chgData name="Yang Xu" userId="2ef8d03b0d59ea36" providerId="LiveId" clId="{33CEE2AB-71C2-420F-9909-937E3C3E0231}" dt="2020-02-03T14:17:26.919" v="549" actId="20577"/>
          <ac:spMkLst>
            <pc:docMk/>
            <pc:sldMk cId="2243483688" sldId="270"/>
            <ac:spMk id="2" creationId="{D5701B50-2FED-4B7F-BCF3-E44FEA37A7B9}"/>
          </ac:spMkLst>
        </pc:spChg>
        <pc:spChg chg="mod">
          <ac:chgData name="Yang Xu" userId="2ef8d03b0d59ea36" providerId="LiveId" clId="{33CEE2AB-71C2-420F-9909-937E3C3E0231}" dt="2020-02-03T14:18:40.777" v="599" actId="20577"/>
          <ac:spMkLst>
            <pc:docMk/>
            <pc:sldMk cId="2243483688" sldId="270"/>
            <ac:spMk id="3" creationId="{81808EC9-5404-444A-A0D0-DF7C125F990D}"/>
          </ac:spMkLst>
        </pc:spChg>
      </pc:sldChg>
      <pc:sldChg chg="modSp add">
        <pc:chgData name="Yang Xu" userId="2ef8d03b0d59ea36" providerId="LiveId" clId="{33CEE2AB-71C2-420F-9909-937E3C3E0231}" dt="2020-02-03T14:33:45.533" v="813" actId="20577"/>
        <pc:sldMkLst>
          <pc:docMk/>
          <pc:sldMk cId="1815455375" sldId="271"/>
        </pc:sldMkLst>
        <pc:spChg chg="mod">
          <ac:chgData name="Yang Xu" userId="2ef8d03b0d59ea36" providerId="LiveId" clId="{33CEE2AB-71C2-420F-9909-937E3C3E0231}" dt="2020-02-03T14:32:18.439" v="623" actId="20577"/>
          <ac:spMkLst>
            <pc:docMk/>
            <pc:sldMk cId="1815455375" sldId="271"/>
            <ac:spMk id="2" creationId="{7C0C0C99-A21F-417E-9406-72832C06E606}"/>
          </ac:spMkLst>
        </pc:spChg>
        <pc:spChg chg="mod">
          <ac:chgData name="Yang Xu" userId="2ef8d03b0d59ea36" providerId="LiveId" clId="{33CEE2AB-71C2-420F-9909-937E3C3E0231}" dt="2020-02-03T14:33:45.533" v="813" actId="20577"/>
          <ac:spMkLst>
            <pc:docMk/>
            <pc:sldMk cId="1815455375" sldId="271"/>
            <ac:spMk id="3" creationId="{BB90E840-6827-4DAC-B737-634CDF587FAD}"/>
          </ac:spMkLst>
        </pc:spChg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3916612026" sldId="271"/>
        </pc:sldMkLst>
      </pc:sldChg>
      <pc:sldChg chg="modSp add">
        <pc:chgData name="Yang Xu" userId="2ef8d03b0d59ea36" providerId="LiveId" clId="{33CEE2AB-71C2-420F-9909-937E3C3E0231}" dt="2020-02-03T14:39:37.391" v="1339" actId="20577"/>
        <pc:sldMkLst>
          <pc:docMk/>
          <pc:sldMk cId="4214042525" sldId="272"/>
        </pc:sldMkLst>
        <pc:spChg chg="mod">
          <ac:chgData name="Yang Xu" userId="2ef8d03b0d59ea36" providerId="LiveId" clId="{33CEE2AB-71C2-420F-9909-937E3C3E0231}" dt="2020-02-03T14:34:47.683" v="902" actId="20577"/>
          <ac:spMkLst>
            <pc:docMk/>
            <pc:sldMk cId="4214042525" sldId="272"/>
            <ac:spMk id="2" creationId="{E8D580C2-92EC-4A21-933F-FAD5E1F5BC3E}"/>
          </ac:spMkLst>
        </pc:spChg>
        <pc:spChg chg="mod">
          <ac:chgData name="Yang Xu" userId="2ef8d03b0d59ea36" providerId="LiveId" clId="{33CEE2AB-71C2-420F-9909-937E3C3E0231}" dt="2020-02-03T14:39:37.391" v="1339" actId="20577"/>
          <ac:spMkLst>
            <pc:docMk/>
            <pc:sldMk cId="4214042525" sldId="272"/>
            <ac:spMk id="3" creationId="{76884085-B28C-4913-87E1-DFE3EF26E132}"/>
          </ac:spMkLst>
        </pc:spChg>
      </pc:sldChg>
    </pc:docChg>
  </pc:docChgLst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C86F01E-60D8-4E60-98C2-073A1AFEBD5E}"/>
    <pc:docChg chg="delSld modSld">
      <pc:chgData name="Yang Xu" userId="2ef8d03b0d59ea36" providerId="LiveId" clId="{8C86F01E-60D8-4E60-98C2-073A1AFEBD5E}" dt="2019-12-16T13:08:40.549" v="12" actId="2696"/>
      <pc:docMkLst>
        <pc:docMk/>
      </pc:docMkLst>
      <pc:sldChg chg="modSp">
        <pc:chgData name="Yang Xu" userId="2ef8d03b0d59ea36" providerId="LiveId" clId="{8C86F01E-60D8-4E60-98C2-073A1AFEBD5E}" dt="2019-12-16T13:08:37.117" v="8" actId="20577"/>
        <pc:sldMkLst>
          <pc:docMk/>
          <pc:sldMk cId="1232935249" sldId="257"/>
        </pc:sldMkLst>
        <pc:spChg chg="mod">
          <ac:chgData name="Yang Xu" userId="2ef8d03b0d59ea36" providerId="LiveId" clId="{8C86F01E-60D8-4E60-98C2-073A1AFEBD5E}" dt="2019-12-16T13:08:33.443" v="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86F01E-60D8-4E60-98C2-073A1AFEBD5E}" dt="2019-12-16T13:08:37.117" v="8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5F3C6FFF-511D-4B89-BB3B-94C74803A8BA}"/>
    <pc:docChg chg="modSld">
      <pc:chgData name="Yang Xu" userId="2ef8d03b0d59ea36" providerId="LiveId" clId="{5F3C6FFF-511D-4B89-BB3B-94C74803A8BA}" dt="2020-01-03T11:03:32.087" v="0" actId="20577"/>
      <pc:docMkLst>
        <pc:docMk/>
      </pc:docMkLst>
      <pc:sldChg chg="modSp">
        <pc:chgData name="Yang Xu" userId="2ef8d03b0d59ea36" providerId="LiveId" clId="{5F3C6FFF-511D-4B89-BB3B-94C74803A8BA}" dt="2020-01-03T11:03:32.087" v="0" actId="20577"/>
        <pc:sldMkLst>
          <pc:docMk/>
          <pc:sldMk cId="1232935249" sldId="257"/>
        </pc:sldMkLst>
        <pc:spChg chg="mod">
          <ac:chgData name="Yang Xu" userId="2ef8d03b0d59ea36" providerId="LiveId" clId="{5F3C6FFF-511D-4B89-BB3B-94C74803A8BA}" dt="2020-01-03T11:03:32.087" v="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0DEFA37D-DEEF-4856-883E-52ABFB85D5AB}"/>
    <pc:docChg chg="addSld modSld">
      <pc:chgData name="Yang Xu" userId="2ef8d03b0d59ea36" providerId="LiveId" clId="{0DEFA37D-DEEF-4856-883E-52ABFB85D5AB}" dt="2019-12-20T12:33:49.423" v="27" actId="20577"/>
      <pc:docMkLst>
        <pc:docMk/>
      </pc:docMkLst>
      <pc:sldChg chg="modSp">
        <pc:chgData name="Yang Xu" userId="2ef8d03b0d59ea36" providerId="LiveId" clId="{0DEFA37D-DEEF-4856-883E-52ABFB85D5AB}" dt="2019-12-20T12:32:53.144" v="11" actId="20577"/>
        <pc:sldMkLst>
          <pc:docMk/>
          <pc:sldMk cId="1232935249" sldId="257"/>
        </pc:sldMkLst>
        <pc:spChg chg="mod">
          <ac:chgData name="Yang Xu" userId="2ef8d03b0d59ea36" providerId="LiveId" clId="{0DEFA37D-DEEF-4856-883E-52ABFB85D5AB}" dt="2019-12-20T12:32:53.144" v="1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0DEFA37D-DEEF-4856-883E-52ABFB85D5AB}" dt="2019-12-20T12:33:49.423" v="27" actId="20577"/>
        <pc:sldMkLst>
          <pc:docMk/>
          <pc:sldMk cId="391821178" sldId="268"/>
        </pc:sldMkLst>
        <pc:spChg chg="mod">
          <ac:chgData name="Yang Xu" userId="2ef8d03b0d59ea36" providerId="LiveId" clId="{0DEFA37D-DEEF-4856-883E-52ABFB85D5AB}" dt="2019-12-20T12:33:49.423" v="27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0DEFA37D-DEEF-4856-883E-52ABFB85D5AB}" dt="2019-12-20T12:33:45.466" v="16" actId="20577"/>
          <ac:spMkLst>
            <pc:docMk/>
            <pc:sldMk cId="391821178" sldId="268"/>
            <ac:spMk id="3" creationId="{62C453E6-CCA4-46F5-9989-852FB84CFB5E}"/>
          </ac:spMkLst>
        </pc:spChg>
      </pc:sldChg>
    </pc:docChg>
  </pc:docChgLst>
  <pc:docChgLst>
    <pc:chgData name="Yang Xu" userId="2ef8d03b0d59ea36" providerId="LiveId" clId="{68B937E7-3C36-443C-B94D-12869CF3025E}"/>
    <pc:docChg chg="delSld modSld">
      <pc:chgData name="Yang Xu" userId="2ef8d03b0d59ea36" providerId="LiveId" clId="{68B937E7-3C36-443C-B94D-12869CF3025E}" dt="2020-01-18T13:16:16.412" v="24" actId="47"/>
      <pc:docMkLst>
        <pc:docMk/>
      </pc:docMkLst>
      <pc:sldChg chg="modSp">
        <pc:chgData name="Yang Xu" userId="2ef8d03b0d59ea36" providerId="LiveId" clId="{68B937E7-3C36-443C-B94D-12869CF3025E}" dt="2020-01-18T13:16:11.002" v="23" actId="20577"/>
        <pc:sldMkLst>
          <pc:docMk/>
          <pc:sldMk cId="1232935249" sldId="257"/>
        </pc:sldMkLst>
        <pc:spChg chg="mod">
          <ac:chgData name="Yang Xu" userId="2ef8d03b0d59ea36" providerId="LiveId" clId="{68B937E7-3C36-443C-B94D-12869CF3025E}" dt="2020-01-18T13:16:11.002" v="23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3406222671" sldId="268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3530911700" sldId="269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1780689539" sldId="270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1764946395" sldId="271"/>
        </pc:sldMkLst>
      </pc:sldChg>
    </pc:docChg>
  </pc:docChgLst>
  <pc:docChgLst>
    <pc:chgData name="Yang Xu" userId="2ef8d03b0d59ea36" providerId="LiveId" clId="{BF8C758E-A42C-41AA-B7A4-B0B3E15AB4CE}"/>
    <pc:docChg chg="addSld delSld modSld">
      <pc:chgData name="Yang Xu" userId="2ef8d03b0d59ea36" providerId="LiveId" clId="{BF8C758E-A42C-41AA-B7A4-B0B3E15AB4CE}" dt="2020-01-17T23:53:57.563" v="396" actId="20577"/>
      <pc:docMkLst>
        <pc:docMk/>
      </pc:docMkLst>
      <pc:sldChg chg="modSp">
        <pc:chgData name="Yang Xu" userId="2ef8d03b0d59ea36" providerId="LiveId" clId="{BF8C758E-A42C-41AA-B7A4-B0B3E15AB4CE}" dt="2020-01-17T23:44:51.077" v="47" actId="20577"/>
        <pc:sldMkLst>
          <pc:docMk/>
          <pc:sldMk cId="1232935249" sldId="257"/>
        </pc:sldMkLst>
        <pc:spChg chg="mod">
          <ac:chgData name="Yang Xu" userId="2ef8d03b0d59ea36" providerId="LiveId" clId="{BF8C758E-A42C-41AA-B7A4-B0B3E15AB4CE}" dt="2020-01-17T23:44:51.077" v="47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BF8C758E-A42C-41AA-B7A4-B0B3E15AB4CE}" dt="2020-01-17T23:44:57.693" v="48" actId="47"/>
        <pc:sldMkLst>
          <pc:docMk/>
          <pc:sldMk cId="1308118045" sldId="268"/>
        </pc:sldMkLst>
      </pc:sldChg>
      <pc:sldChg chg="modSp add">
        <pc:chgData name="Yang Xu" userId="2ef8d03b0d59ea36" providerId="LiveId" clId="{BF8C758E-A42C-41AA-B7A4-B0B3E15AB4CE}" dt="2020-01-17T23:53:57.563" v="396" actId="20577"/>
        <pc:sldMkLst>
          <pc:docMk/>
          <pc:sldMk cId="1631810544" sldId="268"/>
        </pc:sldMkLst>
        <pc:spChg chg="mod">
          <ac:chgData name="Yang Xu" userId="2ef8d03b0d59ea36" providerId="LiveId" clId="{BF8C758E-A42C-41AA-B7A4-B0B3E15AB4CE}" dt="2020-01-17T23:53:57.563" v="396" actId="20577"/>
          <ac:spMkLst>
            <pc:docMk/>
            <pc:sldMk cId="1631810544" sldId="268"/>
            <ac:spMk id="2" creationId="{C8568C5C-DB22-49E9-A839-0682ACF06DFA}"/>
          </ac:spMkLst>
        </pc:spChg>
        <pc:spChg chg="mod">
          <ac:chgData name="Yang Xu" userId="2ef8d03b0d59ea36" providerId="LiveId" clId="{BF8C758E-A42C-41AA-B7A4-B0B3E15AB4CE}" dt="2020-01-17T23:47:15.323" v="259" actId="20577"/>
          <ac:spMkLst>
            <pc:docMk/>
            <pc:sldMk cId="1631810544" sldId="268"/>
            <ac:spMk id="3" creationId="{FD5F560A-C51A-41B0-A937-22AF9A39CFB2}"/>
          </ac:spMkLst>
        </pc:spChg>
        <pc:spChg chg="mod">
          <ac:chgData name="Yang Xu" userId="2ef8d03b0d59ea36" providerId="LiveId" clId="{BF8C758E-A42C-41AA-B7A4-B0B3E15AB4CE}" dt="2020-01-17T23:46:58.073" v="214" actId="20577"/>
          <ac:spMkLst>
            <pc:docMk/>
            <pc:sldMk cId="1631810544" sldId="268"/>
            <ac:spMk id="4" creationId="{B77E2C70-183D-4815-9E58-36E28538932B}"/>
          </ac:spMkLst>
        </pc:spChg>
        <pc:spChg chg="mod">
          <ac:chgData name="Yang Xu" userId="2ef8d03b0d59ea36" providerId="LiveId" clId="{BF8C758E-A42C-41AA-B7A4-B0B3E15AB4CE}" dt="2020-01-17T23:47:24.385" v="276" actId="20577"/>
          <ac:spMkLst>
            <pc:docMk/>
            <pc:sldMk cId="1631810544" sldId="268"/>
            <ac:spMk id="5" creationId="{8F1D2905-8EB3-4B54-94E1-F230A29DDCAA}"/>
          </ac:spMkLst>
        </pc:spChg>
        <pc:spChg chg="mod">
          <ac:chgData name="Yang Xu" userId="2ef8d03b0d59ea36" providerId="LiveId" clId="{BF8C758E-A42C-41AA-B7A4-B0B3E15AB4CE}" dt="2020-01-17T23:48:14.802" v="394" actId="20577"/>
          <ac:spMkLst>
            <pc:docMk/>
            <pc:sldMk cId="1631810544" sldId="268"/>
            <ac:spMk id="6" creationId="{C6677E22-BF0F-4B60-A748-E6EA69D8A2A7}"/>
          </ac:spMkLst>
        </pc:spChg>
      </pc:sldChg>
      <pc:sldChg chg="del">
        <pc:chgData name="Yang Xu" userId="2ef8d03b0d59ea36" providerId="LiveId" clId="{BF8C758E-A42C-41AA-B7A4-B0B3E15AB4CE}" dt="2020-01-17T23:44:58.620" v="49" actId="47"/>
        <pc:sldMkLst>
          <pc:docMk/>
          <pc:sldMk cId="3479922148" sldId="269"/>
        </pc:sldMkLst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38F1FBB4-BB98-463C-B00F-D41B2A74CD91}"/>
    <pc:docChg chg="undo custSel addSld delSld modSld">
      <pc:chgData name="Yang Xu" userId="2ef8d03b0d59ea36" providerId="LiveId" clId="{38F1FBB4-BB98-463C-B00F-D41B2A74CD91}" dt="2020-01-18T12:39:40.347" v="384" actId="20577"/>
      <pc:docMkLst>
        <pc:docMk/>
      </pc:docMkLst>
      <pc:sldChg chg="modSp">
        <pc:chgData name="Yang Xu" userId="2ef8d03b0d59ea36" providerId="LiveId" clId="{38F1FBB4-BB98-463C-B00F-D41B2A74CD91}" dt="2020-01-18T10:53:29.171" v="31" actId="20577"/>
        <pc:sldMkLst>
          <pc:docMk/>
          <pc:sldMk cId="1232935249" sldId="257"/>
        </pc:sldMkLst>
        <pc:spChg chg="mod">
          <ac:chgData name="Yang Xu" userId="2ef8d03b0d59ea36" providerId="LiveId" clId="{38F1FBB4-BB98-463C-B00F-D41B2A74CD91}" dt="2020-01-18T10:53:29.171" v="3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">
        <pc:chgData name="Yang Xu" userId="2ef8d03b0d59ea36" providerId="LiveId" clId="{38F1FBB4-BB98-463C-B00F-D41B2A74CD91}" dt="2020-01-18T11:03:27.039" v="256" actId="20577"/>
        <pc:sldMkLst>
          <pc:docMk/>
          <pc:sldMk cId="3406222671" sldId="268"/>
        </pc:sldMkLst>
        <pc:spChg chg="mod">
          <ac:chgData name="Yang Xu" userId="2ef8d03b0d59ea36" providerId="LiveId" clId="{38F1FBB4-BB98-463C-B00F-D41B2A74CD91}" dt="2020-01-18T10:53:24.654" v="24" actId="20577"/>
          <ac:spMkLst>
            <pc:docMk/>
            <pc:sldMk cId="3406222671" sldId="268"/>
            <ac:spMk id="2" creationId="{21909FC3-32D1-48A3-A09C-0FA647D2AEC5}"/>
          </ac:spMkLst>
        </pc:spChg>
        <pc:spChg chg="mod">
          <ac:chgData name="Yang Xu" userId="2ef8d03b0d59ea36" providerId="LiveId" clId="{38F1FBB4-BB98-463C-B00F-D41B2A74CD91}" dt="2020-01-18T11:03:27.039" v="256" actId="20577"/>
          <ac:spMkLst>
            <pc:docMk/>
            <pc:sldMk cId="3406222671" sldId="268"/>
            <ac:spMk id="3" creationId="{2816C228-1E27-4F37-AD0B-BB54B4FF3AC5}"/>
          </ac:spMkLst>
        </pc:spChg>
      </pc:sldChg>
      <pc:sldChg chg="addSp delSp modSp add">
        <pc:chgData name="Yang Xu" userId="2ef8d03b0d59ea36" providerId="LiveId" clId="{38F1FBB4-BB98-463C-B00F-D41B2A74CD91}" dt="2020-01-18T11:06:27.772" v="294" actId="1076"/>
        <pc:sldMkLst>
          <pc:docMk/>
          <pc:sldMk cId="3530911700" sldId="269"/>
        </pc:sldMkLst>
        <pc:spChg chg="mod">
          <ac:chgData name="Yang Xu" userId="2ef8d03b0d59ea36" providerId="LiveId" clId="{38F1FBB4-BB98-463C-B00F-D41B2A74CD91}" dt="2020-01-18T11:04:53.923" v="269" actId="20577"/>
          <ac:spMkLst>
            <pc:docMk/>
            <pc:sldMk cId="3530911700" sldId="269"/>
            <ac:spMk id="2" creationId="{F624B805-436A-4214-BD8C-E3BC9640D8FC}"/>
          </ac:spMkLst>
        </pc:spChg>
        <pc:spChg chg="del">
          <ac:chgData name="Yang Xu" userId="2ef8d03b0d59ea36" providerId="LiveId" clId="{38F1FBB4-BB98-463C-B00F-D41B2A74CD91}" dt="2020-01-18T11:04:55.502" v="270"/>
          <ac:spMkLst>
            <pc:docMk/>
            <pc:sldMk cId="3530911700" sldId="269"/>
            <ac:spMk id="3" creationId="{25FEE53A-C56F-4FCA-91CF-D2E3C56E2DED}"/>
          </ac:spMkLst>
        </pc:spChg>
        <pc:picChg chg="add mod">
          <ac:chgData name="Yang Xu" userId="2ef8d03b0d59ea36" providerId="LiveId" clId="{38F1FBB4-BB98-463C-B00F-D41B2A74CD91}" dt="2020-01-18T11:06:27.772" v="294" actId="1076"/>
          <ac:picMkLst>
            <pc:docMk/>
            <pc:sldMk cId="3530911700" sldId="269"/>
            <ac:picMk id="4" creationId="{E01F293C-8EE9-43D5-8751-090761D429BA}"/>
          </ac:picMkLst>
        </pc:picChg>
        <pc:picChg chg="add mod">
          <ac:chgData name="Yang Xu" userId="2ef8d03b0d59ea36" providerId="LiveId" clId="{38F1FBB4-BB98-463C-B00F-D41B2A74CD91}" dt="2020-01-18T11:06:26.426" v="293" actId="1076"/>
          <ac:picMkLst>
            <pc:docMk/>
            <pc:sldMk cId="3530911700" sldId="269"/>
            <ac:picMk id="5" creationId="{26C0152B-E622-4930-B632-E0E6FE09586A}"/>
          </ac:picMkLst>
        </pc:picChg>
        <pc:picChg chg="add mod">
          <ac:chgData name="Yang Xu" userId="2ef8d03b0d59ea36" providerId="LiveId" clId="{38F1FBB4-BB98-463C-B00F-D41B2A74CD91}" dt="2020-01-18T11:06:15.206" v="290" actId="1076"/>
          <ac:picMkLst>
            <pc:docMk/>
            <pc:sldMk cId="3530911700" sldId="269"/>
            <ac:picMk id="6" creationId="{F8E01092-5234-4A32-ABC5-E01DA82EBC0E}"/>
          </ac:picMkLst>
        </pc:picChg>
      </pc:sldChg>
      <pc:sldChg chg="del">
        <pc:chgData name="Yang Xu" userId="2ef8d03b0d59ea36" providerId="LiveId" clId="{38F1FBB4-BB98-463C-B00F-D41B2A74CD91}" dt="2020-01-18T10:53:32.665" v="32" actId="47"/>
        <pc:sldMkLst>
          <pc:docMk/>
          <pc:sldMk cId="3663397467" sldId="269"/>
        </pc:sldMkLst>
      </pc:sldChg>
      <pc:sldChg chg="addSp delSp modSp add">
        <pc:chgData name="Yang Xu" userId="2ef8d03b0d59ea36" providerId="LiveId" clId="{38F1FBB4-BB98-463C-B00F-D41B2A74CD91}" dt="2020-01-18T11:18:36.035" v="354" actId="1076"/>
        <pc:sldMkLst>
          <pc:docMk/>
          <pc:sldMk cId="1780689539" sldId="270"/>
        </pc:sldMkLst>
        <pc:spChg chg="mod">
          <ac:chgData name="Yang Xu" userId="2ef8d03b0d59ea36" providerId="LiveId" clId="{38F1FBB4-BB98-463C-B00F-D41B2A74CD91}" dt="2020-01-18T11:15:55.813" v="316" actId="20577"/>
          <ac:spMkLst>
            <pc:docMk/>
            <pc:sldMk cId="1780689539" sldId="270"/>
            <ac:spMk id="2" creationId="{121A9AAB-DAC2-4CC7-B0ED-E1B9EBA14BF1}"/>
          </ac:spMkLst>
        </pc:spChg>
        <pc:spChg chg="del">
          <ac:chgData name="Yang Xu" userId="2ef8d03b0d59ea36" providerId="LiveId" clId="{38F1FBB4-BB98-463C-B00F-D41B2A74CD91}" dt="2020-01-18T11:16:07.944" v="317"/>
          <ac:spMkLst>
            <pc:docMk/>
            <pc:sldMk cId="1780689539" sldId="270"/>
            <ac:spMk id="3" creationId="{6213B5D3-581C-47D2-BB40-67F563940882}"/>
          </ac:spMkLst>
        </pc:spChg>
        <pc:spChg chg="add del mod">
          <ac:chgData name="Yang Xu" userId="2ef8d03b0d59ea36" providerId="LiveId" clId="{38F1FBB4-BB98-463C-B00F-D41B2A74CD91}" dt="2020-01-18T11:16:50.412" v="327" actId="478"/>
          <ac:spMkLst>
            <pc:docMk/>
            <pc:sldMk cId="1780689539" sldId="270"/>
            <ac:spMk id="7" creationId="{79FD74DD-EE91-4AE5-B7AF-D0462C5909CA}"/>
          </ac:spMkLst>
        </pc:spChg>
        <pc:picChg chg="add del mod">
          <ac:chgData name="Yang Xu" userId="2ef8d03b0d59ea36" providerId="LiveId" clId="{38F1FBB4-BB98-463C-B00F-D41B2A74CD91}" dt="2020-01-18T11:16:22.234" v="321" actId="478"/>
          <ac:picMkLst>
            <pc:docMk/>
            <pc:sldMk cId="1780689539" sldId="270"/>
            <ac:picMk id="4" creationId="{B2999D46-D6D2-4CF9-86CC-DCB949672D88}"/>
          </ac:picMkLst>
        </pc:picChg>
        <pc:picChg chg="add del mod">
          <ac:chgData name="Yang Xu" userId="2ef8d03b0d59ea36" providerId="LiveId" clId="{38F1FBB4-BB98-463C-B00F-D41B2A74CD91}" dt="2020-01-18T11:16:51.366" v="328" actId="478"/>
          <ac:picMkLst>
            <pc:docMk/>
            <pc:sldMk cId="1780689539" sldId="270"/>
            <ac:picMk id="5" creationId="{1C0575F2-6ABE-48DB-86A3-92E0C1E34777}"/>
          </ac:picMkLst>
        </pc:picChg>
        <pc:picChg chg="add del mod">
          <ac:chgData name="Yang Xu" userId="2ef8d03b0d59ea36" providerId="LiveId" clId="{38F1FBB4-BB98-463C-B00F-D41B2A74CD91}" dt="2020-01-18T11:16:48.254" v="326" actId="478"/>
          <ac:picMkLst>
            <pc:docMk/>
            <pc:sldMk cId="1780689539" sldId="270"/>
            <ac:picMk id="8" creationId="{4FD22A9B-4CA6-4925-B776-140EEA99281F}"/>
          </ac:picMkLst>
        </pc:picChg>
        <pc:picChg chg="add mod">
          <ac:chgData name="Yang Xu" userId="2ef8d03b0d59ea36" providerId="LiveId" clId="{38F1FBB4-BB98-463C-B00F-D41B2A74CD91}" dt="2020-01-18T11:17:38.867" v="339" actId="1076"/>
          <ac:picMkLst>
            <pc:docMk/>
            <pc:sldMk cId="1780689539" sldId="270"/>
            <ac:picMk id="9" creationId="{90881243-39E0-4BC3-A399-269F6AF5E167}"/>
          </ac:picMkLst>
        </pc:picChg>
        <pc:picChg chg="add mod">
          <ac:chgData name="Yang Xu" userId="2ef8d03b0d59ea36" providerId="LiveId" clId="{38F1FBB4-BB98-463C-B00F-D41B2A74CD91}" dt="2020-01-18T11:18:30.758" v="351" actId="1076"/>
          <ac:picMkLst>
            <pc:docMk/>
            <pc:sldMk cId="1780689539" sldId="270"/>
            <ac:picMk id="10" creationId="{E4510098-1CEA-4E28-9E05-1C64A8D99D93}"/>
          </ac:picMkLst>
        </pc:picChg>
        <pc:picChg chg="add mod">
          <ac:chgData name="Yang Xu" userId="2ef8d03b0d59ea36" providerId="LiveId" clId="{38F1FBB4-BB98-463C-B00F-D41B2A74CD91}" dt="2020-01-18T11:18:30.758" v="351" actId="1076"/>
          <ac:picMkLst>
            <pc:docMk/>
            <pc:sldMk cId="1780689539" sldId="270"/>
            <ac:picMk id="11" creationId="{221369E8-51E4-4AFE-A291-55F888011AA1}"/>
          </ac:picMkLst>
        </pc:picChg>
        <pc:picChg chg="add mod">
          <ac:chgData name="Yang Xu" userId="2ef8d03b0d59ea36" providerId="LiveId" clId="{38F1FBB4-BB98-463C-B00F-D41B2A74CD91}" dt="2020-01-18T11:17:40.255" v="340" actId="1076"/>
          <ac:picMkLst>
            <pc:docMk/>
            <pc:sldMk cId="1780689539" sldId="270"/>
            <ac:picMk id="12" creationId="{6AA5B3F7-7136-448F-A60B-49DC0B6A2E34}"/>
          </ac:picMkLst>
        </pc:picChg>
        <pc:picChg chg="add mod">
          <ac:chgData name="Yang Xu" userId="2ef8d03b0d59ea36" providerId="LiveId" clId="{38F1FBB4-BB98-463C-B00F-D41B2A74CD91}" dt="2020-01-18T11:18:31.956" v="352" actId="1076"/>
          <ac:picMkLst>
            <pc:docMk/>
            <pc:sldMk cId="1780689539" sldId="270"/>
            <ac:picMk id="13" creationId="{9661D90E-E002-49D9-B0C8-539DBDDC7D2B}"/>
          </ac:picMkLst>
        </pc:picChg>
        <pc:picChg chg="add mod">
          <ac:chgData name="Yang Xu" userId="2ef8d03b0d59ea36" providerId="LiveId" clId="{38F1FBB4-BB98-463C-B00F-D41B2A74CD91}" dt="2020-01-18T11:18:36.035" v="354" actId="1076"/>
          <ac:picMkLst>
            <pc:docMk/>
            <pc:sldMk cId="1780689539" sldId="270"/>
            <ac:picMk id="14" creationId="{4172040D-9D0D-4EDA-B87B-E9EF0953C585}"/>
          </ac:picMkLst>
        </pc:picChg>
        <pc:picChg chg="add mod">
          <ac:chgData name="Yang Xu" userId="2ef8d03b0d59ea36" providerId="LiveId" clId="{38F1FBB4-BB98-463C-B00F-D41B2A74CD91}" dt="2020-01-18T11:18:34.098" v="353" actId="1076"/>
          <ac:picMkLst>
            <pc:docMk/>
            <pc:sldMk cId="1780689539" sldId="270"/>
            <ac:picMk id="15" creationId="{B9D170DC-64B6-4BFC-8E76-000F7BBA6FE6}"/>
          </ac:picMkLst>
        </pc:picChg>
      </pc:sldChg>
      <pc:sldChg chg="del">
        <pc:chgData name="Yang Xu" userId="2ef8d03b0d59ea36" providerId="LiveId" clId="{38F1FBB4-BB98-463C-B00F-D41B2A74CD91}" dt="2020-01-18T10:53:32.665" v="32" actId="47"/>
        <pc:sldMkLst>
          <pc:docMk/>
          <pc:sldMk cId="4253050286" sldId="270"/>
        </pc:sldMkLst>
      </pc:sldChg>
      <pc:sldChg chg="modSp add">
        <pc:chgData name="Yang Xu" userId="2ef8d03b0d59ea36" providerId="LiveId" clId="{38F1FBB4-BB98-463C-B00F-D41B2A74CD91}" dt="2020-01-18T12:39:40.347" v="384" actId="20577"/>
        <pc:sldMkLst>
          <pc:docMk/>
          <pc:sldMk cId="1764946395" sldId="271"/>
        </pc:sldMkLst>
        <pc:spChg chg="mod">
          <ac:chgData name="Yang Xu" userId="2ef8d03b0d59ea36" providerId="LiveId" clId="{38F1FBB4-BB98-463C-B00F-D41B2A74CD91}" dt="2020-01-18T12:39:40.347" v="384" actId="20577"/>
          <ac:spMkLst>
            <pc:docMk/>
            <pc:sldMk cId="1764946395" sldId="271"/>
            <ac:spMk id="2" creationId="{DDCC8217-FE8A-411A-AD0D-E586769E519E}"/>
          </ac:spMkLst>
        </pc:spChg>
      </pc:sldChg>
    </pc:docChg>
  </pc:docChgLst>
  <pc:docChgLst>
    <pc:chgData name="Yang Xu" userId="2ef8d03b0d59ea36" providerId="LiveId" clId="{A1F02554-5150-4473-845A-461F7ADDB281}"/>
    <pc:docChg chg="modSld">
      <pc:chgData name="Yang Xu" userId="2ef8d03b0d59ea36" providerId="LiveId" clId="{A1F02554-5150-4473-845A-461F7ADDB281}" dt="2019-12-18T12:41:54.423" v="21" actId="20577"/>
      <pc:docMkLst>
        <pc:docMk/>
      </pc:docMkLst>
      <pc:sldChg chg="modSp">
        <pc:chgData name="Yang Xu" userId="2ef8d03b0d59ea36" providerId="LiveId" clId="{A1F02554-5150-4473-845A-461F7ADDB281}" dt="2019-12-18T12:41:54.423" v="21" actId="20577"/>
        <pc:sldMkLst>
          <pc:docMk/>
          <pc:sldMk cId="1232935249" sldId="257"/>
        </pc:sldMkLst>
        <pc:spChg chg="mod">
          <ac:chgData name="Yang Xu" userId="2ef8d03b0d59ea36" providerId="LiveId" clId="{A1F02554-5150-4473-845A-461F7ADDB281}" dt="2019-12-18T12:41:54.423" v="21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BA46AAE0-4684-4C00-B2C3-B0D15247BA49}"/>
    <pc:docChg chg="undo custSel mod addSld modSld">
      <pc:chgData name="Yang Xu" userId="2ef8d03b0d59ea36" providerId="LiveId" clId="{BA46AAE0-4684-4C00-B2C3-B0D15247BA49}" dt="2020-01-01T10:27:50.441" v="200" actId="26606"/>
      <pc:docMkLst>
        <pc:docMk/>
      </pc:docMkLst>
      <pc:sldChg chg="modSp">
        <pc:chgData name="Yang Xu" userId="2ef8d03b0d59ea36" providerId="LiveId" clId="{BA46AAE0-4684-4C00-B2C3-B0D15247BA49}" dt="2020-01-01T10:21:19.917" v="22" actId="20577"/>
        <pc:sldMkLst>
          <pc:docMk/>
          <pc:sldMk cId="1232935249" sldId="257"/>
        </pc:sldMkLst>
        <pc:spChg chg="mod">
          <ac:chgData name="Yang Xu" userId="2ef8d03b0d59ea36" providerId="LiveId" clId="{BA46AAE0-4684-4C00-B2C3-B0D15247BA49}" dt="2020-01-01T10:21:14.985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BA46AAE0-4684-4C00-B2C3-B0D15247BA49}" dt="2020-01-01T10:21:19.917" v="22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BA46AAE0-4684-4C00-B2C3-B0D15247BA49}" dt="2020-01-01T10:21:56.557" v="57"/>
        <pc:sldMkLst>
          <pc:docMk/>
          <pc:sldMk cId="391821178" sldId="268"/>
        </pc:sldMkLst>
        <pc:spChg chg="mod">
          <ac:chgData name="Yang Xu" userId="2ef8d03b0d59ea36" providerId="LiveId" clId="{BA46AAE0-4684-4C00-B2C3-B0D15247BA49}" dt="2020-01-01T10:21:36.083" v="56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BA46AAE0-4684-4C00-B2C3-B0D15247BA49}" dt="2020-01-01T10:21:56.557" v="57"/>
          <ac:spMkLst>
            <pc:docMk/>
            <pc:sldMk cId="391821178" sldId="268"/>
            <ac:spMk id="3" creationId="{62C453E6-CCA4-46F5-9989-852FB84CFB5E}"/>
          </ac:spMkLst>
        </pc:spChg>
      </pc:sldChg>
      <pc:sldChg chg="addSp delSp modSp add mod setBg">
        <pc:chgData name="Yang Xu" userId="2ef8d03b0d59ea36" providerId="LiveId" clId="{BA46AAE0-4684-4C00-B2C3-B0D15247BA49}" dt="2020-01-01T10:26:36.682" v="175" actId="26606"/>
        <pc:sldMkLst>
          <pc:docMk/>
          <pc:sldMk cId="597123515" sldId="269"/>
        </pc:sldMkLst>
        <pc:spChg chg="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2" creationId="{F58EC2A7-E764-4D33-90A0-9AA43D1F42D6}"/>
          </ac:spMkLst>
        </pc:spChg>
        <pc:spChg chg="add del 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8" creationId="{4B0FA309-807F-4C17-98EF-A3BA7388E213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0" creationId="{59EEC9FF-AD43-4E2B-B9C3-9B7F5219FA7C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2" creationId="{9238CDCD-9B1D-4D9D-9871-88382B66FB9B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4" creationId="{498EBA8F-6C79-458B-8579-FDB7C8205BAB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28" creationId="{C8FA1749-B91A-40E7-AD01-0B9C9C6AF74E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0" creationId="{700676C8-6DE8-47DD-9A23-D42063A12E1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1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3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5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6" creationId="{0B654F30-E9CB-436B-BC85-304EE87DB50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8" creationId="{4B0FA309-807F-4C17-98EF-A3BA7388E213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0" creationId="{C8FA1749-B91A-40E7-AD01-0B9C9C6AF74E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2" creationId="{700676C8-6DE8-47DD-9A23-D42063A12E1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3" creationId="{0B654F30-E9CB-436B-BC85-304EE87DB500}"/>
          </ac:spMkLst>
        </pc:spChg>
        <pc:graphicFrameChg chg="add del">
          <ac:chgData name="Yang Xu" userId="2ef8d03b0d59ea36" providerId="LiveId" clId="{BA46AAE0-4684-4C00-B2C3-B0D15247BA49}" dt="2020-01-01T10:26:27.549" v="168" actId="26606"/>
          <ac:graphicFrameMkLst>
            <pc:docMk/>
            <pc:sldMk cId="597123515" sldId="269"/>
            <ac:graphicFrameMk id="5" creationId="{BBC0FF93-6A4C-4643-B93A-3690B82033C7}"/>
          </ac:graphicFrameMkLst>
        </pc:graphicFrameChg>
        <pc:graphicFrameChg chg="add del">
          <ac:chgData name="Yang Xu" userId="2ef8d03b0d59ea36" providerId="LiveId" clId="{BA46AAE0-4684-4C00-B2C3-B0D15247BA49}" dt="2020-01-01T10:26:29.568" v="170" actId="26606"/>
          <ac:graphicFrameMkLst>
            <pc:docMk/>
            <pc:sldMk cId="597123515" sldId="269"/>
            <ac:graphicFrameMk id="25" creationId="{BF8C1CF1-D74F-43DF-8BE9-EDC694FBA6F0}"/>
          </ac:graphicFrameMkLst>
        </pc:graphicFrame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1" creationId="{CBC471B7-7693-4DAA-A88D-1C80616C2B77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3" creationId="{8D63CDBA-845F-43E6-B4B3-6EE365669625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7" creationId="{2642A87B-CAE9-4F8F-B293-28388E45D9EE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9" creationId="{3B7A934F-FFF7-4353-83D3-4EF66E93EEF8}"/>
          </ac:picMkLst>
        </pc:picChg>
        <pc:picChg chg="add del">
          <ac:chgData name="Yang Xu" userId="2ef8d03b0d59ea36" providerId="LiveId" clId="{BA46AAE0-4684-4C00-B2C3-B0D15247BA49}" dt="2020-01-01T10:26:36.666" v="174" actId="26606"/>
          <ac:picMkLst>
            <pc:docMk/>
            <pc:sldMk cId="597123515" sldId="269"/>
            <ac:picMk id="34" creationId="{1C4DCE7A-0E46-404B-9E0D-E93DC7B2A861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39" creationId="{2642A87B-CAE9-4F8F-B293-28388E45D9EE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41" creationId="{3B7A934F-FFF7-4353-83D3-4EF66E93EEF8}"/>
          </ac:picMkLst>
        </pc:picChg>
      </pc:sldChg>
      <pc:sldChg chg="addSp delSp modSp add">
        <pc:chgData name="Yang Xu" userId="2ef8d03b0d59ea36" providerId="LiveId" clId="{BA46AAE0-4684-4C00-B2C3-B0D15247BA49}" dt="2020-01-01T10:23:16.236" v="101" actId="1076"/>
        <pc:sldMkLst>
          <pc:docMk/>
          <pc:sldMk cId="3394828480" sldId="270"/>
        </pc:sldMkLst>
        <pc:spChg chg="mod">
          <ac:chgData name="Yang Xu" userId="2ef8d03b0d59ea36" providerId="LiveId" clId="{BA46AAE0-4684-4C00-B2C3-B0D15247BA49}" dt="2020-01-01T10:22:56.221" v="93" actId="20577"/>
          <ac:spMkLst>
            <pc:docMk/>
            <pc:sldMk cId="3394828480" sldId="270"/>
            <ac:spMk id="2" creationId="{D3CA39E9-D6F3-4674-AD6B-A05B4AC9ECD5}"/>
          </ac:spMkLst>
        </pc:spChg>
        <pc:spChg chg="del">
          <ac:chgData name="Yang Xu" userId="2ef8d03b0d59ea36" providerId="LiveId" clId="{BA46AAE0-4684-4C00-B2C3-B0D15247BA49}" dt="2020-01-01T10:22:57.457" v="94"/>
          <ac:spMkLst>
            <pc:docMk/>
            <pc:sldMk cId="3394828480" sldId="270"/>
            <ac:spMk id="3" creationId="{AEB782AD-BA82-4276-A0A0-D9BBC886F232}"/>
          </ac:spMkLst>
        </pc:sp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6" creationId="{A447901F-50FF-4547-8E05-9005F3CAF464}"/>
          </ac:picMkLst>
        </pc:pic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8" creationId="{4DA11AD5-7091-452E-96AB-240A01106ABF}"/>
          </ac:picMkLst>
        </pc:picChg>
      </pc:sldChg>
      <pc:sldChg chg="modSp add">
        <pc:chgData name="Yang Xu" userId="2ef8d03b0d59ea36" providerId="LiveId" clId="{BA46AAE0-4684-4C00-B2C3-B0D15247BA49}" dt="2020-01-01T10:23:48.744" v="105"/>
        <pc:sldMkLst>
          <pc:docMk/>
          <pc:sldMk cId="872404649" sldId="271"/>
        </pc:sldMkLst>
        <pc:spChg chg="mod">
          <ac:chgData name="Yang Xu" userId="2ef8d03b0d59ea36" providerId="LiveId" clId="{BA46AAE0-4684-4C00-B2C3-B0D15247BA49}" dt="2020-01-01T10:23:32.112" v="103"/>
          <ac:spMkLst>
            <pc:docMk/>
            <pc:sldMk cId="872404649" sldId="271"/>
            <ac:spMk id="2" creationId="{801843E0-E5B2-48CD-A627-20AF5F599316}"/>
          </ac:spMkLst>
        </pc:spChg>
        <pc:spChg chg="mod">
          <ac:chgData name="Yang Xu" userId="2ef8d03b0d59ea36" providerId="LiveId" clId="{BA46AAE0-4684-4C00-B2C3-B0D15247BA49}" dt="2020-01-01T10:23:48.744" v="105"/>
          <ac:spMkLst>
            <pc:docMk/>
            <pc:sldMk cId="872404649" sldId="271"/>
            <ac:spMk id="3" creationId="{D1A05DAB-8C68-408B-8D89-1C7970FC2EEB}"/>
          </ac:spMkLst>
        </pc:spChg>
      </pc:sldChg>
      <pc:sldChg chg="addSp delSp modSp add mod setBg">
        <pc:chgData name="Yang Xu" userId="2ef8d03b0d59ea36" providerId="LiveId" clId="{BA46AAE0-4684-4C00-B2C3-B0D15247BA49}" dt="2020-01-01T10:26:17.324" v="166" actId="26606"/>
        <pc:sldMkLst>
          <pc:docMk/>
          <pc:sldMk cId="1205690591" sldId="272"/>
        </pc:sldMkLst>
        <pc:spChg chg="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2" creationId="{14368C4A-B315-476C-80A0-FB161CC7FF56}"/>
          </ac:spMkLst>
        </pc:spChg>
        <pc:spChg chg="add del 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" creationId="{B412C165-D24D-4333-9C2A-BA1F29A84266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29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1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3" creationId="{2708AD19-3EA5-4EC5-BF8C-37B0A4B1956E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6" creationId="{172FA20E-3EEC-4201-BE1D-0563AE403A5D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8" creationId="{7AD29F78-0630-44F9-A0BE-D82D22910BEF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40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6:07.163" v="159" actId="26606"/>
          <ac:graphicFrameMkLst>
            <pc:docMk/>
            <pc:sldMk cId="1205690591" sldId="272"/>
            <ac:graphicFrameMk id="5" creationId="{82B29BBE-93E3-4B15-B2C3-80DDF7E36596}"/>
          </ac:graphicFrameMkLst>
        </pc:graphicFrameChg>
        <pc:graphicFrameChg chg="add del">
          <ac:chgData name="Yang Xu" userId="2ef8d03b0d59ea36" providerId="LiveId" clId="{BA46AAE0-4684-4C00-B2C3-B0D15247BA49}" dt="2020-01-01T10:26:11.844" v="161" actId="26606"/>
          <ac:graphicFrameMkLst>
            <pc:docMk/>
            <pc:sldMk cId="1205690591" sldId="272"/>
            <ac:graphicFrameMk id="25" creationId="{AFB43B5E-70A5-420E-B0F4-EF189BC1731F}"/>
          </ac:graphicFrameMkLst>
        </pc:graphicFrameChg>
        <pc:graphicFrameChg chg="add del">
          <ac:chgData name="Yang Xu" userId="2ef8d03b0d59ea36" providerId="LiveId" clId="{BA46AAE0-4684-4C00-B2C3-B0D15247BA49}" dt="2020-01-01T10:26:15.377" v="163" actId="26606"/>
          <ac:graphicFrameMkLst>
            <pc:docMk/>
            <pc:sldMk cId="1205690591" sldId="272"/>
            <ac:graphicFrameMk id="27" creationId="{456FB64F-987F-4A31-9BBA-A750E2049F7A}"/>
          </ac:graphicFrameMkLst>
        </pc:graphicFrameChg>
        <pc:graphicFrameChg chg="add del">
          <ac:chgData name="Yang Xu" userId="2ef8d03b0d59ea36" providerId="LiveId" clId="{BA46AAE0-4684-4C00-B2C3-B0D15247BA49}" dt="2020-01-01T10:26:17.279" v="165" actId="26606"/>
          <ac:graphicFrameMkLst>
            <pc:docMk/>
            <pc:sldMk cId="1205690591" sldId="272"/>
            <ac:graphicFrameMk id="34" creationId="{82B29BBE-93E3-4B15-B2C3-80DDF7E36596}"/>
          </ac:graphicFrameMkLst>
        </pc:graphicFrameChg>
        <pc:graphicFrameChg chg="add">
          <ac:chgData name="Yang Xu" userId="2ef8d03b0d59ea36" providerId="LiveId" clId="{BA46AAE0-4684-4C00-B2C3-B0D15247BA49}" dt="2020-01-01T10:26:17.324" v="166" actId="26606"/>
          <ac:graphicFrameMkLst>
            <pc:docMk/>
            <pc:sldMk cId="1205690591" sldId="272"/>
            <ac:graphicFrameMk id="41" creationId="{AFB43B5E-70A5-420E-B0F4-EF189BC1731F}"/>
          </ac:graphicFrameMkLst>
        </pc:graphicFrame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0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2" creationId="{E3E2E76B-5713-416F-9E1F-82EBA41BF4DA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7" creationId="{AED7C419-9BA1-4696-B356-43EFEF183057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9" creationId="{E3E2E76B-5713-416F-9E1F-82EBA41BF4DA}"/>
          </ac:picMkLst>
        </pc:picChg>
      </pc:sldChg>
      <pc:sldChg chg="addSp delSp modSp add mod setBg">
        <pc:chgData name="Yang Xu" userId="2ef8d03b0d59ea36" providerId="LiveId" clId="{BA46AAE0-4684-4C00-B2C3-B0D15247BA49}" dt="2020-01-01T10:27:00.647" v="179" actId="26606"/>
        <pc:sldMkLst>
          <pc:docMk/>
          <pc:sldMk cId="3950686723" sldId="273"/>
        </pc:sldMkLst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2" creationId="{63C49EDB-5110-47B1-B699-DD1A2E346A97}"/>
          </ac:spMkLst>
        </pc:spChg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3" creationId="{7607B445-0267-4C4A-BF23-CD33DC999E89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8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12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5" creationId="{A106B9FE-7E5A-4047-B5D3-C3C24BD3E80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6" creationId="{52A2FDCB-3B06-44F3-A0AA-2C056C3E512F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7" creationId="{B60EBA20-0A64-45D5-B937-FE93DCA01C7E}"/>
          </ac:spMkLst>
        </pc:spChg>
        <pc:picChg chg="add del">
          <ac:chgData name="Yang Xu" userId="2ef8d03b0d59ea36" providerId="LiveId" clId="{BA46AAE0-4684-4C00-B2C3-B0D15247BA49}" dt="2020-01-01T10:26:53.113" v="177" actId="26606"/>
          <ac:picMkLst>
            <pc:docMk/>
            <pc:sldMk cId="3950686723" sldId="273"/>
            <ac:picMk id="10" creationId="{1C4DCE7A-0E46-404B-9E0D-E93DC7B2A861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4" creationId="{98739700-980C-4F96-84CD-97157DFE86AE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8" creationId="{3EAD5E5B-543A-4690-8C75-BACF7FFB40ED}"/>
          </ac:picMkLst>
        </pc:picChg>
      </pc:sldChg>
      <pc:sldChg chg="modSp add">
        <pc:chgData name="Yang Xu" userId="2ef8d03b0d59ea36" providerId="LiveId" clId="{BA46AAE0-4684-4C00-B2C3-B0D15247BA49}" dt="2020-01-01T10:25:09.484" v="149" actId="20577"/>
        <pc:sldMkLst>
          <pc:docMk/>
          <pc:sldMk cId="3584058765" sldId="274"/>
        </pc:sldMkLst>
        <pc:spChg chg="mod">
          <ac:chgData name="Yang Xu" userId="2ef8d03b0d59ea36" providerId="LiveId" clId="{BA46AAE0-4684-4C00-B2C3-B0D15247BA49}" dt="2020-01-01T10:24:57.239" v="145" actId="20577"/>
          <ac:spMkLst>
            <pc:docMk/>
            <pc:sldMk cId="3584058765" sldId="274"/>
            <ac:spMk id="2" creationId="{0FF21F43-234F-41D7-B943-C2B1B6E69D94}"/>
          </ac:spMkLst>
        </pc:spChg>
        <pc:spChg chg="mod">
          <ac:chgData name="Yang Xu" userId="2ef8d03b0d59ea36" providerId="LiveId" clId="{BA46AAE0-4684-4C00-B2C3-B0D15247BA49}" dt="2020-01-01T10:25:09.484" v="149" actId="20577"/>
          <ac:spMkLst>
            <pc:docMk/>
            <pc:sldMk cId="3584058765" sldId="274"/>
            <ac:spMk id="3" creationId="{188C65A6-3480-433E-80B3-34B068E20748}"/>
          </ac:spMkLst>
        </pc:spChg>
      </pc:sldChg>
      <pc:sldChg chg="addSp delSp modSp add mod setBg">
        <pc:chgData name="Yang Xu" userId="2ef8d03b0d59ea36" providerId="LiveId" clId="{BA46AAE0-4684-4C00-B2C3-B0D15247BA49}" dt="2020-01-01T10:27:29.375" v="194" actId="26606"/>
        <pc:sldMkLst>
          <pc:docMk/>
          <pc:sldMk cId="2622958319" sldId="275"/>
        </pc:sldMkLst>
        <pc:spChg chg="mod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" creationId="{74EE79B0-C629-4DD4-83C5-6EF818C7F262}"/>
          </ac:spMkLst>
        </pc:spChg>
        <pc:spChg chg="add del mod">
          <ac:chgData name="Yang Xu" userId="2ef8d03b0d59ea36" providerId="LiveId" clId="{BA46AAE0-4684-4C00-B2C3-B0D15247BA49}" dt="2020-01-01T10:25:50.856" v="157" actId="26606"/>
          <ac:spMkLst>
            <pc:docMk/>
            <pc:sldMk cId="2622958319" sldId="275"/>
            <ac:spMk id="3" creationId="{9524C428-5E39-4765-BEBB-943B7AAEF8E4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0" creationId="{37ED269F-93E0-4C45-A745-D08B6F8441E8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4" creationId="{AE8DF4CB-11C0-4C6C-859F-392DFE0FADDF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6" creationId="{6DEEA0FF-8A01-4333-AFF1-5F5BD4F2467A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8" creationId="{FE9FB890-56DB-4B95-85F1-94547CCE9F4B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4" creationId="{20FA4D46-3A36-47B8-9AEE-5EB0B6C5B065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6" creationId="{66FB55FF-BA3E-4F25-8362-D6E7B4E512C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7" creationId="{C7CAB115-86ED-407E-B0B1-94A133EDDB9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8" creationId="{E9F23E2C-07B6-4798-B147-6FC480F6C27D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9" creationId="{8D9AD062-264F-4D54-90CE-145B924CF918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50" creationId="{9C7D8F90-84C8-46ED-AECB-01C4D6295768}"/>
          </ac:spMkLst>
        </pc:spChg>
        <pc:graphicFrameChg chg="add del">
          <ac:chgData name="Yang Xu" userId="2ef8d03b0d59ea36" providerId="LiveId" clId="{BA46AAE0-4684-4C00-B2C3-B0D15247BA49}" dt="2020-01-01T10:25:50.826" v="156" actId="26606"/>
          <ac:graphicFrameMkLst>
            <pc:docMk/>
            <pc:sldMk cId="2622958319" sldId="275"/>
            <ac:graphicFrameMk id="5" creationId="{7C8072DC-404A-451C-A877-9339C8C8264D}"/>
          </ac:graphicFrameMkLst>
        </pc:graphicFrameChg>
        <pc:graphicFrameChg chg="add mod modGraphic">
          <ac:chgData name="Yang Xu" userId="2ef8d03b0d59ea36" providerId="LiveId" clId="{BA46AAE0-4684-4C00-B2C3-B0D15247BA49}" dt="2020-01-01T10:27:29.375" v="194" actId="26606"/>
          <ac:graphicFrameMkLst>
            <pc:docMk/>
            <pc:sldMk cId="2622958319" sldId="275"/>
            <ac:graphicFrameMk id="25" creationId="{30FE4A4F-29D0-4C99-AD4F-D31D9372C72E}"/>
          </ac:graphicFrameMkLst>
        </pc:graphicFrame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32" creationId="{67DD37E5-BE6E-4E53-8EC2-6DC35A1974F3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0" creationId="{B67A1BC5-D4FF-4701-866E-103276E24880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2" creationId="{A15D7A4F-95FD-4688-8667-0BAC1AF33961}"/>
          </ac:picMkLst>
        </pc:picChg>
        <pc:picChg chg="add del">
          <ac:chgData name="Yang Xu" userId="2ef8d03b0d59ea36" providerId="LiveId" clId="{BA46AAE0-4684-4C00-B2C3-B0D15247BA49}" dt="2020-01-01T10:27:27.357" v="189" actId="26606"/>
          <ac:picMkLst>
            <pc:docMk/>
            <pc:sldMk cId="2622958319" sldId="275"/>
            <ac:picMk id="45" creationId="{983C8160-AABE-4F12-997A-C2D69F5B824E}"/>
          </ac:picMkLst>
        </pc:picChg>
      </pc:sldChg>
      <pc:sldChg chg="addSp delSp modSp add mod setBg">
        <pc:chgData name="Yang Xu" userId="2ef8d03b0d59ea36" providerId="LiveId" clId="{BA46AAE0-4684-4C00-B2C3-B0D15247BA49}" dt="2020-01-01T10:27:50.441" v="200" actId="26606"/>
        <pc:sldMkLst>
          <pc:docMk/>
          <pc:sldMk cId="2785584962" sldId="276"/>
        </pc:sldMkLst>
        <pc:spChg chg="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2" creationId="{23399DFD-C3CB-4FB0-84A6-9181F0615368}"/>
          </ac:spMkLst>
        </pc:spChg>
        <pc:spChg chg="add del 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3" creationId="{60C45019-F1A7-417B-B91B-8EA006508496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8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7:50.423" v="199" actId="26606"/>
          <ac:graphicFrameMkLst>
            <pc:docMk/>
            <pc:sldMk cId="2785584962" sldId="276"/>
            <ac:graphicFrameMk id="5" creationId="{BF468BCA-5972-4456-BBCC-0F25567743B5}"/>
          </ac:graphicFrameMkLst>
        </pc:graphicFrameChg>
        <pc:graphicFrameChg chg="add">
          <ac:chgData name="Yang Xu" userId="2ef8d03b0d59ea36" providerId="LiveId" clId="{BA46AAE0-4684-4C00-B2C3-B0D15247BA49}" dt="2020-01-01T10:27:50.441" v="200" actId="26606"/>
          <ac:graphicFrameMkLst>
            <pc:docMk/>
            <pc:sldMk cId="2785584962" sldId="276"/>
            <ac:graphicFrameMk id="20" creationId="{DD366791-7138-47E8-8BB9-BE4A32C953CD}"/>
          </ac:graphicFrameMkLst>
        </pc:graphicFrame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6" creationId="{E3E2E76B-5713-416F-9E1F-82EBA41BF4D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0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4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70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7523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53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07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96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89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5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5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35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93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8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9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4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9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9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3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40. </a:t>
            </a:r>
            <a:r>
              <a:rPr lang="en-US" altLang="zh-CN" dirty="0"/>
              <a:t>HATEOAS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32BA-9635-487E-A315-86154431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HATEOAS</a:t>
            </a:r>
            <a:br>
              <a:rPr lang="en-US" dirty="0"/>
            </a:br>
            <a:r>
              <a:rPr lang="en-US" altLang="zh-CN" dirty="0"/>
              <a:t>Hypermedia as the Engine of Application 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A6B8-986A-431B-9903-9FE2881AB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HATEOAS</a:t>
            </a:r>
            <a:r>
              <a:rPr lang="en-US" b="1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REST </a:t>
            </a:r>
            <a:r>
              <a:rPr lang="zh-CN" altLang="en-US" dirty="0"/>
              <a:t>架构风格中最复杂的约束，也是构建成熟 </a:t>
            </a:r>
            <a:r>
              <a:rPr lang="en-US" altLang="zh-CN" dirty="0"/>
              <a:t>REST </a:t>
            </a:r>
            <a:r>
              <a:rPr lang="zh-CN" altLang="en-US" dirty="0"/>
              <a:t>服务的核心。它的重要性在于打破了客户端和服务器之间严格的契约，使得客户端可以更加智能和自适应，而 </a:t>
            </a:r>
            <a:r>
              <a:rPr lang="en-US" altLang="zh-CN" dirty="0"/>
              <a:t>REST </a:t>
            </a:r>
            <a:r>
              <a:rPr lang="zh-CN" altLang="en-US" dirty="0"/>
              <a:t>服务本身的演化和更新也变得更加容易。</a:t>
            </a:r>
            <a:endParaRPr lang="en-US" dirty="0"/>
          </a:p>
          <a:p>
            <a:endParaRPr lang="en-US" altLang="zh-CN" dirty="0"/>
          </a:p>
          <a:p>
            <a:r>
              <a:rPr lang="zh-CN" altLang="en-US" dirty="0"/>
              <a:t>有助于可进化性和自我描述性。</a:t>
            </a:r>
            <a:endParaRPr lang="en-US" dirty="0"/>
          </a:p>
          <a:p>
            <a:r>
              <a:rPr lang="zh-CN" altLang="en-US" dirty="0"/>
              <a:t>超媒体驱动如何消费和使用</a:t>
            </a:r>
            <a:r>
              <a:rPr lang="en-US" altLang="zh-CN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32202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9D4F-A1BE-4489-8FB6-0EC628B4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zh-CN" altLang="en-US" dirty="0"/>
              <a:t>例子</a:t>
            </a:r>
            <a:endParaRPr lang="en-US" dirty="0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32555A13-6BD5-493C-B7DF-DE8EA2076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672" y="2336873"/>
            <a:ext cx="6516509" cy="3599316"/>
          </a:xfrm>
        </p:spPr>
        <p:txBody>
          <a:bodyPr>
            <a:normAutofit/>
          </a:bodyPr>
          <a:lstStyle/>
          <a:p>
            <a:r>
              <a:rPr lang="zh-CN" altLang="en-US"/>
              <a:t>客户端更多的需要了解</a:t>
            </a:r>
            <a:r>
              <a:rPr lang="en-US" altLang="zh-CN"/>
              <a:t>API</a:t>
            </a:r>
            <a:r>
              <a:rPr lang="zh-CN" altLang="en-US"/>
              <a:t>内在逻辑</a:t>
            </a:r>
          </a:p>
          <a:p>
            <a:r>
              <a:rPr lang="zh-CN" altLang="en-US"/>
              <a:t>如果</a:t>
            </a:r>
            <a:r>
              <a:rPr lang="en-US" altLang="zh-CN"/>
              <a:t>API</a:t>
            </a:r>
            <a:r>
              <a:rPr lang="zh-CN" altLang="en-US"/>
              <a:t>发生了一点变化</a:t>
            </a:r>
            <a:r>
              <a:rPr lang="en-US" altLang="zh-CN"/>
              <a:t>(</a:t>
            </a:r>
            <a:r>
              <a:rPr lang="zh-CN" altLang="en-US"/>
              <a:t>添加了额外的规则</a:t>
            </a:r>
            <a:r>
              <a:rPr lang="en-US" altLang="zh-CN"/>
              <a:t>, </a:t>
            </a:r>
            <a:r>
              <a:rPr lang="zh-CN" altLang="en-US"/>
              <a:t>改变规则</a:t>
            </a:r>
            <a:r>
              <a:rPr lang="en-US" altLang="zh-CN"/>
              <a:t>)</a:t>
            </a:r>
            <a:r>
              <a:rPr lang="zh-CN" altLang="en-US"/>
              <a:t>都会破坏</a:t>
            </a:r>
            <a:r>
              <a:rPr lang="en-US" altLang="zh-CN"/>
              <a:t>API</a:t>
            </a:r>
            <a:r>
              <a:rPr lang="zh-CN" altLang="en-US"/>
              <a:t>的消费者</a:t>
            </a:r>
            <a:r>
              <a:rPr lang="en-US" altLang="zh-CN"/>
              <a:t>.</a:t>
            </a:r>
          </a:p>
          <a:p>
            <a:r>
              <a:rPr lang="en-US" altLang="zh-CN"/>
              <a:t>API</a:t>
            </a:r>
            <a:r>
              <a:rPr lang="zh-CN" altLang="en-US"/>
              <a:t>无法独立于消费它的应用进行进化</a:t>
            </a:r>
            <a:r>
              <a:rPr lang="en-US" altLang="zh-CN"/>
              <a:t>.</a:t>
            </a:r>
          </a:p>
          <a:p>
            <a:endParaRPr lang="en-US"/>
          </a:p>
        </p:txBody>
      </p:sp>
      <p:pic>
        <p:nvPicPr>
          <p:cNvPr id="1026" name="Picture 2" descr="&quot;departmentldl': 10, &#10;&quot;departmentName”: ”Administration , &#10;&quot;locationld&quot;: 1700, &#10;&quot;managerld&quot;: 200, ">
            <a:extLst>
              <a:ext uri="{FF2B5EF4-FFF2-40B4-BE49-F238E27FC236}">
                <a16:creationId xmlns:a16="http://schemas.microsoft.com/office/drawing/2014/main" id="{0836E375-AE8B-43A4-A5C6-A49B0456F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325" y="3451857"/>
            <a:ext cx="2692907" cy="1368819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5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40">
            <a:extLst>
              <a:ext uri="{FF2B5EF4-FFF2-40B4-BE49-F238E27FC236}">
                <a16:creationId xmlns:a16="http://schemas.microsoft.com/office/drawing/2014/main" id="{05916DBF-29BF-49BC-864D-B509C0E9F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59" name="Picture 142">
            <a:extLst>
              <a:ext uri="{FF2B5EF4-FFF2-40B4-BE49-F238E27FC236}">
                <a16:creationId xmlns:a16="http://schemas.microsoft.com/office/drawing/2014/main" id="{F72F2D00-DB84-4A88-A1ED-DFFB351BF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060" name="Picture 144">
            <a:extLst>
              <a:ext uri="{FF2B5EF4-FFF2-40B4-BE49-F238E27FC236}">
                <a16:creationId xmlns:a16="http://schemas.microsoft.com/office/drawing/2014/main" id="{33AA8AC3-6A99-48DF-9135-CCDDD62E9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061" name="Rectangle 146">
            <a:extLst>
              <a:ext uri="{FF2B5EF4-FFF2-40B4-BE49-F238E27FC236}">
                <a16:creationId xmlns:a16="http://schemas.microsoft.com/office/drawing/2014/main" id="{C8F2C176-794E-4FDE-92D5-4B53D477E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2" name="Rectangle 148">
            <a:extLst>
              <a:ext uri="{FF2B5EF4-FFF2-40B4-BE49-F238E27FC236}">
                <a16:creationId xmlns:a16="http://schemas.microsoft.com/office/drawing/2014/main" id="{6C6A2247-F373-4310-B4F4-EB66550D9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63" name="Rectangle 150">
            <a:extLst>
              <a:ext uri="{FF2B5EF4-FFF2-40B4-BE49-F238E27FC236}">
                <a16:creationId xmlns:a16="http://schemas.microsoft.com/office/drawing/2014/main" id="{34A708A9-DA3E-48C1-80B5-6F7350D92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4" name="Picture 152">
            <a:extLst>
              <a:ext uri="{FF2B5EF4-FFF2-40B4-BE49-F238E27FC236}">
                <a16:creationId xmlns:a16="http://schemas.microsoft.com/office/drawing/2014/main" id="{351297AD-57A4-4E8E-8422-FE34A98F4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065" name="Rectangle 154">
            <a:extLst>
              <a:ext uri="{FF2B5EF4-FFF2-40B4-BE49-F238E27FC236}">
                <a16:creationId xmlns:a16="http://schemas.microsoft.com/office/drawing/2014/main" id="{C9490CF8-F520-48F1-A0BD-432267F7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6" name="Picture 156">
            <a:extLst>
              <a:ext uri="{FF2B5EF4-FFF2-40B4-BE49-F238E27FC236}">
                <a16:creationId xmlns:a16="http://schemas.microsoft.com/office/drawing/2014/main" id="{852E4F65-60BF-44C4-B985-D71BC2271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067" name="Rectangle 158">
            <a:extLst>
              <a:ext uri="{FF2B5EF4-FFF2-40B4-BE49-F238E27FC236}">
                <a16:creationId xmlns:a16="http://schemas.microsoft.com/office/drawing/2014/main" id="{C858CB48-FCA1-4F44-9F4D-0B22FEA21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AF5F8-403F-4227-A9FD-3457933A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zh-CN" altLang="en-US" sz="5400" b="1"/>
              <a:t>支持</a:t>
            </a:r>
            <a:r>
              <a:rPr lang="en-US" sz="5400" b="1"/>
              <a:t>HATEOAS</a:t>
            </a:r>
            <a:endParaRPr lang="en-US" sz="5400"/>
          </a:p>
        </p:txBody>
      </p:sp>
      <p:sp>
        <p:nvSpPr>
          <p:cNvPr id="2056" name="Content Placeholder 2053">
            <a:extLst>
              <a:ext uri="{FF2B5EF4-FFF2-40B4-BE49-F238E27FC236}">
                <a16:creationId xmlns:a16="http://schemas.microsoft.com/office/drawing/2014/main" id="{1DD304A2-16C7-4A36-9DA5-5FFF294D2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3" y="4831173"/>
            <a:ext cx="5192940" cy="11176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zh-CN" altLang="en-US" sz="2000" dirty="0"/>
              <a:t>我们可以给响应添加一个额外的属性 </a:t>
            </a:r>
            <a:r>
              <a:rPr lang="en-US" altLang="zh-CN" sz="2000" dirty="0"/>
              <a:t>links</a:t>
            </a:r>
            <a:r>
              <a:rPr lang="zh-CN" altLang="en-US" sz="2000" dirty="0"/>
              <a:t>，而客户端程序只需要检查这些链接即可</a:t>
            </a:r>
            <a:endParaRPr lang="en-US" sz="2000" dirty="0"/>
          </a:p>
        </p:txBody>
      </p:sp>
      <p:pic>
        <p:nvPicPr>
          <p:cNvPr id="2050" name="Picture 2" descr="&quot;departmentldl': 10, &#10;&quot;departmentName”: ”Administration , &#10;&quot;locationld&quot;: 1700, &#10;&quot;managerld&quot;: 200, &#10;&quot;links &#10;'Ihrefl: &quot;10/employees&quot;, &#10;&quot;rel&quot;: &quot;employees”, &#10;&quot;methodl' : &quot;GET&quot; ">
            <a:extLst>
              <a:ext uri="{FF2B5EF4-FFF2-40B4-BE49-F238E27FC236}">
                <a16:creationId xmlns:a16="http://schemas.microsoft.com/office/drawing/2014/main" id="{9B469BCA-C5B5-4367-B0B2-9254E2D3F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6079" y="1024255"/>
            <a:ext cx="4809490" cy="480949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65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EC45AD9C-F21B-4046-AF68-07A246947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18">
            <a:extLst>
              <a:ext uri="{FF2B5EF4-FFF2-40B4-BE49-F238E27FC236}">
                <a16:creationId xmlns:a16="http://schemas.microsoft.com/office/drawing/2014/main" id="{85F5BD6E-AB48-4A2D-AA03-D787D54FA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pic>
        <p:nvPicPr>
          <p:cNvPr id="28" name="Picture 20">
            <a:extLst>
              <a:ext uri="{FF2B5EF4-FFF2-40B4-BE49-F238E27FC236}">
                <a16:creationId xmlns:a16="http://schemas.microsoft.com/office/drawing/2014/main" id="{3221115A-B66A-4D35-9D9F-97A91D887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3704"/>
            <a:ext cx="10437812" cy="32116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C72B1C-D4EE-45CF-A99C-0AD017C41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3CD4C-1D55-4667-9033-7235F7FA1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Roy Fielding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8AB44AF-E52F-46C5-8C2C-8487AC8B1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5B2FDF3-1FF8-4FBF-842A-4EA5719F3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9003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389DEC8-49B8-4778-BB47-FF48E8C5B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85714"/>
            <a:ext cx="10437812" cy="32116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F550B33-5759-49FD-90FC-11EA4ED5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4E194-2D54-42CF-BA59-405C827D1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437831"/>
            <a:ext cx="9114023" cy="3150308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FFFFFF"/>
                </a:solidFill>
              </a:rPr>
              <a:t>如果在部署的时候客户端把它</a:t>
            </a:r>
            <a:r>
              <a:rPr lang="zh-CN" altLang="en-US" sz="3200" b="1">
                <a:solidFill>
                  <a:srgbClr val="FFFFFF"/>
                </a:solidFill>
              </a:rPr>
              <a:t>们的控制都</a:t>
            </a:r>
            <a:r>
              <a:rPr lang="zh-CN" altLang="en-US" sz="3200" b="1" dirty="0">
                <a:solidFill>
                  <a:srgbClr val="FFFFFF"/>
                </a:solidFill>
              </a:rPr>
              <a:t>嵌入到了设计中</a:t>
            </a:r>
            <a:r>
              <a:rPr lang="en-US" altLang="zh-CN" sz="3200" b="1" dirty="0">
                <a:solidFill>
                  <a:srgbClr val="FFFFFF"/>
                </a:solidFill>
              </a:rPr>
              <a:t>, </a:t>
            </a:r>
            <a:r>
              <a:rPr lang="zh-CN" altLang="en-US" sz="3200" b="1" dirty="0">
                <a:solidFill>
                  <a:srgbClr val="FFFFFF"/>
                </a:solidFill>
              </a:rPr>
              <a:t>那么它们就无法获得可进化性</a:t>
            </a:r>
            <a:r>
              <a:rPr lang="en-US" altLang="zh-CN" sz="3200" b="1" dirty="0">
                <a:solidFill>
                  <a:srgbClr val="FFFFFF"/>
                </a:solidFill>
              </a:rPr>
              <a:t>, </a:t>
            </a:r>
            <a:r>
              <a:rPr lang="zh-CN" altLang="en-US" sz="3200" b="1" dirty="0">
                <a:solidFill>
                  <a:srgbClr val="FFFFFF"/>
                </a:solidFill>
              </a:rPr>
              <a:t>控制必须可以实时的被发现</a:t>
            </a:r>
            <a:r>
              <a:rPr lang="en-US" altLang="zh-CN" sz="3200" b="1" dirty="0">
                <a:solidFill>
                  <a:srgbClr val="FFFFFF"/>
                </a:solidFill>
              </a:rPr>
              <a:t>. </a:t>
            </a:r>
            <a:r>
              <a:rPr lang="zh-CN" altLang="en-US" sz="3200" b="1" dirty="0">
                <a:solidFill>
                  <a:srgbClr val="FFFFFF"/>
                </a:solidFill>
              </a:rPr>
              <a:t>这就是超媒体能做到的</a:t>
            </a:r>
            <a:r>
              <a:rPr lang="en-US" altLang="zh-CN" sz="3200" b="1" dirty="0">
                <a:solidFill>
                  <a:srgbClr val="FFFFFF"/>
                </a:solidFill>
              </a:rPr>
              <a:t>.</a:t>
            </a:r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08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61F22-EA18-4501-98E4-64E3003F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altLang="zh-CN" sz="4400" b="1" dirty="0">
                <a:solidFill>
                  <a:srgbClr val="FFFFFF"/>
                </a:solidFill>
              </a:rPr>
              <a:t>HTTP</a:t>
            </a:r>
            <a:r>
              <a:rPr lang="zh-CN" altLang="en-US" sz="4400" b="1" dirty="0">
                <a:solidFill>
                  <a:srgbClr val="FFFFFF"/>
                </a:solidFill>
              </a:rPr>
              <a:t>协议还是很支持</a:t>
            </a:r>
            <a:r>
              <a:rPr lang="en-US" altLang="zh-CN" sz="4400" b="1" dirty="0">
                <a:solidFill>
                  <a:srgbClr val="FFFFFF"/>
                </a:solidFill>
              </a:rPr>
              <a:t>HATEOAS</a:t>
            </a:r>
            <a:r>
              <a:rPr lang="zh-CN" altLang="en-US" sz="4400" b="1" dirty="0">
                <a:solidFill>
                  <a:srgbClr val="FFFFFF"/>
                </a:solidFill>
              </a:rPr>
              <a:t>的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9F01F6-5269-45F8-A506-10B3F4B855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87995" y="661106"/>
            <a:ext cx="6257362" cy="55031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那么怎么展示这些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link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呢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?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JSON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XML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并没有如何展示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link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的概念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但是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却知道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anchor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元素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 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Microsoft YaHei" panose="020B0503020204020204" pitchFamily="34" charset="-122"/>
              </a:rPr>
              <a:t>&lt;a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Microsoft YaHei" panose="020B0503020204020204" pitchFamily="34" charset="-122"/>
              </a:rPr>
              <a:t>href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Microsoft YaHei" panose="020B0503020204020204" pitchFamily="34" charset="-122"/>
              </a:rPr>
              <a:t>="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Microsoft YaHei" panose="020B0503020204020204" pitchFamily="34" charset="-122"/>
              </a:rPr>
              <a:t>uri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Microsoft YaHei" panose="020B0503020204020204" pitchFamily="34" charset="-122"/>
              </a:rPr>
              <a:t>"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Microsoft YaHei" panose="020B0503020204020204" pitchFamily="34" charset="-122"/>
              </a:rPr>
              <a:t>rel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Microsoft YaHei" panose="020B0503020204020204" pitchFamily="34" charset="-122"/>
              </a:rPr>
              <a:t>="type"  type="media type"&gt;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highlight>
                <a:srgbClr val="C0C0C0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href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包含了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URI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rel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则描述了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link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和资源的是什么关系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type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是可选的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它表示了媒体的类型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20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6F220A40-4B18-420B-95D0-FE08147D0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12A558B5-FAB6-4B49-A2BC-116B5A7A8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7D09F9FB-7397-4B6E-88E4-AD0749C1C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59C2762-8840-40B6-9A31-43E08C87E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CBB65-9F26-47CD-B5D1-87310EF56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 altLang="zh-CN" b="1" dirty="0"/>
              <a:t>HTTP</a:t>
            </a:r>
            <a:r>
              <a:rPr lang="zh-CN" altLang="en-US" b="1" dirty="0"/>
              <a:t>协议还是很支持</a:t>
            </a:r>
            <a:r>
              <a:rPr lang="en-US" altLang="zh-CN" b="1" dirty="0"/>
              <a:t>HATEOAS</a:t>
            </a:r>
            <a:r>
              <a:rPr lang="zh-CN" altLang="en-US" b="1" dirty="0"/>
              <a:t>的</a:t>
            </a:r>
            <a:endParaRPr lang="en-US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F4A7334-645F-4132-929A-EA1A55ACE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BB718EA9-22F9-4F6A-93AA-1C08168DA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method: </a:t>
            </a:r>
            <a:r>
              <a:rPr lang="zh-CN" altLang="en-US" sz="2000" dirty="0"/>
              <a:t>定义了需要使用的方法</a:t>
            </a:r>
          </a:p>
          <a:p>
            <a:r>
              <a:rPr lang="en-US" altLang="zh-CN" sz="2000" dirty="0" err="1"/>
              <a:t>rel</a:t>
            </a:r>
            <a:r>
              <a:rPr lang="en-US" altLang="zh-CN" sz="2000" dirty="0"/>
              <a:t>: </a:t>
            </a:r>
            <a:r>
              <a:rPr lang="zh-CN" altLang="en-US" sz="2000" dirty="0"/>
              <a:t>表明了动作的关系类型</a:t>
            </a:r>
          </a:p>
          <a:p>
            <a:r>
              <a:rPr lang="en-US" altLang="zh-CN" sz="2000" dirty="0" err="1"/>
              <a:t>href</a:t>
            </a:r>
            <a:r>
              <a:rPr lang="en-US" altLang="zh-CN" sz="2000" dirty="0"/>
              <a:t>: </a:t>
            </a:r>
            <a:r>
              <a:rPr lang="zh-CN" altLang="en-US" sz="2000" dirty="0"/>
              <a:t>包含了执行这个动作所包含的</a:t>
            </a:r>
            <a:r>
              <a:rPr lang="en-US" altLang="zh-CN" sz="2000" dirty="0"/>
              <a:t>URI.</a:t>
            </a:r>
          </a:p>
          <a:p>
            <a:endParaRPr lang="en-US" sz="20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86EB63A-BAD8-44C1-8D44-73BE908A1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&quot;links &#10;'Ihref&quot;: &quot; 10/empIoyees&quot;, &#10;&quot;rel&quot;: &quot;employees”, &#10;&quot;methodl' : &quot;GET&quot; ">
            <a:extLst>
              <a:ext uri="{FF2B5EF4-FFF2-40B4-BE49-F238E27FC236}">
                <a16:creationId xmlns:a16="http://schemas.microsoft.com/office/drawing/2014/main" id="{47F2DDA2-1FBC-41B7-8AC9-3E49A97FD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3933" y="1907057"/>
            <a:ext cx="4178419" cy="3037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567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477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YaHei</vt:lpstr>
      <vt:lpstr>Arial</vt:lpstr>
      <vt:lpstr>Calibri</vt:lpstr>
      <vt:lpstr>Consolas</vt:lpstr>
      <vt:lpstr>Trebuchet MS</vt:lpstr>
      <vt:lpstr>Berlin</vt:lpstr>
      <vt:lpstr>ASP.NET Core 3.x  构建 RESTful API</vt:lpstr>
      <vt:lpstr>40. HATEOAS</vt:lpstr>
      <vt:lpstr>HATEOAS Hypermedia as the Engine of Application State</vt:lpstr>
      <vt:lpstr>例子</vt:lpstr>
      <vt:lpstr>支持HATEOAS</vt:lpstr>
      <vt:lpstr>Roy Fielding</vt:lpstr>
      <vt:lpstr>HTTP协议还是很支持HATEOAS的</vt:lpstr>
      <vt:lpstr>HTTP协议还是很支持HATEOAS的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2020-02-17T12:04:59Z</dcterms:created>
  <dcterms:modified xsi:type="dcterms:W3CDTF">2020-02-17T12:43:09Z</dcterms:modified>
</cp:coreProperties>
</file>